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1196" r:id="rId3"/>
    <p:sldId id="1206" r:id="rId4"/>
    <p:sldId id="1223" r:id="rId5"/>
    <p:sldId id="1225" r:id="rId6"/>
    <p:sldId id="1233" r:id="rId7"/>
    <p:sldId id="1234" r:id="rId8"/>
    <p:sldId id="1224" r:id="rId9"/>
    <p:sldId id="1227" r:id="rId10"/>
    <p:sldId id="1228" r:id="rId11"/>
    <p:sldId id="1229" r:id="rId12"/>
    <p:sldId id="1237" r:id="rId13"/>
    <p:sldId id="1232" r:id="rId14"/>
    <p:sldId id="1236" r:id="rId15"/>
    <p:sldId id="276" r:id="rId1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6312"/>
    <a:srgbClr val="9E5E9B"/>
    <a:srgbClr val="5E9E37"/>
    <a:srgbClr val="5F9C9D"/>
    <a:srgbClr val="6AAC90"/>
    <a:srgbClr val="E6B729"/>
    <a:srgbClr val="FFFF9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Без стилю та сі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929F9F4-4A8F-4326-A1B4-22849713DDAB}" styleName="Темний стиль 1 – акцент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9631B5-78F2-41C9-869B-9F39066F8104}" styleName="Помірний стиль 3 – акцент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Помірний стиль 3 – акцент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A488322-F2BA-4B5B-9748-0D474271808F}" styleName="Помірний стиль 3 – акцент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57" autoAdjust="0"/>
    <p:restoredTop sz="93923" autoAdjust="0"/>
  </p:normalViewPr>
  <p:slideViewPr>
    <p:cSldViewPr snapToGrid="0">
      <p:cViewPr varScale="1">
        <p:scale>
          <a:sx n="80" d="100"/>
          <a:sy n="80" d="100"/>
        </p:scale>
        <p:origin x="1368" y="67"/>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E22D4F-AA8D-48F9-80EF-2EA2DE890D98}" type="doc">
      <dgm:prSet loTypeId="urn:microsoft.com/office/officeart/2005/8/layout/vList3#2" loCatId="picture" qsTypeId="urn:microsoft.com/office/officeart/2005/8/quickstyle/simple1#1" qsCatId="simple" csTypeId="urn:microsoft.com/office/officeart/2005/8/colors/colorful3" csCatId="colorful" phldr="1"/>
      <dgm:spPr/>
      <dgm:t>
        <a:bodyPr/>
        <a:lstStyle/>
        <a:p>
          <a:endParaRPr lang="ru-RU"/>
        </a:p>
      </dgm:t>
    </dgm:pt>
    <dgm:pt modelId="{D0B1ED5E-8C64-455D-B4F2-B739EA8A31DE}">
      <dgm:prSet phldrT="[Текст]" custT="1"/>
      <dgm:spPr>
        <a:solidFill>
          <a:srgbClr val="EA6312"/>
        </a:solidFill>
      </dgm:spPr>
      <dgm:t>
        <a:bodyPr/>
        <a:lstStyle/>
        <a:p>
          <a:pPr algn="l"/>
          <a:r>
            <a:rPr lang="ru-RU" sz="1800" kern="1200" dirty="0" err="1">
              <a:latin typeface="Open Sans Light" pitchFamily="34" charset="0"/>
              <a:ea typeface="Open Sans Light" pitchFamily="34" charset="0"/>
              <a:cs typeface="Open Sans Light" pitchFamily="34" charset="0"/>
            </a:rPr>
            <a:t>Вивчити</a:t>
          </a:r>
          <a:r>
            <a:rPr lang="ru-RU" sz="1800" kern="1200" dirty="0">
              <a:latin typeface="Open Sans Light" pitchFamily="34" charset="0"/>
              <a:ea typeface="Open Sans Light" pitchFamily="34" charset="0"/>
              <a:cs typeface="Open Sans Light" pitchFamily="34" charset="0"/>
            </a:rPr>
            <a:t> та </a:t>
          </a:r>
          <a:r>
            <a:rPr lang="ru-RU" sz="1800" kern="1200" dirty="0" err="1">
              <a:latin typeface="Open Sans Light" pitchFamily="34" charset="0"/>
              <a:ea typeface="Open Sans Light" pitchFamily="34" charset="0"/>
              <a:cs typeface="Open Sans Light" pitchFamily="34" charset="0"/>
            </a:rPr>
            <a:t>проаналізувати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інформацію</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щодо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об’єкту</a:t>
          </a:r>
          <a:r>
            <a:rPr lang="ru-RU" sz="1800" kern="1200" dirty="0">
              <a:latin typeface="Open Sans Light" pitchFamily="34" charset="0"/>
              <a:ea typeface="Open Sans Light" pitchFamily="34" charset="0"/>
              <a:cs typeface="Open Sans Light" pitchFamily="34" charset="0"/>
            </a:rPr>
            <a:t> та предмету </a:t>
          </a:r>
          <a:r>
            <a:rPr lang="ru-RU" sz="1800" kern="1200" dirty="0" err="1">
              <a:latin typeface="Open Sans Light" pitchFamily="34" charset="0"/>
              <a:ea typeface="Open Sans Light" pitchFamily="34" charset="0"/>
              <a:cs typeface="Open Sans Light" pitchFamily="34" charset="0"/>
            </a:rPr>
            <a:t>дослідження</a:t>
          </a:r>
          <a:r>
            <a:rPr lang="ru-RU" sz="1800" kern="1200" dirty="0">
              <a:latin typeface="Open Sans Light" pitchFamily="34" charset="0"/>
              <a:ea typeface="Open Sans Light" pitchFamily="34" charset="0"/>
              <a:cs typeface="Open Sans Light" pitchFamily="34" charset="0"/>
            </a:rPr>
            <a:t>;</a:t>
          </a:r>
        </a:p>
      </dgm:t>
    </dgm:pt>
    <dgm:pt modelId="{9284C29D-68A2-4DEE-8E69-FFD12B299E54}" type="parTrans" cxnId="{A71B4882-05FC-41FD-B23B-B81D30AFAB53}">
      <dgm:prSet/>
      <dgm:spPr/>
      <dgm:t>
        <a:bodyPr/>
        <a:lstStyle/>
        <a:p>
          <a:endParaRPr lang="ru-RU"/>
        </a:p>
      </dgm:t>
    </dgm:pt>
    <dgm:pt modelId="{AE0EF147-6D7C-4FFE-AA26-F3168E0A9947}" type="sibTrans" cxnId="{A71B4882-05FC-41FD-B23B-B81D30AFAB53}">
      <dgm:prSet/>
      <dgm:spPr/>
      <dgm:t>
        <a:bodyPr/>
        <a:lstStyle/>
        <a:p>
          <a:endParaRPr lang="ru-RU"/>
        </a:p>
      </dgm:t>
    </dgm:pt>
    <dgm:pt modelId="{514B1801-D48E-4CFD-ACA4-AFB04E4BBD82}">
      <dgm:prSet phldrT="[Текст]" custT="1"/>
      <dgm:spPr>
        <a:solidFill>
          <a:srgbClr val="E6B729"/>
        </a:solidFill>
      </dgm:spPr>
      <dgm:t>
        <a:bodyPr/>
        <a:lstStyle/>
        <a:p>
          <a:pPr algn="l"/>
          <a:r>
            <a:rPr lang="uk-UA" sz="1800" kern="1200" dirty="0">
              <a:latin typeface="Open Sans Light" pitchFamily="34" charset="0"/>
              <a:ea typeface="Open Sans Light" pitchFamily="34" charset="0"/>
              <a:cs typeface="Open Sans Light" pitchFamily="34" charset="0"/>
            </a:rPr>
            <a:t>О</a:t>
          </a:r>
          <a:r>
            <a:rPr lang="ru-RU" sz="1800" kern="1200" dirty="0" err="1">
              <a:latin typeface="Open Sans Light" pitchFamily="34" charset="0"/>
              <a:ea typeface="Open Sans Light" pitchFamily="34" charset="0"/>
              <a:cs typeface="Open Sans Light" pitchFamily="34" charset="0"/>
            </a:rPr>
            <a:t>бґрунтовати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технічні</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вимоги</a:t>
          </a:r>
          <a:r>
            <a:rPr lang="ru-RU" sz="1800" kern="1200" dirty="0">
              <a:latin typeface="Open Sans Light" pitchFamily="34" charset="0"/>
              <a:ea typeface="Open Sans Light" pitchFamily="34" charset="0"/>
              <a:cs typeface="Open Sans Light" pitchFamily="34" charset="0"/>
            </a:rPr>
            <a:t> до табло;</a:t>
          </a:r>
        </a:p>
      </dgm:t>
    </dgm:pt>
    <dgm:pt modelId="{84D8FDBF-0B8A-4087-937E-D1B58C559E7C}" type="parTrans" cxnId="{9D02698B-D72C-4565-A483-EF03D1AE48D9}">
      <dgm:prSet/>
      <dgm:spPr/>
      <dgm:t>
        <a:bodyPr/>
        <a:lstStyle/>
        <a:p>
          <a:endParaRPr lang="ru-RU"/>
        </a:p>
      </dgm:t>
    </dgm:pt>
    <dgm:pt modelId="{275E30B3-F945-423F-9C06-68CA963E59D1}" type="sibTrans" cxnId="{9D02698B-D72C-4565-A483-EF03D1AE48D9}">
      <dgm:prSet/>
      <dgm:spPr/>
      <dgm:t>
        <a:bodyPr/>
        <a:lstStyle/>
        <a:p>
          <a:endParaRPr lang="ru-RU"/>
        </a:p>
      </dgm:t>
    </dgm:pt>
    <dgm:pt modelId="{1F9BE1FB-2469-4DC5-801F-5794AB8E9056}">
      <dgm:prSet phldrT="[Текст]" custT="1"/>
      <dgm:spPr>
        <a:solidFill>
          <a:srgbClr val="6AAC90"/>
        </a:solidFill>
      </dgm:spPr>
      <dgm:t>
        <a:bodyPr/>
        <a:lstStyle/>
        <a:p>
          <a:pPr algn="l"/>
          <a:r>
            <a:rPr lang="ru-RU" sz="1800" kern="1200" dirty="0" err="1">
              <a:latin typeface="Open Sans Light" pitchFamily="34" charset="0"/>
              <a:ea typeface="Open Sans Light" pitchFamily="34" charset="0"/>
              <a:cs typeface="Open Sans Light" pitchFamily="34" charset="0"/>
            </a:rPr>
            <a:t>Розробити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рекомендації</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щодо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будови</a:t>
          </a:r>
          <a:r>
            <a:rPr lang="ru-RU" sz="1800" kern="1200" dirty="0">
              <a:latin typeface="Open Sans Light" pitchFamily="34" charset="0"/>
              <a:ea typeface="Open Sans Light" pitchFamily="34" charset="0"/>
              <a:cs typeface="Open Sans Light" pitchFamily="34" charset="0"/>
            </a:rPr>
            <a:t> та </a:t>
          </a:r>
          <a:r>
            <a:rPr lang="ru-RU" sz="1800" kern="1200" dirty="0" err="1">
              <a:latin typeface="Open Sans Light" pitchFamily="34" charset="0"/>
              <a:ea typeface="Open Sans Light" pitchFamily="34" charset="0"/>
              <a:cs typeface="Open Sans Light" pitchFamily="34" charset="0"/>
            </a:rPr>
            <a:t>конструкції</a:t>
          </a:r>
          <a:r>
            <a:rPr lang="ru-RU" sz="1800" kern="1200" dirty="0">
              <a:latin typeface="Open Sans Light" pitchFamily="34" charset="0"/>
              <a:ea typeface="Open Sans Light" pitchFamily="34" charset="0"/>
              <a:cs typeface="Open Sans Light" pitchFamily="34" charset="0"/>
            </a:rPr>
            <a:t> табло;</a:t>
          </a:r>
        </a:p>
      </dgm:t>
    </dgm:pt>
    <dgm:pt modelId="{139A0C13-68D6-4EAF-AFF2-60378E107ED1}" type="parTrans" cxnId="{1D20AFF5-17DE-4D56-A0F4-6717E300141D}">
      <dgm:prSet/>
      <dgm:spPr/>
      <dgm:t>
        <a:bodyPr/>
        <a:lstStyle/>
        <a:p>
          <a:endParaRPr lang="ru-RU"/>
        </a:p>
      </dgm:t>
    </dgm:pt>
    <dgm:pt modelId="{E40AC86C-A8DB-4295-8DA4-5436F20D2290}" type="sibTrans" cxnId="{1D20AFF5-17DE-4D56-A0F4-6717E300141D}">
      <dgm:prSet/>
      <dgm:spPr/>
      <dgm:t>
        <a:bodyPr/>
        <a:lstStyle/>
        <a:p>
          <a:endParaRPr lang="ru-RU"/>
        </a:p>
      </dgm:t>
    </dgm:pt>
    <dgm:pt modelId="{3F6859B4-DF97-4D63-B36D-D915A56D09EA}">
      <dgm:prSet custT="1"/>
      <dgm:spPr>
        <a:solidFill>
          <a:srgbClr val="5F9C9D"/>
        </a:solidFill>
      </dgm:spPr>
      <dgm:t>
        <a:bodyPr/>
        <a:lstStyle/>
        <a:p>
          <a:pPr algn="l"/>
          <a:r>
            <a:rPr lang="ru-RU" sz="1800" kern="1200" dirty="0" err="1">
              <a:latin typeface="Open Sans Light" pitchFamily="34" charset="0"/>
              <a:ea typeface="Open Sans Light" pitchFamily="34" charset="0"/>
              <a:cs typeface="Open Sans Light" pitchFamily="34" charset="0"/>
            </a:rPr>
            <a:t>Розробити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електричну</a:t>
          </a:r>
          <a:r>
            <a:rPr lang="ru-RU" sz="1800" kern="1200" dirty="0">
              <a:latin typeface="Open Sans Light" pitchFamily="34" charset="0"/>
              <a:ea typeface="Open Sans Light" pitchFamily="34" charset="0"/>
              <a:cs typeface="Open Sans Light" pitchFamily="34" charset="0"/>
            </a:rPr>
            <a:t> схему та </a:t>
          </a:r>
          <a:r>
            <a:rPr lang="ru-RU" sz="1800" kern="1200" dirty="0" err="1">
              <a:latin typeface="Open Sans Light" pitchFamily="34" charset="0"/>
              <a:ea typeface="Open Sans Light" pitchFamily="34" charset="0"/>
              <a:cs typeface="Open Sans Light" pitchFamily="34" charset="0"/>
            </a:rPr>
            <a:t>програмне</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забезпечення</a:t>
          </a:r>
          <a:r>
            <a:rPr lang="ru-RU" sz="1800" kern="1200" dirty="0">
              <a:latin typeface="Open Sans Light" pitchFamily="34" charset="0"/>
              <a:ea typeface="Open Sans Light" pitchFamily="34" charset="0"/>
              <a:cs typeface="Open Sans Light" pitchFamily="34" charset="0"/>
            </a:rPr>
            <a:t> табло;</a:t>
          </a:r>
        </a:p>
      </dgm:t>
    </dgm:pt>
    <dgm:pt modelId="{BCC938B2-DB73-49AC-B35B-3919F61F2120}" type="parTrans" cxnId="{3920247E-91E1-4B79-997C-D3B09C23B442}">
      <dgm:prSet/>
      <dgm:spPr/>
      <dgm:t>
        <a:bodyPr/>
        <a:lstStyle/>
        <a:p>
          <a:endParaRPr lang="ru-RU"/>
        </a:p>
      </dgm:t>
    </dgm:pt>
    <dgm:pt modelId="{7FD041D5-63C8-40B6-8F06-AB2ECA2733F1}" type="sibTrans" cxnId="{3920247E-91E1-4B79-997C-D3B09C23B442}">
      <dgm:prSet/>
      <dgm:spPr/>
      <dgm:t>
        <a:bodyPr/>
        <a:lstStyle/>
        <a:p>
          <a:endParaRPr lang="ru-RU"/>
        </a:p>
      </dgm:t>
    </dgm:pt>
    <dgm:pt modelId="{DF63249F-72FD-41F8-96EA-CC2A06144379}">
      <dgm:prSet custT="1"/>
      <dgm:spPr>
        <a:solidFill>
          <a:srgbClr val="9E5E9B"/>
        </a:solidFill>
      </dgm:spPr>
      <dgm:t>
        <a:bodyPr/>
        <a:lstStyle/>
        <a:p>
          <a:pPr algn="l"/>
          <a:r>
            <a:rPr lang="ru-RU" sz="1800" kern="1200" dirty="0" err="1">
              <a:latin typeface="Open Sans Light" pitchFamily="34" charset="0"/>
              <a:ea typeface="Open Sans Light" pitchFamily="34" charset="0"/>
              <a:cs typeface="Open Sans Light" pitchFamily="34" charset="0"/>
            </a:rPr>
            <a:t>Виготовити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діючий</a:t>
          </a:r>
          <a:r>
            <a:rPr lang="ru-RU" sz="1800" kern="1200" dirty="0">
              <a:latin typeface="Open Sans Light" pitchFamily="34" charset="0"/>
              <a:ea typeface="Open Sans Light" pitchFamily="34" charset="0"/>
              <a:cs typeface="Open Sans Light" pitchFamily="34" charset="0"/>
            </a:rPr>
            <a:t> макет табло та провести </a:t>
          </a:r>
          <a:r>
            <a:rPr lang="ru-RU" sz="1800" kern="1200" dirty="0" err="1">
              <a:latin typeface="Open Sans Light" pitchFamily="34" charset="0"/>
              <a:ea typeface="Open Sans Light" pitchFamily="34" charset="0"/>
              <a:cs typeface="Open Sans Light" pitchFamily="34" charset="0"/>
            </a:rPr>
            <a:t>його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випробування</a:t>
          </a:r>
          <a:r>
            <a:rPr lang="ru-RU" sz="1800" kern="1200" dirty="0">
              <a:latin typeface="Open Sans Light" pitchFamily="34" charset="0"/>
              <a:ea typeface="Open Sans Light" pitchFamily="34" charset="0"/>
              <a:cs typeface="Open Sans Light" pitchFamily="34" charset="0"/>
            </a:rPr>
            <a:t>;</a:t>
          </a:r>
        </a:p>
      </dgm:t>
    </dgm:pt>
    <dgm:pt modelId="{ABCB9276-A1A5-45BD-925E-A00608C1F076}" type="parTrans" cxnId="{4F6D9068-D12C-4C3A-8152-42456F02448E}">
      <dgm:prSet/>
      <dgm:spPr/>
      <dgm:t>
        <a:bodyPr/>
        <a:lstStyle/>
        <a:p>
          <a:endParaRPr lang="ru-RU"/>
        </a:p>
      </dgm:t>
    </dgm:pt>
    <dgm:pt modelId="{43DE2A24-3529-46B6-835E-DCBDFE980EC7}" type="sibTrans" cxnId="{4F6D9068-D12C-4C3A-8152-42456F02448E}">
      <dgm:prSet/>
      <dgm:spPr/>
      <dgm:t>
        <a:bodyPr/>
        <a:lstStyle/>
        <a:p>
          <a:endParaRPr lang="ru-RU"/>
        </a:p>
      </dgm:t>
    </dgm:pt>
    <dgm:pt modelId="{DBD4C276-BB07-4A35-B5B1-1E49A8FB4C96}">
      <dgm:prSet custT="1"/>
      <dgm:spPr>
        <a:solidFill>
          <a:srgbClr val="EA6312"/>
        </a:solidFill>
      </dgm:spPr>
      <dgm:t>
        <a:bodyPr/>
        <a:lstStyle/>
        <a:p>
          <a:pPr algn="l"/>
          <a:r>
            <a:rPr lang="ru-RU" sz="1800" kern="1200" dirty="0" err="1">
              <a:latin typeface="Open Sans Light" pitchFamily="34" charset="0"/>
              <a:ea typeface="Open Sans Light" pitchFamily="34" charset="0"/>
              <a:cs typeface="Open Sans Light" pitchFamily="34" charset="0"/>
            </a:rPr>
            <a:t>Сформулювати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висновки</a:t>
          </a:r>
          <a:r>
            <a:rPr lang="ru-RU" sz="1800" kern="1200" dirty="0">
              <a:latin typeface="Open Sans Light" pitchFamily="34" charset="0"/>
              <a:ea typeface="Open Sans Light" pitchFamily="34" charset="0"/>
              <a:cs typeface="Open Sans Light" pitchFamily="34" charset="0"/>
            </a:rPr>
            <a:t> та </a:t>
          </a:r>
          <a:r>
            <a:rPr lang="ru-RU" sz="1800" kern="1200" dirty="0" err="1">
              <a:latin typeface="Open Sans Light" pitchFamily="34" charset="0"/>
              <a:ea typeface="Open Sans Light" pitchFamily="34" charset="0"/>
              <a:cs typeface="Open Sans Light" pitchFamily="34" charset="0"/>
            </a:rPr>
            <a:t>розробити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рекомендації</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щодо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подальшого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використання</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результатів</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дослідження</a:t>
          </a:r>
          <a:r>
            <a:rPr lang="ru-RU" sz="1800" kern="1200" dirty="0">
              <a:latin typeface="Open Sans Light" pitchFamily="34" charset="0"/>
              <a:ea typeface="Open Sans Light" pitchFamily="34" charset="0"/>
              <a:cs typeface="Open Sans Light" pitchFamily="34" charset="0"/>
            </a:rPr>
            <a:t>.</a:t>
          </a:r>
        </a:p>
      </dgm:t>
    </dgm:pt>
    <dgm:pt modelId="{EE211C82-6887-4487-A22F-DFAA34CEFAF5}" type="parTrans" cxnId="{2F5EA03B-409D-422D-962F-07D89F3B5B5E}">
      <dgm:prSet/>
      <dgm:spPr/>
      <dgm:t>
        <a:bodyPr/>
        <a:lstStyle/>
        <a:p>
          <a:endParaRPr lang="ru-RU"/>
        </a:p>
      </dgm:t>
    </dgm:pt>
    <dgm:pt modelId="{AC3F121B-3E83-4A03-B628-A2A481853350}" type="sibTrans" cxnId="{2F5EA03B-409D-422D-962F-07D89F3B5B5E}">
      <dgm:prSet/>
      <dgm:spPr/>
      <dgm:t>
        <a:bodyPr/>
        <a:lstStyle/>
        <a:p>
          <a:endParaRPr lang="ru-RU"/>
        </a:p>
      </dgm:t>
    </dgm:pt>
    <dgm:pt modelId="{746FA981-B1C2-48E4-9F4C-3166F282071F}" type="pres">
      <dgm:prSet presAssocID="{8DE22D4F-AA8D-48F9-80EF-2EA2DE890D98}" presName="linearFlow" presStyleCnt="0">
        <dgm:presLayoutVars>
          <dgm:dir/>
          <dgm:resizeHandles val="exact"/>
        </dgm:presLayoutVars>
      </dgm:prSet>
      <dgm:spPr/>
    </dgm:pt>
    <dgm:pt modelId="{43B78350-7D07-481A-986E-7848408D0869}" type="pres">
      <dgm:prSet presAssocID="{D0B1ED5E-8C64-455D-B4F2-B739EA8A31DE}" presName="composite" presStyleCnt="0"/>
      <dgm:spPr/>
    </dgm:pt>
    <dgm:pt modelId="{28AEA1E1-841A-4627-A1E9-248E84E4F06A}" type="pres">
      <dgm:prSet presAssocID="{D0B1ED5E-8C64-455D-B4F2-B739EA8A31DE}" presName="imgShp" presStyleLbl="fgImgPlace1" presStyleIdx="0" presStyleCnt="6"/>
      <dgm:spPr>
        <a:blipFill rotWithShape="1">
          <a:blip xmlns:r="http://schemas.openxmlformats.org/officeDocument/2006/relationships" r:embed="rId1"/>
          <a:stretch>
            <a:fillRect/>
          </a:stretch>
        </a:blipFill>
      </dgm:spPr>
    </dgm:pt>
    <dgm:pt modelId="{B92275E6-FAEF-4360-83D0-6D033CF2BB70}" type="pres">
      <dgm:prSet presAssocID="{D0B1ED5E-8C64-455D-B4F2-B739EA8A31DE}" presName="txShp" presStyleLbl="node1" presStyleIdx="0" presStyleCnt="6">
        <dgm:presLayoutVars>
          <dgm:bulletEnabled val="1"/>
        </dgm:presLayoutVars>
      </dgm:prSet>
      <dgm:spPr/>
    </dgm:pt>
    <dgm:pt modelId="{D5A18F92-ACBE-4150-BCA8-C6618E7F628E}" type="pres">
      <dgm:prSet presAssocID="{AE0EF147-6D7C-4FFE-AA26-F3168E0A9947}" presName="spacing" presStyleCnt="0"/>
      <dgm:spPr/>
    </dgm:pt>
    <dgm:pt modelId="{E7E39841-CAE1-47F3-832C-08CB1F8F9FB1}" type="pres">
      <dgm:prSet presAssocID="{514B1801-D48E-4CFD-ACA4-AFB04E4BBD82}" presName="composite" presStyleCnt="0"/>
      <dgm:spPr/>
    </dgm:pt>
    <dgm:pt modelId="{935787B3-623C-4A1D-8F13-21C7B2F44ADA}" type="pres">
      <dgm:prSet presAssocID="{514B1801-D48E-4CFD-ACA4-AFB04E4BBD82}" presName="imgShp" presStyleLbl="fgImgPlace1" presStyleIdx="1" presStyleCnt="6"/>
      <dgm:spPr>
        <a:blipFill rotWithShape="1">
          <a:blip xmlns:r="http://schemas.openxmlformats.org/officeDocument/2006/relationships" r:embed="rId1"/>
          <a:stretch>
            <a:fillRect/>
          </a:stretch>
        </a:blipFill>
      </dgm:spPr>
    </dgm:pt>
    <dgm:pt modelId="{9FA3CECF-1643-41A3-BB48-7C4FA8585E0D}" type="pres">
      <dgm:prSet presAssocID="{514B1801-D48E-4CFD-ACA4-AFB04E4BBD82}" presName="txShp" presStyleLbl="node1" presStyleIdx="1" presStyleCnt="6">
        <dgm:presLayoutVars>
          <dgm:bulletEnabled val="1"/>
        </dgm:presLayoutVars>
      </dgm:prSet>
      <dgm:spPr/>
    </dgm:pt>
    <dgm:pt modelId="{CACBB0A3-406A-46CE-B1A8-9E51053EDF00}" type="pres">
      <dgm:prSet presAssocID="{275E30B3-F945-423F-9C06-68CA963E59D1}" presName="spacing" presStyleCnt="0"/>
      <dgm:spPr/>
    </dgm:pt>
    <dgm:pt modelId="{8E4884F8-1A8C-4A64-B252-14E945DB63B5}" type="pres">
      <dgm:prSet presAssocID="{1F9BE1FB-2469-4DC5-801F-5794AB8E9056}" presName="composite" presStyleCnt="0"/>
      <dgm:spPr/>
    </dgm:pt>
    <dgm:pt modelId="{C47D6ED7-6293-42FD-BCE0-0223515563E1}" type="pres">
      <dgm:prSet presAssocID="{1F9BE1FB-2469-4DC5-801F-5794AB8E9056}" presName="imgShp" presStyleLbl="fgImgPlace1" presStyleIdx="2" presStyleCnt="6"/>
      <dgm:spPr>
        <a:blipFill rotWithShape="1">
          <a:blip xmlns:r="http://schemas.openxmlformats.org/officeDocument/2006/relationships" r:embed="rId1"/>
          <a:stretch>
            <a:fillRect/>
          </a:stretch>
        </a:blipFill>
      </dgm:spPr>
    </dgm:pt>
    <dgm:pt modelId="{E25D0717-ED95-4062-A204-BCF68C52E34B}" type="pres">
      <dgm:prSet presAssocID="{1F9BE1FB-2469-4DC5-801F-5794AB8E9056}" presName="txShp" presStyleLbl="node1" presStyleIdx="2" presStyleCnt="6">
        <dgm:presLayoutVars>
          <dgm:bulletEnabled val="1"/>
        </dgm:presLayoutVars>
      </dgm:prSet>
      <dgm:spPr/>
    </dgm:pt>
    <dgm:pt modelId="{1F7BF922-A8FB-4931-ABFC-2B436D1BC7B8}" type="pres">
      <dgm:prSet presAssocID="{E40AC86C-A8DB-4295-8DA4-5436F20D2290}" presName="spacing" presStyleCnt="0"/>
      <dgm:spPr/>
    </dgm:pt>
    <dgm:pt modelId="{D7790C01-8B53-4D9F-996C-103437247649}" type="pres">
      <dgm:prSet presAssocID="{3F6859B4-DF97-4D63-B36D-D915A56D09EA}" presName="composite" presStyleCnt="0"/>
      <dgm:spPr/>
    </dgm:pt>
    <dgm:pt modelId="{8D497D30-1B71-4C05-9732-3284060EC631}" type="pres">
      <dgm:prSet presAssocID="{3F6859B4-DF97-4D63-B36D-D915A56D09EA}" presName="imgShp" presStyleLbl="fgImgPlace1" presStyleIdx="3" presStyleCnt="6"/>
      <dgm:spPr>
        <a:blipFill rotWithShape="1">
          <a:blip xmlns:r="http://schemas.openxmlformats.org/officeDocument/2006/relationships" r:embed="rId1"/>
          <a:stretch>
            <a:fillRect/>
          </a:stretch>
        </a:blipFill>
      </dgm:spPr>
    </dgm:pt>
    <dgm:pt modelId="{D84FE059-0461-436E-B94F-97467199C63E}" type="pres">
      <dgm:prSet presAssocID="{3F6859B4-DF97-4D63-B36D-D915A56D09EA}" presName="txShp" presStyleLbl="node1" presStyleIdx="3" presStyleCnt="6">
        <dgm:presLayoutVars>
          <dgm:bulletEnabled val="1"/>
        </dgm:presLayoutVars>
      </dgm:prSet>
      <dgm:spPr/>
    </dgm:pt>
    <dgm:pt modelId="{A7562F52-1DA8-4D33-AB2E-6256E34DB59D}" type="pres">
      <dgm:prSet presAssocID="{7FD041D5-63C8-40B6-8F06-AB2ECA2733F1}" presName="spacing" presStyleCnt="0"/>
      <dgm:spPr/>
    </dgm:pt>
    <dgm:pt modelId="{0EC612A8-7E5C-46D6-95CD-36315E80D305}" type="pres">
      <dgm:prSet presAssocID="{DF63249F-72FD-41F8-96EA-CC2A06144379}" presName="composite" presStyleCnt="0"/>
      <dgm:spPr/>
    </dgm:pt>
    <dgm:pt modelId="{303E3AA4-F2E2-454B-8928-29AD0A3B3611}" type="pres">
      <dgm:prSet presAssocID="{DF63249F-72FD-41F8-96EA-CC2A06144379}" presName="imgShp" presStyleLbl="fgImgPlace1" presStyleIdx="4" presStyleCnt="6"/>
      <dgm:spPr>
        <a:blipFill rotWithShape="1">
          <a:blip xmlns:r="http://schemas.openxmlformats.org/officeDocument/2006/relationships" r:embed="rId1"/>
          <a:stretch>
            <a:fillRect/>
          </a:stretch>
        </a:blipFill>
      </dgm:spPr>
    </dgm:pt>
    <dgm:pt modelId="{0861134D-E77E-492F-B925-F72C3DE1B2BD}" type="pres">
      <dgm:prSet presAssocID="{DF63249F-72FD-41F8-96EA-CC2A06144379}" presName="txShp" presStyleLbl="node1" presStyleIdx="4" presStyleCnt="6">
        <dgm:presLayoutVars>
          <dgm:bulletEnabled val="1"/>
        </dgm:presLayoutVars>
      </dgm:prSet>
      <dgm:spPr/>
    </dgm:pt>
    <dgm:pt modelId="{2B6B2B96-7EC2-49BB-AE3D-FA91BBEC096F}" type="pres">
      <dgm:prSet presAssocID="{43DE2A24-3529-46B6-835E-DCBDFE980EC7}" presName="spacing" presStyleCnt="0"/>
      <dgm:spPr/>
    </dgm:pt>
    <dgm:pt modelId="{1C1FC95C-2820-488D-BA5D-C72AD927BFBF}" type="pres">
      <dgm:prSet presAssocID="{DBD4C276-BB07-4A35-B5B1-1E49A8FB4C96}" presName="composite" presStyleCnt="0"/>
      <dgm:spPr/>
    </dgm:pt>
    <dgm:pt modelId="{FD9B3CA7-5783-43CE-A9B0-771370B1D839}" type="pres">
      <dgm:prSet presAssocID="{DBD4C276-BB07-4A35-B5B1-1E49A8FB4C96}" presName="imgShp" presStyleLbl="fgImgPlace1" presStyleIdx="5" presStyleCnt="6"/>
      <dgm:spPr>
        <a:blipFill rotWithShape="1">
          <a:blip xmlns:r="http://schemas.openxmlformats.org/officeDocument/2006/relationships" r:embed="rId1"/>
          <a:stretch>
            <a:fillRect/>
          </a:stretch>
        </a:blipFill>
      </dgm:spPr>
    </dgm:pt>
    <dgm:pt modelId="{6C62C693-5783-47E3-B705-5B773CCF86CC}" type="pres">
      <dgm:prSet presAssocID="{DBD4C276-BB07-4A35-B5B1-1E49A8FB4C96}" presName="txShp" presStyleLbl="node1" presStyleIdx="5" presStyleCnt="6">
        <dgm:presLayoutVars>
          <dgm:bulletEnabled val="1"/>
        </dgm:presLayoutVars>
      </dgm:prSet>
      <dgm:spPr/>
    </dgm:pt>
  </dgm:ptLst>
  <dgm:cxnLst>
    <dgm:cxn modelId="{CAE5871A-0251-455C-B724-47E9CF28B3DC}" type="presOf" srcId="{D0B1ED5E-8C64-455D-B4F2-B739EA8A31DE}" destId="{B92275E6-FAEF-4360-83D0-6D033CF2BB70}" srcOrd="0" destOrd="0" presId="urn:microsoft.com/office/officeart/2005/8/layout/vList3#2"/>
    <dgm:cxn modelId="{2F5EA03B-409D-422D-962F-07D89F3B5B5E}" srcId="{8DE22D4F-AA8D-48F9-80EF-2EA2DE890D98}" destId="{DBD4C276-BB07-4A35-B5B1-1E49A8FB4C96}" srcOrd="5" destOrd="0" parTransId="{EE211C82-6887-4487-A22F-DFAA34CEFAF5}" sibTransId="{AC3F121B-3E83-4A03-B628-A2A481853350}"/>
    <dgm:cxn modelId="{70C1AB3F-D112-49AF-B574-01089F3E143E}" type="presOf" srcId="{DF63249F-72FD-41F8-96EA-CC2A06144379}" destId="{0861134D-E77E-492F-B925-F72C3DE1B2BD}" srcOrd="0" destOrd="0" presId="urn:microsoft.com/office/officeart/2005/8/layout/vList3#2"/>
    <dgm:cxn modelId="{4F6D9068-D12C-4C3A-8152-42456F02448E}" srcId="{8DE22D4F-AA8D-48F9-80EF-2EA2DE890D98}" destId="{DF63249F-72FD-41F8-96EA-CC2A06144379}" srcOrd="4" destOrd="0" parTransId="{ABCB9276-A1A5-45BD-925E-A00608C1F076}" sibTransId="{43DE2A24-3529-46B6-835E-DCBDFE980EC7}"/>
    <dgm:cxn modelId="{3920247E-91E1-4B79-997C-D3B09C23B442}" srcId="{8DE22D4F-AA8D-48F9-80EF-2EA2DE890D98}" destId="{3F6859B4-DF97-4D63-B36D-D915A56D09EA}" srcOrd="3" destOrd="0" parTransId="{BCC938B2-DB73-49AC-B35B-3919F61F2120}" sibTransId="{7FD041D5-63C8-40B6-8F06-AB2ECA2733F1}"/>
    <dgm:cxn modelId="{A71B4882-05FC-41FD-B23B-B81D30AFAB53}" srcId="{8DE22D4F-AA8D-48F9-80EF-2EA2DE890D98}" destId="{D0B1ED5E-8C64-455D-B4F2-B739EA8A31DE}" srcOrd="0" destOrd="0" parTransId="{9284C29D-68A2-4DEE-8E69-FFD12B299E54}" sibTransId="{AE0EF147-6D7C-4FFE-AA26-F3168E0A9947}"/>
    <dgm:cxn modelId="{9D02698B-D72C-4565-A483-EF03D1AE48D9}" srcId="{8DE22D4F-AA8D-48F9-80EF-2EA2DE890D98}" destId="{514B1801-D48E-4CFD-ACA4-AFB04E4BBD82}" srcOrd="1" destOrd="0" parTransId="{84D8FDBF-0B8A-4087-937E-D1B58C559E7C}" sibTransId="{275E30B3-F945-423F-9C06-68CA963E59D1}"/>
    <dgm:cxn modelId="{06DE6C96-BA35-4417-8B7F-842ACD855D83}" type="presOf" srcId="{DBD4C276-BB07-4A35-B5B1-1E49A8FB4C96}" destId="{6C62C693-5783-47E3-B705-5B773CCF86CC}" srcOrd="0" destOrd="0" presId="urn:microsoft.com/office/officeart/2005/8/layout/vList3#2"/>
    <dgm:cxn modelId="{02FA2BA0-BD35-4045-AF8D-C13E6AB23841}" type="presOf" srcId="{3F6859B4-DF97-4D63-B36D-D915A56D09EA}" destId="{D84FE059-0461-436E-B94F-97467199C63E}" srcOrd="0" destOrd="0" presId="urn:microsoft.com/office/officeart/2005/8/layout/vList3#2"/>
    <dgm:cxn modelId="{79C8B9DF-899E-445D-8CBC-22F9AEA2EF40}" type="presOf" srcId="{8DE22D4F-AA8D-48F9-80EF-2EA2DE890D98}" destId="{746FA981-B1C2-48E4-9F4C-3166F282071F}" srcOrd="0" destOrd="0" presId="urn:microsoft.com/office/officeart/2005/8/layout/vList3#2"/>
    <dgm:cxn modelId="{E70A38E8-2795-4CB8-AB0C-82BF056261FC}" type="presOf" srcId="{514B1801-D48E-4CFD-ACA4-AFB04E4BBD82}" destId="{9FA3CECF-1643-41A3-BB48-7C4FA8585E0D}" srcOrd="0" destOrd="0" presId="urn:microsoft.com/office/officeart/2005/8/layout/vList3#2"/>
    <dgm:cxn modelId="{44A796EF-DAB1-4071-8CD0-B6A97FC7F92C}" type="presOf" srcId="{1F9BE1FB-2469-4DC5-801F-5794AB8E9056}" destId="{E25D0717-ED95-4062-A204-BCF68C52E34B}" srcOrd="0" destOrd="0" presId="urn:microsoft.com/office/officeart/2005/8/layout/vList3#2"/>
    <dgm:cxn modelId="{1D20AFF5-17DE-4D56-A0F4-6717E300141D}" srcId="{8DE22D4F-AA8D-48F9-80EF-2EA2DE890D98}" destId="{1F9BE1FB-2469-4DC5-801F-5794AB8E9056}" srcOrd="2" destOrd="0" parTransId="{139A0C13-68D6-4EAF-AFF2-60378E107ED1}" sibTransId="{E40AC86C-A8DB-4295-8DA4-5436F20D2290}"/>
    <dgm:cxn modelId="{2C094F20-3BBF-4D6D-84CC-90ED057C2D06}" type="presParOf" srcId="{746FA981-B1C2-48E4-9F4C-3166F282071F}" destId="{43B78350-7D07-481A-986E-7848408D0869}" srcOrd="0" destOrd="0" presId="urn:microsoft.com/office/officeart/2005/8/layout/vList3#2"/>
    <dgm:cxn modelId="{DAF9663D-BE75-436D-B4F5-B8B2EB2649E1}" type="presParOf" srcId="{43B78350-7D07-481A-986E-7848408D0869}" destId="{28AEA1E1-841A-4627-A1E9-248E84E4F06A}" srcOrd="0" destOrd="0" presId="urn:microsoft.com/office/officeart/2005/8/layout/vList3#2"/>
    <dgm:cxn modelId="{81D2F4B7-B936-4229-9742-EEE7F97A06D0}" type="presParOf" srcId="{43B78350-7D07-481A-986E-7848408D0869}" destId="{B92275E6-FAEF-4360-83D0-6D033CF2BB70}" srcOrd="1" destOrd="0" presId="urn:microsoft.com/office/officeart/2005/8/layout/vList3#2"/>
    <dgm:cxn modelId="{28D8585F-3187-4CDC-81E2-767F8057A95A}" type="presParOf" srcId="{746FA981-B1C2-48E4-9F4C-3166F282071F}" destId="{D5A18F92-ACBE-4150-BCA8-C6618E7F628E}" srcOrd="1" destOrd="0" presId="urn:microsoft.com/office/officeart/2005/8/layout/vList3#2"/>
    <dgm:cxn modelId="{96F4D7F7-8695-4FE4-A7A7-51B9E2AD592D}" type="presParOf" srcId="{746FA981-B1C2-48E4-9F4C-3166F282071F}" destId="{E7E39841-CAE1-47F3-832C-08CB1F8F9FB1}" srcOrd="2" destOrd="0" presId="urn:microsoft.com/office/officeart/2005/8/layout/vList3#2"/>
    <dgm:cxn modelId="{7FED45BD-2BA2-4BD7-BF9A-C6C62C6078ED}" type="presParOf" srcId="{E7E39841-CAE1-47F3-832C-08CB1F8F9FB1}" destId="{935787B3-623C-4A1D-8F13-21C7B2F44ADA}" srcOrd="0" destOrd="0" presId="urn:microsoft.com/office/officeart/2005/8/layout/vList3#2"/>
    <dgm:cxn modelId="{8F8287B2-C988-47CA-98D0-FFFE0E5453D8}" type="presParOf" srcId="{E7E39841-CAE1-47F3-832C-08CB1F8F9FB1}" destId="{9FA3CECF-1643-41A3-BB48-7C4FA8585E0D}" srcOrd="1" destOrd="0" presId="urn:microsoft.com/office/officeart/2005/8/layout/vList3#2"/>
    <dgm:cxn modelId="{AE2658CA-F89E-46EF-B0A0-92022871CC62}" type="presParOf" srcId="{746FA981-B1C2-48E4-9F4C-3166F282071F}" destId="{CACBB0A3-406A-46CE-B1A8-9E51053EDF00}" srcOrd="3" destOrd="0" presId="urn:microsoft.com/office/officeart/2005/8/layout/vList3#2"/>
    <dgm:cxn modelId="{95C67F18-84A3-47DB-8DF6-C62EAB578497}" type="presParOf" srcId="{746FA981-B1C2-48E4-9F4C-3166F282071F}" destId="{8E4884F8-1A8C-4A64-B252-14E945DB63B5}" srcOrd="4" destOrd="0" presId="urn:microsoft.com/office/officeart/2005/8/layout/vList3#2"/>
    <dgm:cxn modelId="{086BCD14-656D-45DE-A6F5-B5AEEBF4521E}" type="presParOf" srcId="{8E4884F8-1A8C-4A64-B252-14E945DB63B5}" destId="{C47D6ED7-6293-42FD-BCE0-0223515563E1}" srcOrd="0" destOrd="0" presId="urn:microsoft.com/office/officeart/2005/8/layout/vList3#2"/>
    <dgm:cxn modelId="{B51A9B3F-6C78-433B-AEBE-B8C1B629949F}" type="presParOf" srcId="{8E4884F8-1A8C-4A64-B252-14E945DB63B5}" destId="{E25D0717-ED95-4062-A204-BCF68C52E34B}" srcOrd="1" destOrd="0" presId="urn:microsoft.com/office/officeart/2005/8/layout/vList3#2"/>
    <dgm:cxn modelId="{26A73087-03CC-4727-B35F-B975012A5F99}" type="presParOf" srcId="{746FA981-B1C2-48E4-9F4C-3166F282071F}" destId="{1F7BF922-A8FB-4931-ABFC-2B436D1BC7B8}" srcOrd="5" destOrd="0" presId="urn:microsoft.com/office/officeart/2005/8/layout/vList3#2"/>
    <dgm:cxn modelId="{29E5C5F4-AD0E-4E5E-9765-E451922D69B3}" type="presParOf" srcId="{746FA981-B1C2-48E4-9F4C-3166F282071F}" destId="{D7790C01-8B53-4D9F-996C-103437247649}" srcOrd="6" destOrd="0" presId="urn:microsoft.com/office/officeart/2005/8/layout/vList3#2"/>
    <dgm:cxn modelId="{3C1DAAC4-932C-4F13-AC22-6758C2C01E54}" type="presParOf" srcId="{D7790C01-8B53-4D9F-996C-103437247649}" destId="{8D497D30-1B71-4C05-9732-3284060EC631}" srcOrd="0" destOrd="0" presId="urn:microsoft.com/office/officeart/2005/8/layout/vList3#2"/>
    <dgm:cxn modelId="{36792FE1-A1E4-438F-96E5-FDA04378F38E}" type="presParOf" srcId="{D7790C01-8B53-4D9F-996C-103437247649}" destId="{D84FE059-0461-436E-B94F-97467199C63E}" srcOrd="1" destOrd="0" presId="urn:microsoft.com/office/officeart/2005/8/layout/vList3#2"/>
    <dgm:cxn modelId="{EF8CB4E2-47E6-47C9-8F52-F4B917D9E572}" type="presParOf" srcId="{746FA981-B1C2-48E4-9F4C-3166F282071F}" destId="{A7562F52-1DA8-4D33-AB2E-6256E34DB59D}" srcOrd="7" destOrd="0" presId="urn:microsoft.com/office/officeart/2005/8/layout/vList3#2"/>
    <dgm:cxn modelId="{F1F9F4AD-6DAD-4FD2-A61A-5AA291D1FC2D}" type="presParOf" srcId="{746FA981-B1C2-48E4-9F4C-3166F282071F}" destId="{0EC612A8-7E5C-46D6-95CD-36315E80D305}" srcOrd="8" destOrd="0" presId="urn:microsoft.com/office/officeart/2005/8/layout/vList3#2"/>
    <dgm:cxn modelId="{58620481-653E-4ABB-AD46-3A74914E8198}" type="presParOf" srcId="{0EC612A8-7E5C-46D6-95CD-36315E80D305}" destId="{303E3AA4-F2E2-454B-8928-29AD0A3B3611}" srcOrd="0" destOrd="0" presId="urn:microsoft.com/office/officeart/2005/8/layout/vList3#2"/>
    <dgm:cxn modelId="{92A7799F-A21D-4200-BED2-5733B56959D4}" type="presParOf" srcId="{0EC612A8-7E5C-46D6-95CD-36315E80D305}" destId="{0861134D-E77E-492F-B925-F72C3DE1B2BD}" srcOrd="1" destOrd="0" presId="urn:microsoft.com/office/officeart/2005/8/layout/vList3#2"/>
    <dgm:cxn modelId="{E179F61F-8776-4BA2-916C-025DDEB8BCF0}" type="presParOf" srcId="{746FA981-B1C2-48E4-9F4C-3166F282071F}" destId="{2B6B2B96-7EC2-49BB-AE3D-FA91BBEC096F}" srcOrd="9" destOrd="0" presId="urn:microsoft.com/office/officeart/2005/8/layout/vList3#2"/>
    <dgm:cxn modelId="{5395F9B9-968C-4A60-B6A3-2AD2194D199C}" type="presParOf" srcId="{746FA981-B1C2-48E4-9F4C-3166F282071F}" destId="{1C1FC95C-2820-488D-BA5D-C72AD927BFBF}" srcOrd="10" destOrd="0" presId="urn:microsoft.com/office/officeart/2005/8/layout/vList3#2"/>
    <dgm:cxn modelId="{376B2380-3BA2-489E-9F5D-290AFE97C8D2}" type="presParOf" srcId="{1C1FC95C-2820-488D-BA5D-C72AD927BFBF}" destId="{FD9B3CA7-5783-43CE-A9B0-771370B1D839}" srcOrd="0" destOrd="0" presId="urn:microsoft.com/office/officeart/2005/8/layout/vList3#2"/>
    <dgm:cxn modelId="{D029D93F-0386-4A2D-ADE7-1F51047E6617}" type="presParOf" srcId="{1C1FC95C-2820-488D-BA5D-C72AD927BFBF}" destId="{6C62C693-5783-47E3-B705-5B773CCF86CC}" srcOrd="1" destOrd="0" presId="urn:microsoft.com/office/officeart/2005/8/layout/vList3#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275E6-FAEF-4360-83D0-6D033CF2BB70}">
      <dsp:nvSpPr>
        <dsp:cNvPr id="0" name=""/>
        <dsp:cNvSpPr/>
      </dsp:nvSpPr>
      <dsp:spPr>
        <a:xfrm rot="10800000">
          <a:off x="2158234" y="3263"/>
          <a:ext cx="8046593" cy="525845"/>
        </a:xfrm>
        <a:prstGeom prst="homePlate">
          <a:avLst/>
        </a:prstGeom>
        <a:solidFill>
          <a:srgbClr val="EA63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883" tIns="68580" rIns="128016" bIns="6858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Open Sans Light" pitchFamily="34" charset="0"/>
              <a:ea typeface="Open Sans Light" pitchFamily="34" charset="0"/>
              <a:cs typeface="Open Sans Light" pitchFamily="34" charset="0"/>
            </a:rPr>
            <a:t>Вивчити</a:t>
          </a:r>
          <a:r>
            <a:rPr lang="ru-RU" sz="1800" kern="1200" dirty="0">
              <a:latin typeface="Open Sans Light" pitchFamily="34" charset="0"/>
              <a:ea typeface="Open Sans Light" pitchFamily="34" charset="0"/>
              <a:cs typeface="Open Sans Light" pitchFamily="34" charset="0"/>
            </a:rPr>
            <a:t> та </a:t>
          </a:r>
          <a:r>
            <a:rPr lang="ru-RU" sz="1800" kern="1200" dirty="0" err="1">
              <a:latin typeface="Open Sans Light" pitchFamily="34" charset="0"/>
              <a:ea typeface="Open Sans Light" pitchFamily="34" charset="0"/>
              <a:cs typeface="Open Sans Light" pitchFamily="34" charset="0"/>
            </a:rPr>
            <a:t>проаналізувати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інформацію</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щодо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об’єкту</a:t>
          </a:r>
          <a:r>
            <a:rPr lang="ru-RU" sz="1800" kern="1200" dirty="0">
              <a:latin typeface="Open Sans Light" pitchFamily="34" charset="0"/>
              <a:ea typeface="Open Sans Light" pitchFamily="34" charset="0"/>
              <a:cs typeface="Open Sans Light" pitchFamily="34" charset="0"/>
            </a:rPr>
            <a:t> та предмету </a:t>
          </a:r>
          <a:r>
            <a:rPr lang="ru-RU" sz="1800" kern="1200" dirty="0" err="1">
              <a:latin typeface="Open Sans Light" pitchFamily="34" charset="0"/>
              <a:ea typeface="Open Sans Light" pitchFamily="34" charset="0"/>
              <a:cs typeface="Open Sans Light" pitchFamily="34" charset="0"/>
            </a:rPr>
            <a:t>дослідження</a:t>
          </a:r>
          <a:r>
            <a:rPr lang="ru-RU" sz="1800" kern="1200" dirty="0">
              <a:latin typeface="Open Sans Light" pitchFamily="34" charset="0"/>
              <a:ea typeface="Open Sans Light" pitchFamily="34" charset="0"/>
              <a:cs typeface="Open Sans Light" pitchFamily="34" charset="0"/>
            </a:rPr>
            <a:t>;</a:t>
          </a:r>
        </a:p>
      </dsp:txBody>
      <dsp:txXfrm rot="10800000">
        <a:off x="2289695" y="3263"/>
        <a:ext cx="7915132" cy="525845"/>
      </dsp:txXfrm>
    </dsp:sp>
    <dsp:sp modelId="{28AEA1E1-841A-4627-A1E9-248E84E4F06A}">
      <dsp:nvSpPr>
        <dsp:cNvPr id="0" name=""/>
        <dsp:cNvSpPr/>
      </dsp:nvSpPr>
      <dsp:spPr>
        <a:xfrm>
          <a:off x="1895312" y="3263"/>
          <a:ext cx="525845" cy="52584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A3CECF-1643-41A3-BB48-7C4FA8585E0D}">
      <dsp:nvSpPr>
        <dsp:cNvPr id="0" name=""/>
        <dsp:cNvSpPr/>
      </dsp:nvSpPr>
      <dsp:spPr>
        <a:xfrm rot="10800000">
          <a:off x="2158234" y="660569"/>
          <a:ext cx="8046593" cy="525845"/>
        </a:xfrm>
        <a:prstGeom prst="homePlate">
          <a:avLst/>
        </a:prstGeom>
        <a:solidFill>
          <a:srgbClr val="E6B72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883" tIns="68580" rIns="128016" bIns="68580" numCol="1" spcCol="1270" anchor="ctr" anchorCtr="0">
          <a:noAutofit/>
        </a:bodyPr>
        <a:lstStyle/>
        <a:p>
          <a:pPr marL="0" lvl="0" indent="0" algn="l" defTabSz="800100">
            <a:lnSpc>
              <a:spcPct val="90000"/>
            </a:lnSpc>
            <a:spcBef>
              <a:spcPct val="0"/>
            </a:spcBef>
            <a:spcAft>
              <a:spcPct val="35000"/>
            </a:spcAft>
            <a:buNone/>
          </a:pPr>
          <a:r>
            <a:rPr lang="uk-UA" sz="1800" kern="1200" dirty="0">
              <a:latin typeface="Open Sans Light" pitchFamily="34" charset="0"/>
              <a:ea typeface="Open Sans Light" pitchFamily="34" charset="0"/>
              <a:cs typeface="Open Sans Light" pitchFamily="34" charset="0"/>
            </a:rPr>
            <a:t>О</a:t>
          </a:r>
          <a:r>
            <a:rPr lang="ru-RU" sz="1800" kern="1200" dirty="0" err="1">
              <a:latin typeface="Open Sans Light" pitchFamily="34" charset="0"/>
              <a:ea typeface="Open Sans Light" pitchFamily="34" charset="0"/>
              <a:cs typeface="Open Sans Light" pitchFamily="34" charset="0"/>
            </a:rPr>
            <a:t>бґрунтовати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технічні</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вимоги</a:t>
          </a:r>
          <a:r>
            <a:rPr lang="ru-RU" sz="1800" kern="1200" dirty="0">
              <a:latin typeface="Open Sans Light" pitchFamily="34" charset="0"/>
              <a:ea typeface="Open Sans Light" pitchFamily="34" charset="0"/>
              <a:cs typeface="Open Sans Light" pitchFamily="34" charset="0"/>
            </a:rPr>
            <a:t> до табло;</a:t>
          </a:r>
        </a:p>
      </dsp:txBody>
      <dsp:txXfrm rot="10800000">
        <a:off x="2289695" y="660569"/>
        <a:ext cx="7915132" cy="525845"/>
      </dsp:txXfrm>
    </dsp:sp>
    <dsp:sp modelId="{935787B3-623C-4A1D-8F13-21C7B2F44ADA}">
      <dsp:nvSpPr>
        <dsp:cNvPr id="0" name=""/>
        <dsp:cNvSpPr/>
      </dsp:nvSpPr>
      <dsp:spPr>
        <a:xfrm>
          <a:off x="1895312" y="660569"/>
          <a:ext cx="525845" cy="52584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D0717-ED95-4062-A204-BCF68C52E34B}">
      <dsp:nvSpPr>
        <dsp:cNvPr id="0" name=""/>
        <dsp:cNvSpPr/>
      </dsp:nvSpPr>
      <dsp:spPr>
        <a:xfrm rot="10800000">
          <a:off x="2158234" y="1317876"/>
          <a:ext cx="8046593" cy="525845"/>
        </a:xfrm>
        <a:prstGeom prst="homePlate">
          <a:avLst/>
        </a:prstGeom>
        <a:solidFill>
          <a:srgbClr val="6AAC9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883" tIns="68580" rIns="128016" bIns="6858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Open Sans Light" pitchFamily="34" charset="0"/>
              <a:ea typeface="Open Sans Light" pitchFamily="34" charset="0"/>
              <a:cs typeface="Open Sans Light" pitchFamily="34" charset="0"/>
            </a:rPr>
            <a:t>Розробити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рекомендації</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щодо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будови</a:t>
          </a:r>
          <a:r>
            <a:rPr lang="ru-RU" sz="1800" kern="1200" dirty="0">
              <a:latin typeface="Open Sans Light" pitchFamily="34" charset="0"/>
              <a:ea typeface="Open Sans Light" pitchFamily="34" charset="0"/>
              <a:cs typeface="Open Sans Light" pitchFamily="34" charset="0"/>
            </a:rPr>
            <a:t> та </a:t>
          </a:r>
          <a:r>
            <a:rPr lang="ru-RU" sz="1800" kern="1200" dirty="0" err="1">
              <a:latin typeface="Open Sans Light" pitchFamily="34" charset="0"/>
              <a:ea typeface="Open Sans Light" pitchFamily="34" charset="0"/>
              <a:cs typeface="Open Sans Light" pitchFamily="34" charset="0"/>
            </a:rPr>
            <a:t>конструкції</a:t>
          </a:r>
          <a:r>
            <a:rPr lang="ru-RU" sz="1800" kern="1200" dirty="0">
              <a:latin typeface="Open Sans Light" pitchFamily="34" charset="0"/>
              <a:ea typeface="Open Sans Light" pitchFamily="34" charset="0"/>
              <a:cs typeface="Open Sans Light" pitchFamily="34" charset="0"/>
            </a:rPr>
            <a:t> табло;</a:t>
          </a:r>
        </a:p>
      </dsp:txBody>
      <dsp:txXfrm rot="10800000">
        <a:off x="2289695" y="1317876"/>
        <a:ext cx="7915132" cy="525845"/>
      </dsp:txXfrm>
    </dsp:sp>
    <dsp:sp modelId="{C47D6ED7-6293-42FD-BCE0-0223515563E1}">
      <dsp:nvSpPr>
        <dsp:cNvPr id="0" name=""/>
        <dsp:cNvSpPr/>
      </dsp:nvSpPr>
      <dsp:spPr>
        <a:xfrm>
          <a:off x="1895312" y="1317876"/>
          <a:ext cx="525845" cy="52584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4FE059-0461-436E-B94F-97467199C63E}">
      <dsp:nvSpPr>
        <dsp:cNvPr id="0" name=""/>
        <dsp:cNvSpPr/>
      </dsp:nvSpPr>
      <dsp:spPr>
        <a:xfrm rot="10800000">
          <a:off x="2158234" y="1975183"/>
          <a:ext cx="8046593" cy="525845"/>
        </a:xfrm>
        <a:prstGeom prst="homePlate">
          <a:avLst/>
        </a:prstGeom>
        <a:solidFill>
          <a:srgbClr val="5F9C9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883" tIns="68580" rIns="128016" bIns="6858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Open Sans Light" pitchFamily="34" charset="0"/>
              <a:ea typeface="Open Sans Light" pitchFamily="34" charset="0"/>
              <a:cs typeface="Open Sans Light" pitchFamily="34" charset="0"/>
            </a:rPr>
            <a:t>Розробити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електричну</a:t>
          </a:r>
          <a:r>
            <a:rPr lang="ru-RU" sz="1800" kern="1200" dirty="0">
              <a:latin typeface="Open Sans Light" pitchFamily="34" charset="0"/>
              <a:ea typeface="Open Sans Light" pitchFamily="34" charset="0"/>
              <a:cs typeface="Open Sans Light" pitchFamily="34" charset="0"/>
            </a:rPr>
            <a:t> схему та </a:t>
          </a:r>
          <a:r>
            <a:rPr lang="ru-RU" sz="1800" kern="1200" dirty="0" err="1">
              <a:latin typeface="Open Sans Light" pitchFamily="34" charset="0"/>
              <a:ea typeface="Open Sans Light" pitchFamily="34" charset="0"/>
              <a:cs typeface="Open Sans Light" pitchFamily="34" charset="0"/>
            </a:rPr>
            <a:t>програмне</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забезпечення</a:t>
          </a:r>
          <a:r>
            <a:rPr lang="ru-RU" sz="1800" kern="1200" dirty="0">
              <a:latin typeface="Open Sans Light" pitchFamily="34" charset="0"/>
              <a:ea typeface="Open Sans Light" pitchFamily="34" charset="0"/>
              <a:cs typeface="Open Sans Light" pitchFamily="34" charset="0"/>
            </a:rPr>
            <a:t> табло;</a:t>
          </a:r>
        </a:p>
      </dsp:txBody>
      <dsp:txXfrm rot="10800000">
        <a:off x="2289695" y="1975183"/>
        <a:ext cx="7915132" cy="525845"/>
      </dsp:txXfrm>
    </dsp:sp>
    <dsp:sp modelId="{8D497D30-1B71-4C05-9732-3284060EC631}">
      <dsp:nvSpPr>
        <dsp:cNvPr id="0" name=""/>
        <dsp:cNvSpPr/>
      </dsp:nvSpPr>
      <dsp:spPr>
        <a:xfrm>
          <a:off x="1895312" y="1975183"/>
          <a:ext cx="525845" cy="52584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61134D-E77E-492F-B925-F72C3DE1B2BD}">
      <dsp:nvSpPr>
        <dsp:cNvPr id="0" name=""/>
        <dsp:cNvSpPr/>
      </dsp:nvSpPr>
      <dsp:spPr>
        <a:xfrm rot="10800000">
          <a:off x="2158234" y="2632489"/>
          <a:ext cx="8046593" cy="525845"/>
        </a:xfrm>
        <a:prstGeom prst="homePlate">
          <a:avLst/>
        </a:prstGeom>
        <a:solidFill>
          <a:srgbClr val="9E5E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883" tIns="68580" rIns="128016" bIns="6858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Open Sans Light" pitchFamily="34" charset="0"/>
              <a:ea typeface="Open Sans Light" pitchFamily="34" charset="0"/>
              <a:cs typeface="Open Sans Light" pitchFamily="34" charset="0"/>
            </a:rPr>
            <a:t>Виготовити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діючий</a:t>
          </a:r>
          <a:r>
            <a:rPr lang="ru-RU" sz="1800" kern="1200" dirty="0">
              <a:latin typeface="Open Sans Light" pitchFamily="34" charset="0"/>
              <a:ea typeface="Open Sans Light" pitchFamily="34" charset="0"/>
              <a:cs typeface="Open Sans Light" pitchFamily="34" charset="0"/>
            </a:rPr>
            <a:t> макет табло та провести </a:t>
          </a:r>
          <a:r>
            <a:rPr lang="ru-RU" sz="1800" kern="1200" dirty="0" err="1">
              <a:latin typeface="Open Sans Light" pitchFamily="34" charset="0"/>
              <a:ea typeface="Open Sans Light" pitchFamily="34" charset="0"/>
              <a:cs typeface="Open Sans Light" pitchFamily="34" charset="0"/>
            </a:rPr>
            <a:t>його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випробування</a:t>
          </a:r>
          <a:r>
            <a:rPr lang="ru-RU" sz="1800" kern="1200" dirty="0">
              <a:latin typeface="Open Sans Light" pitchFamily="34" charset="0"/>
              <a:ea typeface="Open Sans Light" pitchFamily="34" charset="0"/>
              <a:cs typeface="Open Sans Light" pitchFamily="34" charset="0"/>
            </a:rPr>
            <a:t>;</a:t>
          </a:r>
        </a:p>
      </dsp:txBody>
      <dsp:txXfrm rot="10800000">
        <a:off x="2289695" y="2632489"/>
        <a:ext cx="7915132" cy="525845"/>
      </dsp:txXfrm>
    </dsp:sp>
    <dsp:sp modelId="{303E3AA4-F2E2-454B-8928-29AD0A3B3611}">
      <dsp:nvSpPr>
        <dsp:cNvPr id="0" name=""/>
        <dsp:cNvSpPr/>
      </dsp:nvSpPr>
      <dsp:spPr>
        <a:xfrm>
          <a:off x="1895312" y="2632489"/>
          <a:ext cx="525845" cy="52584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62C693-5783-47E3-B705-5B773CCF86CC}">
      <dsp:nvSpPr>
        <dsp:cNvPr id="0" name=""/>
        <dsp:cNvSpPr/>
      </dsp:nvSpPr>
      <dsp:spPr>
        <a:xfrm rot="10800000">
          <a:off x="2158234" y="3289796"/>
          <a:ext cx="8046593" cy="525845"/>
        </a:xfrm>
        <a:prstGeom prst="homePlate">
          <a:avLst/>
        </a:prstGeom>
        <a:solidFill>
          <a:srgbClr val="EA63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1883" tIns="68580" rIns="128016" bIns="68580" numCol="1" spcCol="1270" anchor="ctr" anchorCtr="0">
          <a:noAutofit/>
        </a:bodyPr>
        <a:lstStyle/>
        <a:p>
          <a:pPr marL="0" lvl="0" indent="0" algn="l" defTabSz="800100">
            <a:lnSpc>
              <a:spcPct val="90000"/>
            </a:lnSpc>
            <a:spcBef>
              <a:spcPct val="0"/>
            </a:spcBef>
            <a:spcAft>
              <a:spcPct val="35000"/>
            </a:spcAft>
            <a:buNone/>
          </a:pPr>
          <a:r>
            <a:rPr lang="ru-RU" sz="1800" kern="1200" dirty="0" err="1">
              <a:latin typeface="Open Sans Light" pitchFamily="34" charset="0"/>
              <a:ea typeface="Open Sans Light" pitchFamily="34" charset="0"/>
              <a:cs typeface="Open Sans Light" pitchFamily="34" charset="0"/>
            </a:rPr>
            <a:t>Сформулювати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висновки</a:t>
          </a:r>
          <a:r>
            <a:rPr lang="ru-RU" sz="1800" kern="1200" dirty="0">
              <a:latin typeface="Open Sans Light" pitchFamily="34" charset="0"/>
              <a:ea typeface="Open Sans Light" pitchFamily="34" charset="0"/>
              <a:cs typeface="Open Sans Light" pitchFamily="34" charset="0"/>
            </a:rPr>
            <a:t> та </a:t>
          </a:r>
          <a:r>
            <a:rPr lang="ru-RU" sz="1800" kern="1200" dirty="0" err="1">
              <a:latin typeface="Open Sans Light" pitchFamily="34" charset="0"/>
              <a:ea typeface="Open Sans Light" pitchFamily="34" charset="0"/>
              <a:cs typeface="Open Sans Light" pitchFamily="34" charset="0"/>
            </a:rPr>
            <a:t>розробити</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рекомендації</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щодо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подальшого</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використання</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результатів</a:t>
          </a:r>
          <a:r>
            <a:rPr lang="ru-RU" sz="1800" kern="1200" dirty="0">
              <a:latin typeface="Open Sans Light" pitchFamily="34" charset="0"/>
              <a:ea typeface="Open Sans Light" pitchFamily="34" charset="0"/>
              <a:cs typeface="Open Sans Light" pitchFamily="34" charset="0"/>
            </a:rPr>
            <a:t> </a:t>
          </a:r>
          <a:r>
            <a:rPr lang="ru-RU" sz="1800" kern="1200" dirty="0" err="1">
              <a:latin typeface="Open Sans Light" pitchFamily="34" charset="0"/>
              <a:ea typeface="Open Sans Light" pitchFamily="34" charset="0"/>
              <a:cs typeface="Open Sans Light" pitchFamily="34" charset="0"/>
            </a:rPr>
            <a:t>дослідження</a:t>
          </a:r>
          <a:r>
            <a:rPr lang="ru-RU" sz="1800" kern="1200" dirty="0">
              <a:latin typeface="Open Sans Light" pitchFamily="34" charset="0"/>
              <a:ea typeface="Open Sans Light" pitchFamily="34" charset="0"/>
              <a:cs typeface="Open Sans Light" pitchFamily="34" charset="0"/>
            </a:rPr>
            <a:t>.</a:t>
          </a:r>
        </a:p>
      </dsp:txBody>
      <dsp:txXfrm rot="10800000">
        <a:off x="2289695" y="3289796"/>
        <a:ext cx="7915132" cy="525845"/>
      </dsp:txXfrm>
    </dsp:sp>
    <dsp:sp modelId="{FD9B3CA7-5783-43CE-A9B0-771370B1D839}">
      <dsp:nvSpPr>
        <dsp:cNvPr id="0" name=""/>
        <dsp:cNvSpPr/>
      </dsp:nvSpPr>
      <dsp:spPr>
        <a:xfrm>
          <a:off x="1895312" y="3289796"/>
          <a:ext cx="525845" cy="525845"/>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Місце для верхнього колонтитула 1">
            <a:extLst>
              <a:ext uri="{FF2B5EF4-FFF2-40B4-BE49-F238E27FC236}">
                <a16:creationId xmlns:a16="http://schemas.microsoft.com/office/drawing/2014/main" id="{95A3D8B8-0138-416D-B961-5416134EE5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Arial" panose="020B0604020202020204" pitchFamily="34" charset="0"/>
                <a:cs typeface="+mn-cs"/>
              </a:defRPr>
            </a:lvl1pPr>
          </a:lstStyle>
          <a:p>
            <a:pPr>
              <a:defRPr/>
            </a:pPr>
            <a:endParaRPr lang="uk-UA"/>
          </a:p>
        </p:txBody>
      </p:sp>
      <p:sp>
        <p:nvSpPr>
          <p:cNvPr id="3" name="Місце для дати 2">
            <a:extLst>
              <a:ext uri="{FF2B5EF4-FFF2-40B4-BE49-F238E27FC236}">
                <a16:creationId xmlns:a16="http://schemas.microsoft.com/office/drawing/2014/main" id="{63B63C46-5C71-4553-9CF4-B7E96713DA54}"/>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atin typeface="Arial" panose="020B0604020202020204" pitchFamily="34" charset="0"/>
                <a:cs typeface="+mn-cs"/>
              </a:defRPr>
            </a:lvl1pPr>
          </a:lstStyle>
          <a:p>
            <a:pPr>
              <a:defRPr/>
            </a:pPr>
            <a:fld id="{FD04437E-8148-422E-914C-B17228E01311}" type="datetimeFigureOut">
              <a:rPr lang="uk-UA"/>
              <a:pPr>
                <a:defRPr/>
              </a:pPr>
              <a:t>26.03.2024</a:t>
            </a:fld>
            <a:endParaRPr lang="uk-UA"/>
          </a:p>
        </p:txBody>
      </p:sp>
      <p:sp>
        <p:nvSpPr>
          <p:cNvPr id="4" name="Місце для зображення 3">
            <a:extLst>
              <a:ext uri="{FF2B5EF4-FFF2-40B4-BE49-F238E27FC236}">
                <a16:creationId xmlns:a16="http://schemas.microsoft.com/office/drawing/2014/main" id="{C207A943-7152-4330-B287-FCEA6155645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uk-UA" noProof="0"/>
          </a:p>
        </p:txBody>
      </p:sp>
      <p:sp>
        <p:nvSpPr>
          <p:cNvPr id="5" name="Місце для нотаток 4">
            <a:extLst>
              <a:ext uri="{FF2B5EF4-FFF2-40B4-BE49-F238E27FC236}">
                <a16:creationId xmlns:a16="http://schemas.microsoft.com/office/drawing/2014/main" id="{7C53E41C-07C2-4755-B05A-06480F0A3BF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noProof="0"/>
              <a:t>Зразок тексту</a:t>
            </a:r>
          </a:p>
          <a:p>
            <a:pPr lvl="1"/>
            <a:r>
              <a:rPr lang="uk-UA" noProof="0"/>
              <a:t>Другий рівень</a:t>
            </a:r>
          </a:p>
          <a:p>
            <a:pPr lvl="2"/>
            <a:r>
              <a:rPr lang="uk-UA" noProof="0"/>
              <a:t>Третій рівень</a:t>
            </a:r>
          </a:p>
          <a:p>
            <a:pPr lvl="3"/>
            <a:r>
              <a:rPr lang="uk-UA" noProof="0"/>
              <a:t>Четвертий рівень</a:t>
            </a:r>
          </a:p>
          <a:p>
            <a:pPr lvl="4"/>
            <a:r>
              <a:rPr lang="uk-UA" noProof="0"/>
              <a:t>П'ятий рівень</a:t>
            </a:r>
          </a:p>
        </p:txBody>
      </p:sp>
      <p:sp>
        <p:nvSpPr>
          <p:cNvPr id="6" name="Місце для нижнього колонтитула 5">
            <a:extLst>
              <a:ext uri="{FF2B5EF4-FFF2-40B4-BE49-F238E27FC236}">
                <a16:creationId xmlns:a16="http://schemas.microsoft.com/office/drawing/2014/main" id="{272A6F56-B3B2-4148-93E2-04F383C0165C}"/>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atin typeface="Arial" panose="020B0604020202020204" pitchFamily="34" charset="0"/>
                <a:cs typeface="+mn-cs"/>
              </a:defRPr>
            </a:lvl1pPr>
          </a:lstStyle>
          <a:p>
            <a:pPr>
              <a:defRPr/>
            </a:pPr>
            <a:endParaRPr lang="uk-UA"/>
          </a:p>
        </p:txBody>
      </p:sp>
      <p:sp>
        <p:nvSpPr>
          <p:cNvPr id="7" name="Місце для номера слайда 6">
            <a:extLst>
              <a:ext uri="{FF2B5EF4-FFF2-40B4-BE49-F238E27FC236}">
                <a16:creationId xmlns:a16="http://schemas.microsoft.com/office/drawing/2014/main" id="{2BCD25E7-0699-487A-9444-3324893350E8}"/>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12CDCF86-E4CD-4F1B-B9D2-4919593CA2F0}" type="slidenum">
              <a:rPr lang="uk-UA" altLang="ru-RU"/>
              <a:pPr/>
              <a:t>‹#›</a:t>
            </a:fld>
            <a:endParaRPr lang="uk-UA"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5"/>
          </p:nvPr>
        </p:nvSpPr>
        <p:spPr/>
        <p:txBody>
          <a:bodyPr/>
          <a:lstStyle/>
          <a:p>
            <a:fld id="{12CDCF86-E4CD-4F1B-B9D2-4919593CA2F0}" type="slidenum">
              <a:rPr lang="uk-UA" altLang="ru-RU" smtClean="0"/>
              <a:pPr/>
              <a:t>11</a:t>
            </a:fld>
            <a:endParaRPr lang="uk-UA" altLang="ru-RU"/>
          </a:p>
        </p:txBody>
      </p:sp>
    </p:spTree>
    <p:extLst>
      <p:ext uri="{BB962C8B-B14F-4D97-AF65-F5344CB8AC3E}">
        <p14:creationId xmlns:p14="http://schemas.microsoft.com/office/powerpoint/2010/main" val="752882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ий слайд">
    <p:spTree>
      <p:nvGrpSpPr>
        <p:cNvPr id="1" name=""/>
        <p:cNvGrpSpPr/>
        <p:nvPr/>
      </p:nvGrpSpPr>
      <p:grpSpPr>
        <a:xfrm>
          <a:off x="0" y="0"/>
          <a:ext cx="0" cy="0"/>
          <a:chOff x="0" y="0"/>
          <a:chExt cx="0" cy="0"/>
        </a:xfrm>
      </p:grpSpPr>
      <p:sp>
        <p:nvSpPr>
          <p:cNvPr id="4" name="Rectangle 24">
            <a:extLst>
              <a:ext uri="{FF2B5EF4-FFF2-40B4-BE49-F238E27FC236}">
                <a16:creationId xmlns:a16="http://schemas.microsoft.com/office/drawing/2014/main" id="{141EBC2D-B667-440E-90A7-A1D4104B883C}"/>
              </a:ext>
            </a:extLst>
          </p:cNvPr>
          <p:cNvSpPr>
            <a:spLocks noChangeArrowheads="1"/>
          </p:cNvSpPr>
          <p:nvPr userDrawn="1"/>
        </p:nvSpPr>
        <p:spPr bwMode="auto">
          <a:xfrm>
            <a:off x="0" y="4763"/>
            <a:ext cx="9144000" cy="998537"/>
          </a:xfrm>
          <a:prstGeom prst="rect">
            <a:avLst/>
          </a:prstGeom>
          <a:solidFill>
            <a:schemeClr val="accent2"/>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sp>
        <p:nvSpPr>
          <p:cNvPr id="5" name="Rectangle 24">
            <a:extLst>
              <a:ext uri="{FF2B5EF4-FFF2-40B4-BE49-F238E27FC236}">
                <a16:creationId xmlns:a16="http://schemas.microsoft.com/office/drawing/2014/main" id="{2A1D51E6-76C6-4507-AA98-F24F790B3C37}"/>
              </a:ext>
            </a:extLst>
          </p:cNvPr>
          <p:cNvSpPr>
            <a:spLocks noChangeArrowheads="1"/>
          </p:cNvSpPr>
          <p:nvPr/>
        </p:nvSpPr>
        <p:spPr bwMode="auto">
          <a:xfrm>
            <a:off x="0" y="5886450"/>
            <a:ext cx="9144000" cy="998538"/>
          </a:xfrm>
          <a:prstGeom prst="rect">
            <a:avLst/>
          </a:prstGeom>
          <a:solidFill>
            <a:schemeClr val="accent2"/>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sp>
        <p:nvSpPr>
          <p:cNvPr id="6" name="Rectangle 17">
            <a:extLst>
              <a:ext uri="{FF2B5EF4-FFF2-40B4-BE49-F238E27FC236}">
                <a16:creationId xmlns:a16="http://schemas.microsoft.com/office/drawing/2014/main" id="{9FD306BA-5EAD-42E5-B4D3-9840EBE05EB3}"/>
              </a:ext>
            </a:extLst>
          </p:cNvPr>
          <p:cNvSpPr>
            <a:spLocks noChangeArrowheads="1"/>
          </p:cNvSpPr>
          <p:nvPr/>
        </p:nvSpPr>
        <p:spPr bwMode="gray">
          <a:xfrm>
            <a:off x="-19050" y="-1588"/>
            <a:ext cx="9144000" cy="431801"/>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sp>
        <p:nvSpPr>
          <p:cNvPr id="7" name="Rectangle 17">
            <a:extLst>
              <a:ext uri="{FF2B5EF4-FFF2-40B4-BE49-F238E27FC236}">
                <a16:creationId xmlns:a16="http://schemas.microsoft.com/office/drawing/2014/main" id="{AAAC9314-1934-4BE5-9EFB-035B06C2EB60}"/>
              </a:ext>
            </a:extLst>
          </p:cNvPr>
          <p:cNvSpPr>
            <a:spLocks noChangeArrowheads="1"/>
          </p:cNvSpPr>
          <p:nvPr userDrawn="1"/>
        </p:nvSpPr>
        <p:spPr bwMode="gray">
          <a:xfrm>
            <a:off x="0" y="6437313"/>
            <a:ext cx="9144000" cy="4318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sp>
        <p:nvSpPr>
          <p:cNvPr id="3074" name="Rectangle 2"/>
          <p:cNvSpPr>
            <a:spLocks noGrp="1" noChangeArrowheads="1"/>
          </p:cNvSpPr>
          <p:nvPr>
            <p:ph type="ctrTitle"/>
          </p:nvPr>
        </p:nvSpPr>
        <p:spPr>
          <a:xfrm>
            <a:off x="3124200" y="762000"/>
            <a:ext cx="5715000" cy="1828800"/>
          </a:xfrm>
        </p:spPr>
        <p:txBody>
          <a:bodyPr/>
          <a:lstStyle>
            <a:lvl1pPr algn="r">
              <a:defRPr sz="4400">
                <a:solidFill>
                  <a:schemeClr val="tx1"/>
                </a:solidFill>
                <a:effectLst>
                  <a:outerShdw blurRad="38100" dist="38100" dir="2700000" algn="tl">
                    <a:srgbClr val="C0C0C0"/>
                  </a:outerShdw>
                </a:effectLst>
              </a:defRPr>
            </a:lvl1pPr>
          </a:lstStyle>
          <a:p>
            <a:pPr lvl="0"/>
            <a:r>
              <a:rPr lang="uk-UA" noProof="0"/>
              <a:t>Зразок заголовка</a:t>
            </a:r>
            <a:endParaRPr lang="en-US" noProof="0"/>
          </a:p>
        </p:txBody>
      </p:sp>
      <p:sp>
        <p:nvSpPr>
          <p:cNvPr id="3075" name="Rectangle 3"/>
          <p:cNvSpPr>
            <a:spLocks noGrp="1" noChangeArrowheads="1"/>
          </p:cNvSpPr>
          <p:nvPr>
            <p:ph type="subTitle" idx="1"/>
          </p:nvPr>
        </p:nvSpPr>
        <p:spPr bwMode="white">
          <a:xfrm>
            <a:off x="4343400" y="3178175"/>
            <a:ext cx="4572000" cy="381000"/>
          </a:xfrm>
        </p:spPr>
        <p:txBody>
          <a:bodyPr/>
          <a:lstStyle>
            <a:lvl1pPr marL="0" indent="0" algn="r">
              <a:buFont typeface="Wingdings" panose="05000000000000000000" pitchFamily="2" charset="2"/>
              <a:buNone/>
              <a:defRPr sz="1600" b="0">
                <a:solidFill>
                  <a:schemeClr val="bg1"/>
                </a:solidFill>
              </a:defRPr>
            </a:lvl1pPr>
          </a:lstStyle>
          <a:p>
            <a:pPr lvl="0"/>
            <a:r>
              <a:rPr lang="uk-UA" noProof="0"/>
              <a:t>Зразок підзаголовка</a:t>
            </a:r>
            <a:endParaRPr lang="en-US" noProof="0"/>
          </a:p>
        </p:txBody>
      </p:sp>
      <p:sp>
        <p:nvSpPr>
          <p:cNvPr id="8" name="Rectangle 4">
            <a:extLst>
              <a:ext uri="{FF2B5EF4-FFF2-40B4-BE49-F238E27FC236}">
                <a16:creationId xmlns:a16="http://schemas.microsoft.com/office/drawing/2014/main" id="{9375650F-72C1-44BB-B614-99DE35C7351C}"/>
              </a:ext>
            </a:extLst>
          </p:cNvPr>
          <p:cNvSpPr>
            <a:spLocks noGrp="1" noChangeArrowheads="1"/>
          </p:cNvSpPr>
          <p:nvPr>
            <p:ph type="dt" sz="half" idx="10"/>
          </p:nvPr>
        </p:nvSpPr>
        <p:spPr bwMode="auto">
          <a:xfrm>
            <a:off x="457200" y="6486525"/>
            <a:ext cx="2133600" cy="168275"/>
          </a:xfrm>
          <a:prstGeom prst="rect">
            <a:avLst/>
          </a:prstGeom>
        </p:spPr>
        <p:txBody>
          <a:bodyPr/>
          <a:lstStyle>
            <a:lvl1pPr eaLnBrk="1" hangingPunct="1">
              <a:defRPr sz="1200" b="0">
                <a:latin typeface="Arial" panose="020B0604020202020204" pitchFamily="34" charset="0"/>
                <a:cs typeface="+mn-cs"/>
              </a:defRPr>
            </a:lvl1pPr>
          </a:lstStyle>
          <a:p>
            <a:pPr>
              <a:defRPr/>
            </a:pPr>
            <a:endParaRPr lang="en-US"/>
          </a:p>
        </p:txBody>
      </p:sp>
      <p:sp>
        <p:nvSpPr>
          <p:cNvPr id="9" name="Rectangle 5">
            <a:extLst>
              <a:ext uri="{FF2B5EF4-FFF2-40B4-BE49-F238E27FC236}">
                <a16:creationId xmlns:a16="http://schemas.microsoft.com/office/drawing/2014/main" id="{490DA022-BA76-4EF2-AEBB-8E0BD579E6D1}"/>
              </a:ext>
            </a:extLst>
          </p:cNvPr>
          <p:cNvSpPr>
            <a:spLocks noGrp="1" noChangeArrowheads="1"/>
          </p:cNvSpPr>
          <p:nvPr>
            <p:ph type="ftr" sz="quarter" idx="11"/>
          </p:nvPr>
        </p:nvSpPr>
        <p:spPr>
          <a:xfrm>
            <a:off x="3124200" y="6486525"/>
            <a:ext cx="2895600" cy="168275"/>
          </a:xfrm>
          <a:prstGeom prst="rect">
            <a:avLst/>
          </a:prstGeom>
        </p:spPr>
        <p:txBody>
          <a:bodyPr/>
          <a:lstStyle>
            <a:lvl1pPr algn="ctr" eaLnBrk="1" hangingPunct="1">
              <a:defRPr sz="1200" b="0">
                <a:solidFill>
                  <a:schemeClr val="bg1"/>
                </a:solidFill>
                <a:latin typeface="Arial" panose="020B0604020202020204" pitchFamily="34" charset="0"/>
                <a:cs typeface="+mn-cs"/>
              </a:defRPr>
            </a:lvl1pPr>
          </a:lstStyle>
          <a:p>
            <a:pPr>
              <a:defRPr/>
            </a:pPr>
            <a:endParaRPr lang="en-US"/>
          </a:p>
        </p:txBody>
      </p:sp>
      <p:sp>
        <p:nvSpPr>
          <p:cNvPr id="10" name="Rectangle 6">
            <a:extLst>
              <a:ext uri="{FF2B5EF4-FFF2-40B4-BE49-F238E27FC236}">
                <a16:creationId xmlns:a16="http://schemas.microsoft.com/office/drawing/2014/main" id="{80E6FEDE-336D-4BB8-8CF2-2E44E4CA397E}"/>
              </a:ext>
            </a:extLst>
          </p:cNvPr>
          <p:cNvSpPr>
            <a:spLocks noGrp="1" noChangeArrowheads="1"/>
          </p:cNvSpPr>
          <p:nvPr>
            <p:ph type="sldNum" sz="quarter" idx="12"/>
          </p:nvPr>
        </p:nvSpPr>
        <p:spPr>
          <a:xfrm>
            <a:off x="6553200" y="6486525"/>
            <a:ext cx="2133600" cy="168275"/>
          </a:xfrm>
        </p:spPr>
        <p:txBody>
          <a:bodyPr/>
          <a:lstStyle>
            <a:lvl1pPr>
              <a:defRPr sz="1200">
                <a:solidFill>
                  <a:schemeClr val="bg1"/>
                </a:solidFill>
              </a:defRPr>
            </a:lvl1pPr>
          </a:lstStyle>
          <a:p>
            <a:fld id="{9CAFF575-1FA4-4ECC-AACB-F9D1D01073FC}" type="slidenum">
              <a:rPr lang="en-US" altLang="ru-RU"/>
              <a:pPr/>
              <a:t>‹#›</a:t>
            </a:fld>
            <a:endParaRPr lang="en-US" altLang="ru-RU"/>
          </a:p>
        </p:txBody>
      </p:sp>
    </p:spTree>
    <p:extLst>
      <p:ext uri="{BB962C8B-B14F-4D97-AF65-F5344CB8AC3E}">
        <p14:creationId xmlns:p14="http://schemas.microsoft.com/office/powerpoint/2010/main" val="239884812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ертикального тексту 2"/>
          <p:cNvSpPr>
            <a:spLocks noGrp="1"/>
          </p:cNvSpPr>
          <p:nvPr>
            <p:ph type="body" orient="vert" idx="1"/>
          </p:nvPr>
        </p:nvSpPr>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FD9E7BBB-B6B7-41A0-A00E-DAD7D20DC290}"/>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5" name="Місце для нижнього колонтитула 4">
            <a:extLst>
              <a:ext uri="{FF2B5EF4-FFF2-40B4-BE49-F238E27FC236}">
                <a16:creationId xmlns:a16="http://schemas.microsoft.com/office/drawing/2014/main" id="{37BF1CC9-5FCE-42DE-9F2E-37EAFC62153D}"/>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6" name="Місце для номера слайда 5">
            <a:extLst>
              <a:ext uri="{FF2B5EF4-FFF2-40B4-BE49-F238E27FC236}">
                <a16:creationId xmlns:a16="http://schemas.microsoft.com/office/drawing/2014/main" id="{45CFEC2C-C3D7-485B-AE43-265711A38C34}"/>
              </a:ext>
            </a:extLst>
          </p:cNvPr>
          <p:cNvSpPr>
            <a:spLocks noGrp="1"/>
          </p:cNvSpPr>
          <p:nvPr>
            <p:ph type="sldNum" sz="quarter" idx="12"/>
          </p:nvPr>
        </p:nvSpPr>
        <p:spPr/>
        <p:txBody>
          <a:bodyPr/>
          <a:lstStyle>
            <a:lvl1pPr>
              <a:defRPr/>
            </a:lvl1pPr>
          </a:lstStyle>
          <a:p>
            <a:fld id="{0C3005E4-8CDF-475A-9C49-215B45021AFB}" type="slidenum">
              <a:rPr lang="en-US" altLang="ru-RU"/>
              <a:pPr/>
              <a:t>‹#›</a:t>
            </a:fld>
            <a:endParaRPr lang="en-US" altLang="ru-RU"/>
          </a:p>
        </p:txBody>
      </p:sp>
    </p:spTree>
    <p:extLst>
      <p:ext uri="{BB962C8B-B14F-4D97-AF65-F5344CB8AC3E}">
        <p14:creationId xmlns:p14="http://schemas.microsoft.com/office/powerpoint/2010/main" val="250101493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Вертикальний заголовок 1"/>
          <p:cNvSpPr>
            <a:spLocks noGrp="1"/>
          </p:cNvSpPr>
          <p:nvPr>
            <p:ph type="title" orient="vert"/>
          </p:nvPr>
        </p:nvSpPr>
        <p:spPr>
          <a:xfrm>
            <a:off x="6610350" y="152400"/>
            <a:ext cx="2076450" cy="6337300"/>
          </a:xfrm>
        </p:spPr>
        <p:txBody>
          <a:bodyPr vert="eaVert"/>
          <a:lstStyle/>
          <a:p>
            <a:r>
              <a:rPr lang="uk-UA"/>
              <a:t>Зразок заголовка</a:t>
            </a:r>
          </a:p>
        </p:txBody>
      </p:sp>
      <p:sp>
        <p:nvSpPr>
          <p:cNvPr id="3" name="Місце для вертикального тексту 2"/>
          <p:cNvSpPr>
            <a:spLocks noGrp="1"/>
          </p:cNvSpPr>
          <p:nvPr>
            <p:ph type="body" orient="vert" idx="1"/>
          </p:nvPr>
        </p:nvSpPr>
        <p:spPr>
          <a:xfrm>
            <a:off x="381000" y="152400"/>
            <a:ext cx="6076950" cy="6337300"/>
          </a:xfrm>
        </p:spPr>
        <p:txBody>
          <a:bodyPr vert="eaVert"/>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дати 3">
            <a:extLst>
              <a:ext uri="{FF2B5EF4-FFF2-40B4-BE49-F238E27FC236}">
                <a16:creationId xmlns:a16="http://schemas.microsoft.com/office/drawing/2014/main" id="{95E8B2C1-074D-4445-AD7B-66C7D889D838}"/>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5" name="Місце для нижнього колонтитула 4">
            <a:extLst>
              <a:ext uri="{FF2B5EF4-FFF2-40B4-BE49-F238E27FC236}">
                <a16:creationId xmlns:a16="http://schemas.microsoft.com/office/drawing/2014/main" id="{A9895FBD-7572-4E02-96F2-44FE0A7E2538}"/>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6" name="Місце для номера слайда 5">
            <a:extLst>
              <a:ext uri="{FF2B5EF4-FFF2-40B4-BE49-F238E27FC236}">
                <a16:creationId xmlns:a16="http://schemas.microsoft.com/office/drawing/2014/main" id="{483570AC-C02A-498A-AE15-C2B422EF5968}"/>
              </a:ext>
            </a:extLst>
          </p:cNvPr>
          <p:cNvSpPr>
            <a:spLocks noGrp="1"/>
          </p:cNvSpPr>
          <p:nvPr>
            <p:ph type="sldNum" sz="quarter" idx="12"/>
          </p:nvPr>
        </p:nvSpPr>
        <p:spPr/>
        <p:txBody>
          <a:bodyPr/>
          <a:lstStyle>
            <a:lvl1pPr>
              <a:defRPr/>
            </a:lvl1pPr>
          </a:lstStyle>
          <a:p>
            <a:fld id="{D6FC4710-6D0F-4D3C-B895-05670F71327D}" type="slidenum">
              <a:rPr lang="en-US" altLang="ru-RU"/>
              <a:pPr/>
              <a:t>‹#›</a:t>
            </a:fld>
            <a:endParaRPr lang="en-US" altLang="ru-RU"/>
          </a:p>
        </p:txBody>
      </p:sp>
    </p:spTree>
    <p:extLst>
      <p:ext uri="{BB962C8B-B14F-4D97-AF65-F5344CB8AC3E}">
        <p14:creationId xmlns:p14="http://schemas.microsoft.com/office/powerpoint/2010/main" val="1209772583"/>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і таблиц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52400"/>
            <a:ext cx="7391400" cy="563563"/>
          </a:xfrm>
        </p:spPr>
        <p:txBody>
          <a:bodyPr/>
          <a:lstStyle/>
          <a:p>
            <a:r>
              <a:rPr lang="uk-UA"/>
              <a:t>Зразок заголовка</a:t>
            </a:r>
          </a:p>
        </p:txBody>
      </p:sp>
      <p:sp>
        <p:nvSpPr>
          <p:cNvPr id="3" name="Місце для таблиці 2"/>
          <p:cNvSpPr>
            <a:spLocks noGrp="1"/>
          </p:cNvSpPr>
          <p:nvPr>
            <p:ph type="tbl" idx="1"/>
          </p:nvPr>
        </p:nvSpPr>
        <p:spPr>
          <a:xfrm>
            <a:off x="457200" y="1241425"/>
            <a:ext cx="8229600" cy="5248275"/>
          </a:xfrm>
        </p:spPr>
        <p:txBody>
          <a:bodyPr/>
          <a:lstStyle/>
          <a:p>
            <a:pPr lvl="0"/>
            <a:r>
              <a:rPr lang="uk-UA" noProof="0"/>
              <a:t>Вставлення таблиці</a:t>
            </a:r>
          </a:p>
        </p:txBody>
      </p:sp>
      <p:sp>
        <p:nvSpPr>
          <p:cNvPr id="4" name="Місце для дати 3">
            <a:extLst>
              <a:ext uri="{FF2B5EF4-FFF2-40B4-BE49-F238E27FC236}">
                <a16:creationId xmlns:a16="http://schemas.microsoft.com/office/drawing/2014/main" id="{81286766-CE8B-4B6B-B5B2-DB0759CAE6FC}"/>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5" name="Місце для нижнього колонтитула 4">
            <a:extLst>
              <a:ext uri="{FF2B5EF4-FFF2-40B4-BE49-F238E27FC236}">
                <a16:creationId xmlns:a16="http://schemas.microsoft.com/office/drawing/2014/main" id="{56815344-6822-4650-BBFA-C64D6024789A}"/>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6" name="Місце для номера слайда 5">
            <a:extLst>
              <a:ext uri="{FF2B5EF4-FFF2-40B4-BE49-F238E27FC236}">
                <a16:creationId xmlns:a16="http://schemas.microsoft.com/office/drawing/2014/main" id="{B54F901B-55E9-4448-969B-78C97B84B9B8}"/>
              </a:ext>
            </a:extLst>
          </p:cNvPr>
          <p:cNvSpPr>
            <a:spLocks noGrp="1"/>
          </p:cNvSpPr>
          <p:nvPr>
            <p:ph type="sldNum" sz="quarter" idx="12"/>
          </p:nvPr>
        </p:nvSpPr>
        <p:spPr/>
        <p:txBody>
          <a:bodyPr/>
          <a:lstStyle>
            <a:lvl1pPr>
              <a:defRPr/>
            </a:lvl1pPr>
          </a:lstStyle>
          <a:p>
            <a:fld id="{ED13B000-BFE8-4470-BB49-5DDA6D658FDF}" type="slidenum">
              <a:rPr lang="en-US" altLang="ru-RU"/>
              <a:pPr/>
              <a:t>‹#›</a:t>
            </a:fld>
            <a:endParaRPr lang="en-US" altLang="ru-RU"/>
          </a:p>
        </p:txBody>
      </p:sp>
    </p:spTree>
    <p:extLst>
      <p:ext uri="{BB962C8B-B14F-4D97-AF65-F5344CB8AC3E}">
        <p14:creationId xmlns:p14="http://schemas.microsoft.com/office/powerpoint/2010/main" val="803541524"/>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Заголовок і діагра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52400"/>
            <a:ext cx="7391400" cy="563563"/>
          </a:xfrm>
        </p:spPr>
        <p:txBody>
          <a:bodyPr/>
          <a:lstStyle/>
          <a:p>
            <a:r>
              <a:rPr lang="uk-UA"/>
              <a:t>Зразок заголовка</a:t>
            </a:r>
          </a:p>
        </p:txBody>
      </p:sp>
      <p:sp>
        <p:nvSpPr>
          <p:cNvPr id="3" name="Місце для діаграми 2"/>
          <p:cNvSpPr>
            <a:spLocks noGrp="1"/>
          </p:cNvSpPr>
          <p:nvPr>
            <p:ph type="chart" idx="1"/>
          </p:nvPr>
        </p:nvSpPr>
        <p:spPr>
          <a:xfrm>
            <a:off x="457200" y="1241425"/>
            <a:ext cx="8229600" cy="5248275"/>
          </a:xfrm>
        </p:spPr>
        <p:txBody>
          <a:bodyPr/>
          <a:lstStyle/>
          <a:p>
            <a:pPr lvl="0"/>
            <a:r>
              <a:rPr lang="uk-UA" noProof="0"/>
              <a:t>Вставлення діаграми</a:t>
            </a:r>
          </a:p>
        </p:txBody>
      </p:sp>
      <p:sp>
        <p:nvSpPr>
          <p:cNvPr id="4" name="Місце для дати 3">
            <a:extLst>
              <a:ext uri="{FF2B5EF4-FFF2-40B4-BE49-F238E27FC236}">
                <a16:creationId xmlns:a16="http://schemas.microsoft.com/office/drawing/2014/main" id="{E157ECE5-FEE0-4B70-BB78-94CD3D29E9F0}"/>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5" name="Місце для нижнього колонтитула 4">
            <a:extLst>
              <a:ext uri="{FF2B5EF4-FFF2-40B4-BE49-F238E27FC236}">
                <a16:creationId xmlns:a16="http://schemas.microsoft.com/office/drawing/2014/main" id="{518B0010-1F9F-4498-80B1-ADD532F7F620}"/>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6" name="Місце для номера слайда 5">
            <a:extLst>
              <a:ext uri="{FF2B5EF4-FFF2-40B4-BE49-F238E27FC236}">
                <a16:creationId xmlns:a16="http://schemas.microsoft.com/office/drawing/2014/main" id="{4F3EEA23-FC2C-4769-A46F-F65F963403F7}"/>
              </a:ext>
            </a:extLst>
          </p:cNvPr>
          <p:cNvSpPr>
            <a:spLocks noGrp="1"/>
          </p:cNvSpPr>
          <p:nvPr>
            <p:ph type="sldNum" sz="quarter" idx="12"/>
          </p:nvPr>
        </p:nvSpPr>
        <p:spPr/>
        <p:txBody>
          <a:bodyPr/>
          <a:lstStyle>
            <a:lvl1pPr>
              <a:defRPr/>
            </a:lvl1pPr>
          </a:lstStyle>
          <a:p>
            <a:fld id="{BC67827A-DB8A-4164-8B08-478DDDBB84C1}" type="slidenum">
              <a:rPr lang="en-US" altLang="ru-RU"/>
              <a:pPr/>
              <a:t>‹#›</a:t>
            </a:fld>
            <a:endParaRPr lang="en-US" altLang="ru-RU"/>
          </a:p>
        </p:txBody>
      </p:sp>
    </p:spTree>
    <p:extLst>
      <p:ext uri="{BB962C8B-B14F-4D97-AF65-F5344CB8AC3E}">
        <p14:creationId xmlns:p14="http://schemas.microsoft.com/office/powerpoint/2010/main" val="1992340931"/>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914400" y="274637"/>
            <a:ext cx="7772400" cy="1143000"/>
          </a:xfrm>
          <a:prstGeom prst="rect">
            <a:avLst/>
          </a:prstGeom>
          <a:noFill/>
          <a:ln>
            <a:noFill/>
          </a:ln>
        </p:spPr>
        <p:txBody>
          <a:bodyPr lIns="91425" tIns="91425" rIns="91425" bIns="91425" anchor="b"/>
          <a:lstStyle>
            <a:lvl1pPr algn="l" rtl="0">
              <a:spcBef>
                <a:spcPts val="0"/>
              </a:spcBef>
              <a:spcAft>
                <a:spcPts val="0"/>
              </a:spcAft>
              <a:defRPr sz="4000">
                <a:solidFill>
                  <a:schemeClr val="dk2"/>
                </a:solidFill>
                <a:latin typeface="Source Sans Pro"/>
                <a:ea typeface="Source Sans Pro"/>
                <a:cs typeface="Source Sans Pro"/>
                <a:sym typeface="Source Sans Pro"/>
              </a:defRPr>
            </a:lvl1pPr>
            <a:lvl2pPr algn="l" rtl="0">
              <a:spcBef>
                <a:spcPts val="0"/>
              </a:spcBef>
              <a:spcAft>
                <a:spcPts val="0"/>
              </a:spcAft>
              <a:defRPr sz="4000">
                <a:solidFill>
                  <a:schemeClr val="dk2"/>
                </a:solidFill>
                <a:latin typeface="Calibri"/>
                <a:ea typeface="Calibri"/>
                <a:cs typeface="Calibri"/>
                <a:sym typeface="Calibri"/>
              </a:defRPr>
            </a:lvl2pPr>
            <a:lvl3pPr algn="l" rtl="0">
              <a:spcBef>
                <a:spcPts val="0"/>
              </a:spcBef>
              <a:spcAft>
                <a:spcPts val="0"/>
              </a:spcAft>
              <a:defRPr sz="4000">
                <a:solidFill>
                  <a:schemeClr val="dk2"/>
                </a:solidFill>
                <a:latin typeface="Calibri"/>
                <a:ea typeface="Calibri"/>
                <a:cs typeface="Calibri"/>
                <a:sym typeface="Calibri"/>
              </a:defRPr>
            </a:lvl3pPr>
            <a:lvl4pPr algn="l" rtl="0">
              <a:spcBef>
                <a:spcPts val="0"/>
              </a:spcBef>
              <a:spcAft>
                <a:spcPts val="0"/>
              </a:spcAft>
              <a:defRPr sz="4000">
                <a:solidFill>
                  <a:schemeClr val="dk2"/>
                </a:solidFill>
                <a:latin typeface="Calibri"/>
                <a:ea typeface="Calibri"/>
                <a:cs typeface="Calibri"/>
                <a:sym typeface="Calibri"/>
              </a:defRPr>
            </a:lvl4pPr>
            <a:lvl5pPr algn="l" rtl="0">
              <a:spcBef>
                <a:spcPts val="0"/>
              </a:spcBef>
              <a:spcAft>
                <a:spcPts val="0"/>
              </a:spcAft>
              <a:defRPr sz="4000">
                <a:solidFill>
                  <a:schemeClr val="dk2"/>
                </a:solidFill>
                <a:latin typeface="Calibri"/>
                <a:ea typeface="Calibri"/>
                <a:cs typeface="Calibri"/>
                <a:sym typeface="Calibri"/>
              </a:defRPr>
            </a:lvl5pPr>
            <a:lvl6pPr marL="457200" algn="l" rtl="0">
              <a:spcBef>
                <a:spcPts val="0"/>
              </a:spcBef>
              <a:spcAft>
                <a:spcPts val="0"/>
              </a:spcAft>
              <a:defRPr sz="4000">
                <a:solidFill>
                  <a:schemeClr val="dk2"/>
                </a:solidFill>
                <a:latin typeface="Calibri"/>
                <a:ea typeface="Calibri"/>
                <a:cs typeface="Calibri"/>
                <a:sym typeface="Calibri"/>
              </a:defRPr>
            </a:lvl6pPr>
            <a:lvl7pPr marL="914400" algn="l" rtl="0">
              <a:spcBef>
                <a:spcPts val="0"/>
              </a:spcBef>
              <a:spcAft>
                <a:spcPts val="0"/>
              </a:spcAft>
              <a:defRPr sz="4000">
                <a:solidFill>
                  <a:schemeClr val="dk2"/>
                </a:solidFill>
                <a:latin typeface="Calibri"/>
                <a:ea typeface="Calibri"/>
                <a:cs typeface="Calibri"/>
                <a:sym typeface="Calibri"/>
              </a:defRPr>
            </a:lvl7pPr>
            <a:lvl8pPr marL="1371600" algn="l" rtl="0">
              <a:spcBef>
                <a:spcPts val="0"/>
              </a:spcBef>
              <a:spcAft>
                <a:spcPts val="0"/>
              </a:spcAft>
              <a:defRPr sz="4000">
                <a:solidFill>
                  <a:schemeClr val="dk2"/>
                </a:solidFill>
                <a:latin typeface="Calibri"/>
                <a:ea typeface="Calibri"/>
                <a:cs typeface="Calibri"/>
                <a:sym typeface="Calibri"/>
              </a:defRPr>
            </a:lvl8pPr>
            <a:lvl9pPr marL="1828800" algn="l" rtl="0">
              <a:spcBef>
                <a:spcPts val="0"/>
              </a:spcBef>
              <a:spcAft>
                <a:spcPts val="0"/>
              </a:spcAft>
              <a:defRPr sz="4000">
                <a:solidFill>
                  <a:schemeClr val="dk2"/>
                </a:solidFill>
                <a:latin typeface="Calibri"/>
                <a:ea typeface="Calibri"/>
                <a:cs typeface="Calibri"/>
                <a:sym typeface="Calibri"/>
              </a:defRPr>
            </a:lvl9pPr>
          </a:lstStyle>
          <a:p>
            <a:endParaRPr/>
          </a:p>
        </p:txBody>
      </p:sp>
      <p:sp>
        <p:nvSpPr>
          <p:cNvPr id="39" name="Shape 39"/>
          <p:cNvSpPr txBox="1">
            <a:spLocks noGrp="1"/>
          </p:cNvSpPr>
          <p:nvPr>
            <p:ph type="body" idx="1"/>
          </p:nvPr>
        </p:nvSpPr>
        <p:spPr>
          <a:xfrm>
            <a:off x="914400" y="1447800"/>
            <a:ext cx="7772400" cy="4572000"/>
          </a:xfrm>
          <a:prstGeom prst="rect">
            <a:avLst/>
          </a:prstGeom>
          <a:noFill/>
          <a:ln>
            <a:noFill/>
          </a:ln>
        </p:spPr>
        <p:txBody>
          <a:bodyPr lIns="91425" tIns="91425" rIns="91425" bIns="91425"/>
          <a:lstStyle>
            <a:lvl1pPr marL="273050" indent="-187325" algn="l" rtl="0">
              <a:spcBef>
                <a:spcPts val="575"/>
              </a:spcBef>
              <a:spcAft>
                <a:spcPts val="0"/>
              </a:spcAft>
              <a:buClr>
                <a:schemeClr val="accent1"/>
              </a:buClr>
              <a:buFont typeface="Arial"/>
              <a:buChar char="•"/>
              <a:defRPr sz="2600">
                <a:solidFill>
                  <a:schemeClr val="dk1"/>
                </a:solidFill>
                <a:latin typeface="Libre Baskerville"/>
                <a:ea typeface="Libre Baskerville"/>
                <a:cs typeface="Libre Baskerville"/>
                <a:sym typeface="Libre Baskerville"/>
              </a:defRPr>
            </a:lvl1pPr>
            <a:lvl2pPr marL="547688" indent="-153987" algn="l" rtl="0">
              <a:spcBef>
                <a:spcPts val="375"/>
              </a:spcBef>
              <a:spcAft>
                <a:spcPts val="0"/>
              </a:spcAft>
              <a:buClr>
                <a:schemeClr val="accent2"/>
              </a:buClr>
              <a:buFont typeface="Arial"/>
              <a:buChar char="•"/>
              <a:defRPr sz="2400">
                <a:solidFill>
                  <a:schemeClr val="dk1"/>
                </a:solidFill>
                <a:latin typeface="Libre Baskerville"/>
                <a:ea typeface="Libre Baskerville"/>
                <a:cs typeface="Libre Baskerville"/>
                <a:sym typeface="Libre Baskerville"/>
              </a:defRPr>
            </a:lvl2pPr>
            <a:lvl3pPr marL="822325" indent="-174625" algn="l" rtl="0">
              <a:spcBef>
                <a:spcPts val="375"/>
              </a:spcBef>
              <a:spcAft>
                <a:spcPts val="0"/>
              </a:spcAft>
              <a:buClr>
                <a:srgbClr val="B3B3C4"/>
              </a:buClr>
              <a:buFont typeface="Arial"/>
              <a:buChar char="•"/>
              <a:defRPr sz="2000">
                <a:solidFill>
                  <a:schemeClr val="dk1"/>
                </a:solidFill>
                <a:latin typeface="Libre Baskerville"/>
                <a:ea typeface="Libre Baskerville"/>
                <a:cs typeface="Libre Baskerville"/>
                <a:sym typeface="Libre Baskerville"/>
              </a:defRPr>
            </a:lvl3pPr>
            <a:lvl4pPr marL="1096963" indent="-173037" algn="l" rtl="0">
              <a:spcBef>
                <a:spcPts val="375"/>
              </a:spcBef>
              <a:spcAft>
                <a:spcPts val="0"/>
              </a:spcAft>
              <a:buClr>
                <a:srgbClr val="A04DA3"/>
              </a:buClr>
              <a:buFont typeface="Arial"/>
              <a:buChar char="•"/>
              <a:defRPr sz="2000">
                <a:solidFill>
                  <a:schemeClr val="dk1"/>
                </a:solidFill>
                <a:latin typeface="Libre Baskerville"/>
                <a:ea typeface="Libre Baskerville"/>
                <a:cs typeface="Libre Baskerville"/>
                <a:sym typeface="Libre Baskerville"/>
              </a:defRPr>
            </a:lvl4pPr>
            <a:lvl5pPr marL="1371600" indent="-101600" algn="l" rtl="0">
              <a:spcBef>
                <a:spcPts val="375"/>
              </a:spcBef>
              <a:spcAft>
                <a:spcPts val="0"/>
              </a:spcAft>
              <a:buClr>
                <a:srgbClr val="A04DA3"/>
              </a:buClr>
              <a:buFont typeface="Courier New"/>
              <a:buChar char="o"/>
              <a:defRPr sz="2000">
                <a:solidFill>
                  <a:schemeClr val="dk1"/>
                </a:solidFill>
                <a:latin typeface="Libre Baskerville"/>
                <a:ea typeface="Libre Baskerville"/>
                <a:cs typeface="Libre Baskerville"/>
                <a:sym typeface="Libre Baskerville"/>
              </a:defRPr>
            </a:lvl5pPr>
            <a:lvl6pPr marL="1645920" indent="-166370" algn="l" rtl="0">
              <a:spcBef>
                <a:spcPts val="370"/>
              </a:spcBef>
              <a:buClr>
                <a:schemeClr val="accent3"/>
              </a:buClr>
              <a:buFont typeface="Arial"/>
              <a:buChar char="•"/>
              <a:defRPr sz="1800" baseline="0">
                <a:solidFill>
                  <a:schemeClr val="dk1"/>
                </a:solidFill>
                <a:latin typeface="Libre Baskerville"/>
                <a:ea typeface="Libre Baskerville"/>
                <a:cs typeface="Libre Baskerville"/>
                <a:sym typeface="Libre Baskerville"/>
              </a:defRPr>
            </a:lvl6pPr>
            <a:lvl7pPr marL="1920240" indent="-161289" algn="l" rtl="0">
              <a:spcBef>
                <a:spcPts val="370"/>
              </a:spcBef>
              <a:buClr>
                <a:schemeClr val="accent2"/>
              </a:buClr>
              <a:buFont typeface="Arial"/>
              <a:buChar char="•"/>
              <a:defRPr sz="1800">
                <a:solidFill>
                  <a:schemeClr val="dk1"/>
                </a:solidFill>
                <a:latin typeface="Libre Baskerville"/>
                <a:ea typeface="Libre Baskerville"/>
                <a:cs typeface="Libre Baskerville"/>
                <a:sym typeface="Libre Baskerville"/>
              </a:defRPr>
            </a:lvl7pPr>
            <a:lvl8pPr marL="2194560" indent="-168910" algn="l" rtl="0">
              <a:spcBef>
                <a:spcPts val="370"/>
              </a:spcBef>
              <a:buClr>
                <a:srgbClr val="CFDFD0"/>
              </a:buClr>
              <a:buFont typeface="Arial"/>
              <a:buChar char="•"/>
              <a:defRPr sz="1800">
                <a:solidFill>
                  <a:schemeClr val="dk1"/>
                </a:solidFill>
                <a:latin typeface="Libre Baskerville"/>
                <a:ea typeface="Libre Baskerville"/>
                <a:cs typeface="Libre Baskerville"/>
                <a:sym typeface="Libre Baskerville"/>
              </a:defRPr>
            </a:lvl8pPr>
            <a:lvl9pPr marL="2468880" indent="-163829" algn="l" rtl="0">
              <a:spcBef>
                <a:spcPts val="370"/>
              </a:spcBef>
              <a:buClr>
                <a:srgbClr val="E4EDE4"/>
              </a:buClr>
              <a:buFont typeface="Arial"/>
              <a:buChar char="•"/>
              <a:defRPr sz="1800">
                <a:solidFill>
                  <a:schemeClr val="dk1"/>
                </a:solidFill>
                <a:latin typeface="Libre Baskerville"/>
                <a:ea typeface="Libre Baskerville"/>
                <a:cs typeface="Libre Baskerville"/>
                <a:sym typeface="Libre Baskerville"/>
              </a:defRPr>
            </a:lvl9pPr>
          </a:lstStyle>
          <a:p>
            <a:endParaRPr/>
          </a:p>
        </p:txBody>
      </p:sp>
      <p:sp>
        <p:nvSpPr>
          <p:cNvPr id="4" name="Shape 40">
            <a:extLst>
              <a:ext uri="{FF2B5EF4-FFF2-40B4-BE49-F238E27FC236}">
                <a16:creationId xmlns:a16="http://schemas.microsoft.com/office/drawing/2014/main" id="{FA4803AD-E4A2-49FA-B22A-8C1C84106F1F}"/>
              </a:ext>
            </a:extLst>
          </p:cNvPr>
          <p:cNvSpPr txBox="1">
            <a:spLocks noGrp="1"/>
          </p:cNvSpPr>
          <p:nvPr>
            <p:ph type="dt" idx="10"/>
          </p:nvPr>
        </p:nvSpPr>
        <p:spPr>
          <a:xfrm>
            <a:off x="6172200" y="6191250"/>
            <a:ext cx="2476500" cy="476250"/>
          </a:xfrm>
          <a:prstGeom prst="rect">
            <a:avLst/>
          </a:prstGeom>
        </p:spPr>
        <p:txBody>
          <a:bodyPr lIns="91425" tIns="91425" rIns="91425" bIns="91425" anchor="ctr" anchorCtr="0"/>
          <a:lstStyle>
            <a:lvl1pPr marL="0" marR="0" indent="0" algn="r" rtl="0" eaLnBrk="1" hangingPunct="1">
              <a:defRPr sz="1400" b="0" i="0" u="none" strike="noStrike" cap="none" baseline="0">
                <a:solidFill>
                  <a:srgbClr val="424456"/>
                </a:solidFill>
                <a:latin typeface="Cambria"/>
                <a:ea typeface="Cambria"/>
                <a:cs typeface="Cambria"/>
                <a:sym typeface="Cambria"/>
              </a:defRPr>
            </a:lvl1pPr>
            <a:lvl2pPr>
              <a:defRPr/>
            </a:lvl2pPr>
            <a:lvl3pPr>
              <a:defRPr/>
            </a:lvl3pPr>
            <a:lvl4pPr>
              <a:defRPr/>
            </a:lvl4pPr>
            <a:lvl5pPr>
              <a:defRPr/>
            </a:lvl5pPr>
            <a:lvl6pPr>
              <a:defRPr/>
            </a:lvl6pPr>
            <a:lvl7pPr>
              <a:defRPr/>
            </a:lvl7pPr>
            <a:lvl8pPr>
              <a:defRPr/>
            </a:lvl8pPr>
            <a:lvl9pPr>
              <a:defRPr/>
            </a:lvl9pPr>
          </a:lstStyle>
          <a:p>
            <a:pPr>
              <a:defRPr/>
            </a:pPr>
            <a:endParaRPr/>
          </a:p>
        </p:txBody>
      </p:sp>
      <p:sp>
        <p:nvSpPr>
          <p:cNvPr id="5" name="Shape 41">
            <a:extLst>
              <a:ext uri="{FF2B5EF4-FFF2-40B4-BE49-F238E27FC236}">
                <a16:creationId xmlns:a16="http://schemas.microsoft.com/office/drawing/2014/main" id="{39994922-503F-4F8D-867A-B18EB3160E4C}"/>
              </a:ext>
            </a:extLst>
          </p:cNvPr>
          <p:cNvSpPr txBox="1">
            <a:spLocks noGrp="1"/>
          </p:cNvSpPr>
          <p:nvPr>
            <p:ph type="ftr" idx="11"/>
          </p:nvPr>
        </p:nvSpPr>
        <p:spPr>
          <a:xfrm>
            <a:off x="914400" y="6172200"/>
            <a:ext cx="3962400" cy="457200"/>
          </a:xfrm>
          <a:prstGeom prst="rect">
            <a:avLst/>
          </a:prstGeom>
        </p:spPr>
        <p:txBody>
          <a:bodyPr lIns="91425" tIns="91425" rIns="91425" bIns="91425" anchor="ctr" anchorCtr="0"/>
          <a:lstStyle>
            <a:lvl1pPr marL="0" marR="0" indent="0" algn="l" rtl="0" eaLnBrk="1" hangingPunct="1">
              <a:defRPr sz="1800" b="0" i="0" u="none" strike="noStrike" cap="none" baseline="0">
                <a:solidFill>
                  <a:schemeClr val="dk1"/>
                </a:solidFill>
                <a:latin typeface="Libre Baskerville"/>
                <a:ea typeface="Libre Baskerville"/>
                <a:cs typeface="Libre Baskerville"/>
                <a:sym typeface="Libre Baskerville"/>
              </a:defRPr>
            </a:lvl1pPr>
            <a:lvl2pPr marL="457200" marR="0" indent="0" algn="l" rtl="0">
              <a:defRPr sz="1800" b="0" i="0" u="none" strike="noStrike" cap="none" baseline="0">
                <a:solidFill>
                  <a:schemeClr val="dk1"/>
                </a:solidFill>
                <a:latin typeface="Libre Baskerville"/>
                <a:ea typeface="Libre Baskerville"/>
                <a:cs typeface="Libre Baskerville"/>
                <a:sym typeface="Libre Baskerville"/>
              </a:defRPr>
            </a:lvl2pPr>
            <a:lvl3pPr marL="914400" marR="0" indent="0" algn="l" rtl="0">
              <a:defRPr sz="1800" b="0" i="0" u="none" strike="noStrike" cap="none" baseline="0">
                <a:solidFill>
                  <a:schemeClr val="dk1"/>
                </a:solidFill>
                <a:latin typeface="Libre Baskerville"/>
                <a:ea typeface="Libre Baskerville"/>
                <a:cs typeface="Libre Baskerville"/>
                <a:sym typeface="Libre Baskerville"/>
              </a:defRPr>
            </a:lvl3pPr>
            <a:lvl4pPr marL="1371600" marR="0" indent="0" algn="l" rtl="0">
              <a:defRPr sz="1800" b="0" i="0" u="none" strike="noStrike" cap="none" baseline="0">
                <a:solidFill>
                  <a:schemeClr val="dk1"/>
                </a:solidFill>
                <a:latin typeface="Libre Baskerville"/>
                <a:ea typeface="Libre Baskerville"/>
                <a:cs typeface="Libre Baskerville"/>
                <a:sym typeface="Libre Baskerville"/>
              </a:defRPr>
            </a:lvl4pPr>
            <a:lvl5pPr marL="1828800" marR="0" indent="0" algn="l" rtl="0">
              <a:defRPr sz="1800" b="0" i="0" u="none" strike="noStrike" cap="none" baseline="0">
                <a:solidFill>
                  <a:schemeClr val="dk1"/>
                </a:solidFill>
                <a:latin typeface="Libre Baskerville"/>
                <a:ea typeface="Libre Baskerville"/>
                <a:cs typeface="Libre Baskerville"/>
                <a:sym typeface="Libre Baskerville"/>
              </a:defRPr>
            </a:lvl5pPr>
            <a:lvl6pPr marL="2286000" marR="0" indent="0" algn="l" rtl="0">
              <a:defRPr sz="1800" b="0" i="0" u="none" strike="noStrike" cap="none" baseline="0">
                <a:solidFill>
                  <a:schemeClr val="dk1"/>
                </a:solidFill>
                <a:latin typeface="Libre Baskerville"/>
                <a:ea typeface="Libre Baskerville"/>
                <a:cs typeface="Libre Baskerville"/>
                <a:sym typeface="Libre Baskerville"/>
              </a:defRPr>
            </a:lvl6pPr>
            <a:lvl7pPr marL="2743200" marR="0" indent="0" algn="l" rtl="0">
              <a:defRPr sz="1800" b="0" i="0" u="none" strike="noStrike" cap="none" baseline="0">
                <a:solidFill>
                  <a:schemeClr val="dk1"/>
                </a:solidFill>
                <a:latin typeface="Libre Baskerville"/>
                <a:ea typeface="Libre Baskerville"/>
                <a:cs typeface="Libre Baskerville"/>
                <a:sym typeface="Libre Baskerville"/>
              </a:defRPr>
            </a:lvl7pPr>
            <a:lvl8pPr marL="3200400" marR="0" indent="0" algn="l" rtl="0">
              <a:defRPr sz="1800" b="0" i="0" u="none" strike="noStrike" cap="none" baseline="0">
                <a:solidFill>
                  <a:schemeClr val="dk1"/>
                </a:solidFill>
                <a:latin typeface="Libre Baskerville"/>
                <a:ea typeface="Libre Baskerville"/>
                <a:cs typeface="Libre Baskerville"/>
                <a:sym typeface="Libre Baskerville"/>
              </a:defRPr>
            </a:lvl8pPr>
            <a:lvl9pPr marL="3657600" marR="0" indent="0" algn="l" rtl="0">
              <a:defRPr sz="1800" b="0" i="0" u="none" strike="noStrike" cap="none" baseline="0">
                <a:solidFill>
                  <a:schemeClr val="dk1"/>
                </a:solidFill>
                <a:latin typeface="Libre Baskerville"/>
                <a:ea typeface="Libre Baskerville"/>
                <a:cs typeface="Libre Baskerville"/>
                <a:sym typeface="Libre Baskerville"/>
              </a:defRPr>
            </a:lvl9pPr>
          </a:lstStyle>
          <a:p>
            <a:pPr>
              <a:defRPr/>
            </a:pPr>
            <a:endParaRPr/>
          </a:p>
        </p:txBody>
      </p:sp>
      <p:sp>
        <p:nvSpPr>
          <p:cNvPr id="6" name="Shape 42">
            <a:extLst>
              <a:ext uri="{FF2B5EF4-FFF2-40B4-BE49-F238E27FC236}">
                <a16:creationId xmlns:a16="http://schemas.microsoft.com/office/drawing/2014/main" id="{ECAD0EC2-C3EA-44DE-B849-E119F1DFE672}"/>
              </a:ext>
            </a:extLst>
          </p:cNvPr>
          <p:cNvSpPr txBox="1">
            <a:spLocks noGrp="1"/>
          </p:cNvSpPr>
          <p:nvPr>
            <p:ph type="sldNum" idx="12"/>
          </p:nvPr>
        </p:nvSpPr>
        <p:spPr>
          <a:xfrm>
            <a:off x="146050" y="6210300"/>
            <a:ext cx="457200" cy="457200"/>
          </a:xfrm>
          <a:solidFill>
            <a:schemeClr val="accent1"/>
          </a:solidFill>
        </p:spPr>
        <p:txBody>
          <a:bodyPr lIns="91425" tIns="91425" rIns="91425" bIns="91425" anchor="ctr" anchorCtr="1"/>
          <a:lstStyle>
            <a:lvl1pPr marL="0" marR="0" indent="0" algn="ctr" rtl="0">
              <a:defRPr sz="1400" b="0" i="0" u="none" strike="noStrike" cap="none" baseline="0">
                <a:solidFill>
                  <a:srgbClr val="FFFFFF"/>
                </a:solidFill>
                <a:latin typeface="Calibri"/>
                <a:ea typeface="Calibri"/>
                <a:cs typeface="Calibri"/>
                <a:sym typeface="Calibri"/>
              </a:defRPr>
            </a:lvl1pPr>
            <a:lvl2pPr>
              <a:defRPr/>
            </a:lvl2pPr>
            <a:lvl3pPr>
              <a:defRPr/>
            </a:lvl3pPr>
            <a:lvl4pPr>
              <a:defRPr/>
            </a:lvl4pPr>
            <a:lvl5pPr>
              <a:defRPr/>
            </a:lvl5pPr>
            <a:lvl6pPr>
              <a:defRPr/>
            </a:lvl6pPr>
            <a:lvl7pPr>
              <a:defRPr/>
            </a:lvl7pPr>
            <a:lvl8pPr>
              <a:defRPr/>
            </a:lvl8pPr>
            <a:lvl9pPr>
              <a:defRPr/>
            </a:lvl9pPr>
          </a:lstStyle>
          <a:p>
            <a:pPr>
              <a:defRPr/>
            </a:pPr>
            <a:endParaRPr/>
          </a:p>
        </p:txBody>
      </p:sp>
    </p:spTree>
    <p:extLst>
      <p:ext uri="{BB962C8B-B14F-4D97-AF65-F5344CB8AC3E}">
        <p14:creationId xmlns:p14="http://schemas.microsoft.com/office/powerpoint/2010/main" val="126277721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746125"/>
          </a:xfrm>
        </p:spPr>
        <p:txBody>
          <a:bodyPr/>
          <a:lstStyle/>
          <a:p>
            <a:r>
              <a:rPr lang="ru-RU"/>
              <a:t>Образец заголовка</a:t>
            </a:r>
          </a:p>
        </p:txBody>
      </p:sp>
      <p:sp>
        <p:nvSpPr>
          <p:cNvPr id="3" name="Текст 2"/>
          <p:cNvSpPr>
            <a:spLocks noGrp="1"/>
          </p:cNvSpPr>
          <p:nvPr>
            <p:ph type="body" sz="half" idx="1"/>
          </p:nvPr>
        </p:nvSpPr>
        <p:spPr>
          <a:xfrm>
            <a:off x="457200" y="1533525"/>
            <a:ext cx="4038600" cy="50196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533525"/>
            <a:ext cx="4038600" cy="5019675"/>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a16="http://schemas.microsoft.com/office/drawing/2014/main" id="{19FF2C4A-505B-491C-AF00-F3E3C25A6BA6}"/>
              </a:ext>
            </a:extLst>
          </p:cNvPr>
          <p:cNvSpPr>
            <a:spLocks noGrp="1" noChangeArrowheads="1"/>
          </p:cNvSpPr>
          <p:nvPr>
            <p:ph type="dt" sz="half" idx="10"/>
          </p:nvPr>
        </p:nvSpPr>
        <p:spPr>
          <a:xfrm>
            <a:off x="457200" y="6613525"/>
            <a:ext cx="2133600" cy="244475"/>
          </a:xfrm>
          <a:prstGeom prst="rect">
            <a:avLst/>
          </a:prstGeom>
        </p:spPr>
        <p:txBody>
          <a:bodyPr/>
          <a:lstStyle>
            <a:lvl1pPr eaLnBrk="1" hangingPunct="1">
              <a:defRPr>
                <a:latin typeface="Arial" panose="020B0604020202020204" pitchFamily="34" charset="0"/>
                <a:cs typeface="+mn-cs"/>
              </a:defRPr>
            </a:lvl1pPr>
          </a:lstStyle>
          <a:p>
            <a:pPr>
              <a:defRPr/>
            </a:pPr>
            <a:fld id="{C709AEFF-F31C-447C-ACC9-900CF853D75B}" type="datetime1">
              <a:rPr lang="uk-UA"/>
              <a:pPr>
                <a:defRPr/>
              </a:pPr>
              <a:t>26.03.2024</a:t>
            </a:fld>
            <a:endParaRPr lang="en-US"/>
          </a:p>
        </p:txBody>
      </p:sp>
      <p:sp>
        <p:nvSpPr>
          <p:cNvPr id="6" name="Rectangle 6">
            <a:extLst>
              <a:ext uri="{FF2B5EF4-FFF2-40B4-BE49-F238E27FC236}">
                <a16:creationId xmlns:a16="http://schemas.microsoft.com/office/drawing/2014/main" id="{6E72C5AB-3E2E-4728-9D4D-3D5CC85F917E}"/>
              </a:ext>
            </a:extLst>
          </p:cNvPr>
          <p:cNvSpPr>
            <a:spLocks noGrp="1" noChangeArrowheads="1"/>
          </p:cNvSpPr>
          <p:nvPr>
            <p:ph type="sldNum" sz="quarter" idx="11"/>
          </p:nvPr>
        </p:nvSpPr>
        <p:spPr/>
        <p:txBody>
          <a:bodyPr/>
          <a:lstStyle>
            <a:lvl1pPr>
              <a:defRPr/>
            </a:lvl1pPr>
          </a:lstStyle>
          <a:p>
            <a:fld id="{21221E01-0430-46EE-80D4-C087B1FB735B}" type="slidenum">
              <a:rPr lang="en-US" altLang="ru-RU"/>
              <a:pPr/>
              <a:t>‹#›</a:t>
            </a:fld>
            <a:endParaRPr lang="en-US" altLang="ru-RU"/>
          </a:p>
        </p:txBody>
      </p:sp>
      <p:sp>
        <p:nvSpPr>
          <p:cNvPr id="7" name="Rectangle 27">
            <a:extLst>
              <a:ext uri="{FF2B5EF4-FFF2-40B4-BE49-F238E27FC236}">
                <a16:creationId xmlns:a16="http://schemas.microsoft.com/office/drawing/2014/main" id="{664F5DAE-F722-4C95-A468-10855C59D5ED}"/>
              </a:ext>
            </a:extLst>
          </p:cNvPr>
          <p:cNvSpPr>
            <a:spLocks noGrp="1" noChangeArrowheads="1"/>
          </p:cNvSpPr>
          <p:nvPr>
            <p:ph type="ftr" sz="quarter" idx="12"/>
          </p:nvPr>
        </p:nvSpPr>
        <p:spPr>
          <a:xfrm>
            <a:off x="457200" y="1143000"/>
            <a:ext cx="8458200" cy="239713"/>
          </a:xfrm>
          <a:prstGeom prst="rect">
            <a:avLst/>
          </a:prstGeom>
        </p:spPr>
        <p:txBody>
          <a:bodyPr/>
          <a:lstStyle>
            <a:lvl1pPr eaLnBrk="1" hangingPunct="1">
              <a:defRPr>
                <a:latin typeface="Arial" panose="020B0604020202020204" pitchFamily="34" charset="0"/>
                <a:cs typeface="+mn-cs"/>
              </a:defRPr>
            </a:lvl1pPr>
          </a:lstStyle>
          <a:p>
            <a:pPr>
              <a:defRPr/>
            </a:pPr>
            <a:r>
              <a:rPr lang="en-US"/>
              <a:t>http://sayt-portfolio.at.ua</a:t>
            </a:r>
          </a:p>
        </p:txBody>
      </p:sp>
    </p:spTree>
    <p:extLst>
      <p:ext uri="{BB962C8B-B14F-4D97-AF65-F5344CB8AC3E}">
        <p14:creationId xmlns:p14="http://schemas.microsoft.com/office/powerpoint/2010/main" val="85639394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і об'єкт">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D5634A60-85F4-4101-951F-38FA5F49031B}"/>
              </a:ext>
            </a:extLst>
          </p:cNvPr>
          <p:cNvSpPr>
            <a:spLocks noChangeArrowheads="1"/>
          </p:cNvSpPr>
          <p:nvPr userDrawn="1"/>
        </p:nvSpPr>
        <p:spPr bwMode="gray">
          <a:xfrm>
            <a:off x="0" y="798513"/>
            <a:ext cx="9144000" cy="312737"/>
          </a:xfrm>
          <a:prstGeom prst="rect">
            <a:avLst/>
          </a:prstGeom>
          <a:solidFill>
            <a:schemeClr val="tx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sp>
        <p:nvSpPr>
          <p:cNvPr id="5" name="Rectangle 16">
            <a:extLst>
              <a:ext uri="{FF2B5EF4-FFF2-40B4-BE49-F238E27FC236}">
                <a16:creationId xmlns:a16="http://schemas.microsoft.com/office/drawing/2014/main" id="{6FCC6BA7-344A-4418-A8F9-44BDD67A845A}"/>
              </a:ext>
            </a:extLst>
          </p:cNvPr>
          <p:cNvSpPr>
            <a:spLocks noChangeArrowheads="1"/>
          </p:cNvSpPr>
          <p:nvPr/>
        </p:nvSpPr>
        <p:spPr bwMode="white">
          <a:xfrm>
            <a:off x="0" y="0"/>
            <a:ext cx="9144000" cy="836613"/>
          </a:xfrm>
          <a:prstGeom prst="rect">
            <a:avLst/>
          </a:prstGeom>
          <a:solidFill>
            <a:schemeClr val="accent2"/>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sp>
        <p:nvSpPr>
          <p:cNvPr id="2" name="Заголовок 1"/>
          <p:cNvSpPr>
            <a:spLocks noGrp="1"/>
          </p:cNvSpPr>
          <p:nvPr>
            <p:ph type="title"/>
          </p:nvPr>
        </p:nvSpPr>
        <p:spPr>
          <a:xfrm>
            <a:off x="1170688" y="134282"/>
            <a:ext cx="7391400" cy="563563"/>
          </a:xfrm>
        </p:spPr>
        <p:txBody>
          <a:bodyPr/>
          <a:lstStyle/>
          <a:p>
            <a:r>
              <a:rPr lang="uk-UA"/>
              <a:t>Зразок заголовка</a:t>
            </a:r>
          </a:p>
        </p:txBody>
      </p:sp>
      <p:sp>
        <p:nvSpPr>
          <p:cNvPr id="3" name="Місце для вмісту 2"/>
          <p:cNvSpPr>
            <a:spLocks noGrp="1"/>
          </p:cNvSpPr>
          <p:nvPr>
            <p:ph idx="1"/>
          </p:nvPr>
        </p:nvSpPr>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омера слайда 5">
            <a:extLst>
              <a:ext uri="{FF2B5EF4-FFF2-40B4-BE49-F238E27FC236}">
                <a16:creationId xmlns:a16="http://schemas.microsoft.com/office/drawing/2014/main" id="{B7310482-714F-4C40-AAFF-5B2D63B23EAD}"/>
              </a:ext>
            </a:extLst>
          </p:cNvPr>
          <p:cNvSpPr>
            <a:spLocks noGrp="1"/>
          </p:cNvSpPr>
          <p:nvPr>
            <p:ph type="sldNum" sz="quarter" idx="10"/>
          </p:nvPr>
        </p:nvSpPr>
        <p:spPr/>
        <p:txBody>
          <a:bodyPr/>
          <a:lstStyle>
            <a:lvl1pPr>
              <a:defRPr/>
            </a:lvl1pPr>
          </a:lstStyle>
          <a:p>
            <a:fld id="{EB62A4B6-B4FF-4707-86E0-B867C1CDD612}" type="slidenum">
              <a:rPr lang="en-US" altLang="ru-RU"/>
              <a:pPr/>
              <a:t>‹#›</a:t>
            </a:fld>
            <a:endParaRPr lang="en-US" altLang="ru-RU"/>
          </a:p>
        </p:txBody>
      </p:sp>
    </p:spTree>
    <p:extLst>
      <p:ext uri="{BB962C8B-B14F-4D97-AF65-F5344CB8AC3E}">
        <p14:creationId xmlns:p14="http://schemas.microsoft.com/office/powerpoint/2010/main" val="427317423"/>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8"/>
            <a:ext cx="7886700" cy="2852737"/>
          </a:xfrm>
        </p:spPr>
        <p:txBody>
          <a:bodyPr anchor="b"/>
          <a:lstStyle>
            <a:lvl1pPr>
              <a:defRPr sz="6000"/>
            </a:lvl1pPr>
          </a:lstStyle>
          <a:p>
            <a:r>
              <a:rPr lang="uk-UA"/>
              <a:t>Зразок заголовка</a:t>
            </a:r>
          </a:p>
        </p:txBody>
      </p:sp>
      <p:sp>
        <p:nvSpPr>
          <p:cNvPr id="3" name="Місце для тексту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uk-UA"/>
              <a:t>Зразок тексту</a:t>
            </a:r>
          </a:p>
        </p:txBody>
      </p:sp>
      <p:sp>
        <p:nvSpPr>
          <p:cNvPr id="4" name="Місце для дати 3">
            <a:extLst>
              <a:ext uri="{FF2B5EF4-FFF2-40B4-BE49-F238E27FC236}">
                <a16:creationId xmlns:a16="http://schemas.microsoft.com/office/drawing/2014/main" id="{1DD9E44C-7230-4E80-9A04-78DE63AA9F53}"/>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5" name="Місце для нижнього колонтитула 4">
            <a:extLst>
              <a:ext uri="{FF2B5EF4-FFF2-40B4-BE49-F238E27FC236}">
                <a16:creationId xmlns:a16="http://schemas.microsoft.com/office/drawing/2014/main" id="{7ED293B7-B36D-451A-B31F-DA47B2CB16F5}"/>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6" name="Місце для номера слайда 5">
            <a:extLst>
              <a:ext uri="{FF2B5EF4-FFF2-40B4-BE49-F238E27FC236}">
                <a16:creationId xmlns:a16="http://schemas.microsoft.com/office/drawing/2014/main" id="{615D7665-D08A-4E65-BBD6-E35A08BC3519}"/>
              </a:ext>
            </a:extLst>
          </p:cNvPr>
          <p:cNvSpPr>
            <a:spLocks noGrp="1"/>
          </p:cNvSpPr>
          <p:nvPr>
            <p:ph type="sldNum" sz="quarter" idx="12"/>
          </p:nvPr>
        </p:nvSpPr>
        <p:spPr/>
        <p:txBody>
          <a:bodyPr/>
          <a:lstStyle>
            <a:lvl1pPr>
              <a:defRPr/>
            </a:lvl1pPr>
          </a:lstStyle>
          <a:p>
            <a:fld id="{C18BD1EF-75D1-4E0D-8F34-34BE6DA5A612}" type="slidenum">
              <a:rPr lang="en-US" altLang="ru-RU"/>
              <a:pPr/>
              <a:t>‹#›</a:t>
            </a:fld>
            <a:endParaRPr lang="en-US" altLang="ru-RU"/>
          </a:p>
        </p:txBody>
      </p:sp>
    </p:spTree>
    <p:extLst>
      <p:ext uri="{BB962C8B-B14F-4D97-AF65-F5344CB8AC3E}">
        <p14:creationId xmlns:p14="http://schemas.microsoft.com/office/powerpoint/2010/main" val="167914589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a:t>Зразок заголовка</a:t>
            </a:r>
          </a:p>
        </p:txBody>
      </p:sp>
      <p:sp>
        <p:nvSpPr>
          <p:cNvPr id="3" name="Місце для вмісту 2"/>
          <p:cNvSpPr>
            <a:spLocks noGrp="1"/>
          </p:cNvSpPr>
          <p:nvPr>
            <p:ph sz="half" idx="1"/>
          </p:nvPr>
        </p:nvSpPr>
        <p:spPr>
          <a:xfrm>
            <a:off x="457200" y="1241425"/>
            <a:ext cx="4038600" cy="5248275"/>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вмісту 3"/>
          <p:cNvSpPr>
            <a:spLocks noGrp="1"/>
          </p:cNvSpPr>
          <p:nvPr>
            <p:ph sz="half" idx="2"/>
          </p:nvPr>
        </p:nvSpPr>
        <p:spPr>
          <a:xfrm>
            <a:off x="4648200" y="1241425"/>
            <a:ext cx="4038600" cy="5248275"/>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дати 4">
            <a:extLst>
              <a:ext uri="{FF2B5EF4-FFF2-40B4-BE49-F238E27FC236}">
                <a16:creationId xmlns:a16="http://schemas.microsoft.com/office/drawing/2014/main" id="{5D082D21-9AC3-4D0F-BE7C-338F7E2111F5}"/>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6" name="Місце для нижнього колонтитула 5">
            <a:extLst>
              <a:ext uri="{FF2B5EF4-FFF2-40B4-BE49-F238E27FC236}">
                <a16:creationId xmlns:a16="http://schemas.microsoft.com/office/drawing/2014/main" id="{19419798-F8A9-47C1-9C2A-282674253ED4}"/>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7" name="Місце для номера слайда 6">
            <a:extLst>
              <a:ext uri="{FF2B5EF4-FFF2-40B4-BE49-F238E27FC236}">
                <a16:creationId xmlns:a16="http://schemas.microsoft.com/office/drawing/2014/main" id="{275744D7-D60F-46AB-9B31-B8801B86A9E8}"/>
              </a:ext>
            </a:extLst>
          </p:cNvPr>
          <p:cNvSpPr>
            <a:spLocks noGrp="1"/>
          </p:cNvSpPr>
          <p:nvPr>
            <p:ph type="sldNum" sz="quarter" idx="12"/>
          </p:nvPr>
        </p:nvSpPr>
        <p:spPr/>
        <p:txBody>
          <a:bodyPr/>
          <a:lstStyle>
            <a:lvl1pPr>
              <a:defRPr/>
            </a:lvl1pPr>
          </a:lstStyle>
          <a:p>
            <a:fld id="{B280DAF5-E231-442F-B67C-5398061B0C58}" type="slidenum">
              <a:rPr lang="en-US" altLang="ru-RU"/>
              <a:pPr/>
              <a:t>‹#›</a:t>
            </a:fld>
            <a:endParaRPr lang="en-US" altLang="ru-RU"/>
          </a:p>
        </p:txBody>
      </p:sp>
    </p:spTree>
    <p:extLst>
      <p:ext uri="{BB962C8B-B14F-4D97-AF65-F5344CB8AC3E}">
        <p14:creationId xmlns:p14="http://schemas.microsoft.com/office/powerpoint/2010/main" val="3902268961"/>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365125"/>
            <a:ext cx="7886700" cy="1325563"/>
          </a:xfrm>
        </p:spPr>
        <p:txBody>
          <a:bodyPr/>
          <a:lstStyle/>
          <a:p>
            <a:r>
              <a:rPr lang="uk-UA"/>
              <a:t>Зразок заголовка</a:t>
            </a:r>
          </a:p>
        </p:txBody>
      </p:sp>
      <p:sp>
        <p:nvSpPr>
          <p:cNvPr id="3" name="Місце для тексту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4" name="Місце для вмісту 3"/>
          <p:cNvSpPr>
            <a:spLocks noGrp="1"/>
          </p:cNvSpPr>
          <p:nvPr>
            <p:ph sz="half" idx="2"/>
          </p:nvPr>
        </p:nvSpPr>
        <p:spPr>
          <a:xfrm>
            <a:off x="630238" y="2505075"/>
            <a:ext cx="3868737"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5" name="Місце для тексту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Зразок тексту</a:t>
            </a:r>
          </a:p>
        </p:txBody>
      </p:sp>
      <p:sp>
        <p:nvSpPr>
          <p:cNvPr id="6" name="Місце для вмісту 5"/>
          <p:cNvSpPr>
            <a:spLocks noGrp="1"/>
          </p:cNvSpPr>
          <p:nvPr>
            <p:ph sz="quarter" idx="4"/>
          </p:nvPr>
        </p:nvSpPr>
        <p:spPr>
          <a:xfrm>
            <a:off x="4629150" y="2505075"/>
            <a:ext cx="3887788" cy="3684588"/>
          </a:xfrm>
        </p:spPr>
        <p:txBody>
          <a:body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7" name="Місце для дати 6">
            <a:extLst>
              <a:ext uri="{FF2B5EF4-FFF2-40B4-BE49-F238E27FC236}">
                <a16:creationId xmlns:a16="http://schemas.microsoft.com/office/drawing/2014/main" id="{DD27489E-D8EF-4E64-B9B1-50CC314C79D4}"/>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8" name="Місце для нижнього колонтитула 7">
            <a:extLst>
              <a:ext uri="{FF2B5EF4-FFF2-40B4-BE49-F238E27FC236}">
                <a16:creationId xmlns:a16="http://schemas.microsoft.com/office/drawing/2014/main" id="{89430B30-3907-4815-B4FB-82911EFFC6A7}"/>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9" name="Місце для номера слайда 8">
            <a:extLst>
              <a:ext uri="{FF2B5EF4-FFF2-40B4-BE49-F238E27FC236}">
                <a16:creationId xmlns:a16="http://schemas.microsoft.com/office/drawing/2014/main" id="{58C497E7-FC5D-4FC9-B0C8-378E3AF1CE65}"/>
              </a:ext>
            </a:extLst>
          </p:cNvPr>
          <p:cNvSpPr>
            <a:spLocks noGrp="1"/>
          </p:cNvSpPr>
          <p:nvPr>
            <p:ph type="sldNum" sz="quarter" idx="12"/>
          </p:nvPr>
        </p:nvSpPr>
        <p:spPr/>
        <p:txBody>
          <a:bodyPr/>
          <a:lstStyle>
            <a:lvl1pPr>
              <a:defRPr/>
            </a:lvl1pPr>
          </a:lstStyle>
          <a:p>
            <a:fld id="{5918DD12-1EAA-4098-8F5B-D32383911A02}" type="slidenum">
              <a:rPr lang="en-US" altLang="ru-RU"/>
              <a:pPr/>
              <a:t>‹#›</a:t>
            </a:fld>
            <a:endParaRPr lang="en-US" altLang="ru-RU"/>
          </a:p>
        </p:txBody>
      </p:sp>
    </p:spTree>
    <p:extLst>
      <p:ext uri="{BB962C8B-B14F-4D97-AF65-F5344CB8AC3E}">
        <p14:creationId xmlns:p14="http://schemas.microsoft.com/office/powerpoint/2010/main" val="130481215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Зразок заголовка</a:t>
            </a:r>
          </a:p>
        </p:txBody>
      </p:sp>
      <p:sp>
        <p:nvSpPr>
          <p:cNvPr id="3" name="Місце для дати 2">
            <a:extLst>
              <a:ext uri="{FF2B5EF4-FFF2-40B4-BE49-F238E27FC236}">
                <a16:creationId xmlns:a16="http://schemas.microsoft.com/office/drawing/2014/main" id="{1D311744-AF8B-4FA7-BB59-4A9A6217D1CC}"/>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4" name="Місце для нижнього колонтитула 3">
            <a:extLst>
              <a:ext uri="{FF2B5EF4-FFF2-40B4-BE49-F238E27FC236}">
                <a16:creationId xmlns:a16="http://schemas.microsoft.com/office/drawing/2014/main" id="{85980B57-FC8E-4986-930D-5DDEEB47DA8E}"/>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5" name="Місце для номера слайда 4">
            <a:extLst>
              <a:ext uri="{FF2B5EF4-FFF2-40B4-BE49-F238E27FC236}">
                <a16:creationId xmlns:a16="http://schemas.microsoft.com/office/drawing/2014/main" id="{0861C2A0-A2BE-4C32-8E23-3C38C10926F4}"/>
              </a:ext>
            </a:extLst>
          </p:cNvPr>
          <p:cNvSpPr>
            <a:spLocks noGrp="1"/>
          </p:cNvSpPr>
          <p:nvPr>
            <p:ph type="sldNum" sz="quarter" idx="12"/>
          </p:nvPr>
        </p:nvSpPr>
        <p:spPr/>
        <p:txBody>
          <a:bodyPr/>
          <a:lstStyle>
            <a:lvl1pPr>
              <a:defRPr/>
            </a:lvl1pPr>
          </a:lstStyle>
          <a:p>
            <a:fld id="{F5F641B3-487F-4B11-86EE-361DFC470935}" type="slidenum">
              <a:rPr lang="en-US" altLang="ru-RU"/>
              <a:pPr/>
              <a:t>‹#›</a:t>
            </a:fld>
            <a:endParaRPr lang="en-US" altLang="ru-RU"/>
          </a:p>
        </p:txBody>
      </p:sp>
    </p:spTree>
    <p:extLst>
      <p:ext uri="{BB962C8B-B14F-4D97-AF65-F5344CB8AC3E}">
        <p14:creationId xmlns:p14="http://schemas.microsoft.com/office/powerpoint/2010/main" val="299721308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Місце для дати 1">
            <a:extLst>
              <a:ext uri="{FF2B5EF4-FFF2-40B4-BE49-F238E27FC236}">
                <a16:creationId xmlns:a16="http://schemas.microsoft.com/office/drawing/2014/main" id="{F819B2B9-DAF5-4B93-ADFF-7D35EF537A43}"/>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3" name="Місце для нижнього колонтитула 2">
            <a:extLst>
              <a:ext uri="{FF2B5EF4-FFF2-40B4-BE49-F238E27FC236}">
                <a16:creationId xmlns:a16="http://schemas.microsoft.com/office/drawing/2014/main" id="{F94DB54B-DE03-4DF7-88E5-15323778A32A}"/>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4" name="Місце для номера слайда 3">
            <a:extLst>
              <a:ext uri="{FF2B5EF4-FFF2-40B4-BE49-F238E27FC236}">
                <a16:creationId xmlns:a16="http://schemas.microsoft.com/office/drawing/2014/main" id="{69C03ABC-B3AD-4C3E-8C52-F332DC00F4D4}"/>
              </a:ext>
            </a:extLst>
          </p:cNvPr>
          <p:cNvSpPr>
            <a:spLocks noGrp="1"/>
          </p:cNvSpPr>
          <p:nvPr>
            <p:ph type="sldNum" sz="quarter" idx="12"/>
          </p:nvPr>
        </p:nvSpPr>
        <p:spPr/>
        <p:txBody>
          <a:bodyPr/>
          <a:lstStyle>
            <a:lvl1pPr>
              <a:defRPr/>
            </a:lvl1pPr>
          </a:lstStyle>
          <a:p>
            <a:fld id="{C77FD946-E0C8-4F37-8124-CD36D400DF2F}" type="slidenum">
              <a:rPr lang="en-US" altLang="ru-RU"/>
              <a:pPr/>
              <a:t>‹#›</a:t>
            </a:fld>
            <a:endParaRPr lang="en-US" altLang="ru-RU"/>
          </a:p>
        </p:txBody>
      </p:sp>
    </p:spTree>
    <p:extLst>
      <p:ext uri="{BB962C8B-B14F-4D97-AF65-F5344CB8AC3E}">
        <p14:creationId xmlns:p14="http://schemas.microsoft.com/office/powerpoint/2010/main" val="1305149842"/>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uk-UA"/>
              <a:t>Зразок заголовка</a:t>
            </a:r>
          </a:p>
        </p:txBody>
      </p:sp>
      <p:sp>
        <p:nvSpPr>
          <p:cNvPr id="3" name="Місце для вмісту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Зразок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4" name="Місце для тексту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a:extLst>
              <a:ext uri="{FF2B5EF4-FFF2-40B4-BE49-F238E27FC236}">
                <a16:creationId xmlns:a16="http://schemas.microsoft.com/office/drawing/2014/main" id="{89F9E311-607A-444A-802E-6BC80DF92972}"/>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6" name="Місце для нижнього колонтитула 5">
            <a:extLst>
              <a:ext uri="{FF2B5EF4-FFF2-40B4-BE49-F238E27FC236}">
                <a16:creationId xmlns:a16="http://schemas.microsoft.com/office/drawing/2014/main" id="{D26023C7-BD95-4902-B332-62194E788762}"/>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7" name="Місце для номера слайда 6">
            <a:extLst>
              <a:ext uri="{FF2B5EF4-FFF2-40B4-BE49-F238E27FC236}">
                <a16:creationId xmlns:a16="http://schemas.microsoft.com/office/drawing/2014/main" id="{231941CE-1319-4A40-940B-81623FC2B989}"/>
              </a:ext>
            </a:extLst>
          </p:cNvPr>
          <p:cNvSpPr>
            <a:spLocks noGrp="1"/>
          </p:cNvSpPr>
          <p:nvPr>
            <p:ph type="sldNum" sz="quarter" idx="12"/>
          </p:nvPr>
        </p:nvSpPr>
        <p:spPr/>
        <p:txBody>
          <a:bodyPr/>
          <a:lstStyle>
            <a:lvl1pPr>
              <a:defRPr/>
            </a:lvl1pPr>
          </a:lstStyle>
          <a:p>
            <a:fld id="{6CE909B1-4303-4F4D-A98C-FA9D68E0588B}" type="slidenum">
              <a:rPr lang="en-US" altLang="ru-RU"/>
              <a:pPr/>
              <a:t>‹#›</a:t>
            </a:fld>
            <a:endParaRPr lang="en-US" altLang="ru-RU"/>
          </a:p>
        </p:txBody>
      </p:sp>
    </p:spTree>
    <p:extLst>
      <p:ext uri="{BB962C8B-B14F-4D97-AF65-F5344CB8AC3E}">
        <p14:creationId xmlns:p14="http://schemas.microsoft.com/office/powerpoint/2010/main" val="123076871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0238" y="457200"/>
            <a:ext cx="2949575" cy="1600200"/>
          </a:xfrm>
        </p:spPr>
        <p:txBody>
          <a:bodyPr anchor="b"/>
          <a:lstStyle>
            <a:lvl1pPr>
              <a:defRPr sz="3200"/>
            </a:lvl1pPr>
          </a:lstStyle>
          <a:p>
            <a:r>
              <a:rPr lang="uk-UA"/>
              <a:t>Зразок заголовка</a:t>
            </a:r>
          </a:p>
        </p:txBody>
      </p:sp>
      <p:sp>
        <p:nvSpPr>
          <p:cNvPr id="3" name="Місце для зображення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uk-UA" noProof="0"/>
              <a:t>Клацніть піктограму, щоб додати зображення</a:t>
            </a:r>
          </a:p>
        </p:txBody>
      </p:sp>
      <p:sp>
        <p:nvSpPr>
          <p:cNvPr id="4" name="Місце для тексту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Зразок тексту</a:t>
            </a:r>
          </a:p>
        </p:txBody>
      </p:sp>
      <p:sp>
        <p:nvSpPr>
          <p:cNvPr id="5" name="Місце для дати 4">
            <a:extLst>
              <a:ext uri="{FF2B5EF4-FFF2-40B4-BE49-F238E27FC236}">
                <a16:creationId xmlns:a16="http://schemas.microsoft.com/office/drawing/2014/main" id="{CF5EED2B-CFBB-4833-AE1D-2AD37232C885}"/>
              </a:ext>
            </a:extLst>
          </p:cNvPr>
          <p:cNvSpPr>
            <a:spLocks noGrp="1"/>
          </p:cNvSpPr>
          <p:nvPr>
            <p:ph type="dt" sz="half" idx="10"/>
          </p:nvPr>
        </p:nvSpPr>
        <p:spPr>
          <a:xfrm>
            <a:off x="381000" y="838200"/>
            <a:ext cx="5943600" cy="254000"/>
          </a:xfrm>
          <a:prstGeom prst="rect">
            <a:avLst/>
          </a:prstGeom>
        </p:spPr>
        <p:txBody>
          <a:bodyPr/>
          <a:lstStyle>
            <a:lvl1pPr eaLnBrk="1" hangingPunct="1">
              <a:defRPr>
                <a:latin typeface="Arial" panose="020B0604020202020204" pitchFamily="34" charset="0"/>
                <a:cs typeface="+mn-cs"/>
              </a:defRPr>
            </a:lvl1pPr>
          </a:lstStyle>
          <a:p>
            <a:pPr>
              <a:defRPr/>
            </a:pPr>
            <a:r>
              <a:rPr lang="en-US"/>
              <a:t>www.thmemgallery.com</a:t>
            </a:r>
          </a:p>
        </p:txBody>
      </p:sp>
      <p:sp>
        <p:nvSpPr>
          <p:cNvPr id="6" name="Місце для нижнього колонтитула 5">
            <a:extLst>
              <a:ext uri="{FF2B5EF4-FFF2-40B4-BE49-F238E27FC236}">
                <a16:creationId xmlns:a16="http://schemas.microsoft.com/office/drawing/2014/main" id="{D827142E-436A-4BE7-81CC-EC1F23D6C1F4}"/>
              </a:ext>
            </a:extLst>
          </p:cNvPr>
          <p:cNvSpPr>
            <a:spLocks noGrp="1"/>
          </p:cNvSpPr>
          <p:nvPr>
            <p:ph type="ftr" sz="quarter" idx="11"/>
          </p:nvPr>
        </p:nvSpPr>
        <p:spPr>
          <a:xfrm>
            <a:off x="6324600" y="6564313"/>
            <a:ext cx="2362200" cy="244475"/>
          </a:xfrm>
          <a:prstGeom prst="rect">
            <a:avLst/>
          </a:prstGeom>
        </p:spPr>
        <p:txBody>
          <a:bodyPr/>
          <a:lstStyle>
            <a:lvl1pPr eaLnBrk="1" hangingPunct="1">
              <a:defRPr>
                <a:latin typeface="Arial" panose="020B0604020202020204" pitchFamily="34" charset="0"/>
                <a:cs typeface="+mn-cs"/>
              </a:defRPr>
            </a:lvl1pPr>
          </a:lstStyle>
          <a:p>
            <a:pPr>
              <a:defRPr/>
            </a:pPr>
            <a:r>
              <a:rPr lang="en-US"/>
              <a:t>Company Logo</a:t>
            </a:r>
          </a:p>
        </p:txBody>
      </p:sp>
      <p:sp>
        <p:nvSpPr>
          <p:cNvPr id="7" name="Місце для номера слайда 6">
            <a:extLst>
              <a:ext uri="{FF2B5EF4-FFF2-40B4-BE49-F238E27FC236}">
                <a16:creationId xmlns:a16="http://schemas.microsoft.com/office/drawing/2014/main" id="{1080F446-5863-4207-8C22-068F8524787F}"/>
              </a:ext>
            </a:extLst>
          </p:cNvPr>
          <p:cNvSpPr>
            <a:spLocks noGrp="1"/>
          </p:cNvSpPr>
          <p:nvPr>
            <p:ph type="sldNum" sz="quarter" idx="12"/>
          </p:nvPr>
        </p:nvSpPr>
        <p:spPr/>
        <p:txBody>
          <a:bodyPr/>
          <a:lstStyle>
            <a:lvl1pPr>
              <a:defRPr/>
            </a:lvl1pPr>
          </a:lstStyle>
          <a:p>
            <a:fld id="{B2482299-5F35-4256-8C9D-4D5D639ECB5E}" type="slidenum">
              <a:rPr lang="en-US" altLang="ru-RU"/>
              <a:pPr/>
              <a:t>‹#›</a:t>
            </a:fld>
            <a:endParaRPr lang="en-US" altLang="ru-RU"/>
          </a:p>
        </p:txBody>
      </p:sp>
    </p:spTree>
    <p:extLst>
      <p:ext uri="{BB962C8B-B14F-4D97-AF65-F5344CB8AC3E}">
        <p14:creationId xmlns:p14="http://schemas.microsoft.com/office/powerpoint/2010/main" val="120839153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a:extLst>
              <a:ext uri="{FF2B5EF4-FFF2-40B4-BE49-F238E27FC236}">
                <a16:creationId xmlns:a16="http://schemas.microsoft.com/office/drawing/2014/main" id="{641EBA5F-E063-4DB6-A582-A4B1DB571FCC}"/>
              </a:ext>
            </a:extLst>
          </p:cNvPr>
          <p:cNvSpPr>
            <a:spLocks noChangeArrowheads="1"/>
          </p:cNvSpPr>
          <p:nvPr userDrawn="1"/>
        </p:nvSpPr>
        <p:spPr bwMode="gray">
          <a:xfrm>
            <a:off x="0" y="798513"/>
            <a:ext cx="9144000" cy="312737"/>
          </a:xfrm>
          <a:prstGeom prst="rect">
            <a:avLst/>
          </a:prstGeom>
          <a:solidFill>
            <a:schemeClr val="tx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sp>
        <p:nvSpPr>
          <p:cNvPr id="1027" name="Rectangle 16">
            <a:extLst>
              <a:ext uri="{FF2B5EF4-FFF2-40B4-BE49-F238E27FC236}">
                <a16:creationId xmlns:a16="http://schemas.microsoft.com/office/drawing/2014/main" id="{F907E685-77C6-484B-89B3-94683D14452C}"/>
              </a:ext>
            </a:extLst>
          </p:cNvPr>
          <p:cNvSpPr>
            <a:spLocks noChangeArrowheads="1"/>
          </p:cNvSpPr>
          <p:nvPr/>
        </p:nvSpPr>
        <p:spPr bwMode="white">
          <a:xfrm>
            <a:off x="0" y="0"/>
            <a:ext cx="9144000" cy="836613"/>
          </a:xfrm>
          <a:prstGeom prst="rect">
            <a:avLst/>
          </a:prstGeom>
          <a:solidFill>
            <a:schemeClr val="accent2"/>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sp>
        <p:nvSpPr>
          <p:cNvPr id="1028" name="Rectangle 3">
            <a:extLst>
              <a:ext uri="{FF2B5EF4-FFF2-40B4-BE49-F238E27FC236}">
                <a16:creationId xmlns:a16="http://schemas.microsoft.com/office/drawing/2014/main" id="{50514796-7FEF-4346-BF5B-467D3AEA3B56}"/>
              </a:ext>
            </a:extLst>
          </p:cNvPr>
          <p:cNvSpPr>
            <a:spLocks noGrp="1" noChangeArrowheads="1"/>
          </p:cNvSpPr>
          <p:nvPr>
            <p:ph type="body" idx="1"/>
          </p:nvPr>
        </p:nvSpPr>
        <p:spPr bwMode="auto">
          <a:xfrm>
            <a:off x="457200" y="1241425"/>
            <a:ext cx="82296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uk-UA" altLang="ru-RU"/>
              <a:t>Зразок тексту</a:t>
            </a:r>
          </a:p>
          <a:p>
            <a:pPr lvl="1"/>
            <a:r>
              <a:rPr lang="uk-UA" altLang="ru-RU"/>
              <a:t>Другий рівень</a:t>
            </a:r>
          </a:p>
          <a:p>
            <a:pPr lvl="2"/>
            <a:r>
              <a:rPr lang="uk-UA" altLang="ru-RU"/>
              <a:t>Третій рівень</a:t>
            </a:r>
          </a:p>
          <a:p>
            <a:pPr lvl="3"/>
            <a:r>
              <a:rPr lang="uk-UA" altLang="ru-RU"/>
              <a:t>Четвертий рівень</a:t>
            </a:r>
          </a:p>
          <a:p>
            <a:pPr lvl="4"/>
            <a:r>
              <a:rPr lang="uk-UA" altLang="ru-RU"/>
              <a:t>П'ятий рівень</a:t>
            </a:r>
            <a:endParaRPr lang="en-US" altLang="ru-RU"/>
          </a:p>
        </p:txBody>
      </p:sp>
      <p:sp>
        <p:nvSpPr>
          <p:cNvPr id="1030" name="Rectangle 6">
            <a:extLst>
              <a:ext uri="{FF2B5EF4-FFF2-40B4-BE49-F238E27FC236}">
                <a16:creationId xmlns:a16="http://schemas.microsoft.com/office/drawing/2014/main" id="{9B1E46B6-D822-43BB-A737-A64E2B1ACA87}"/>
              </a:ext>
            </a:extLst>
          </p:cNvPr>
          <p:cNvSpPr>
            <a:spLocks noGrp="1" noChangeArrowheads="1"/>
          </p:cNvSpPr>
          <p:nvPr>
            <p:ph type="sldNum" sz="quarter" idx="4"/>
          </p:nvPr>
        </p:nvSpPr>
        <p:spPr bwMode="auto">
          <a:xfrm>
            <a:off x="3124200" y="6553200"/>
            <a:ext cx="2133600" cy="2349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71D1B712-3DEF-4CAF-9EBD-452D8181B7CE}" type="slidenum">
              <a:rPr lang="en-US" altLang="ru-RU"/>
              <a:pPr/>
              <a:t>‹#›</a:t>
            </a:fld>
            <a:endParaRPr lang="en-US" altLang="ru-RU"/>
          </a:p>
        </p:txBody>
      </p:sp>
      <p:sp>
        <p:nvSpPr>
          <p:cNvPr id="2" name="Rectangle 2">
            <a:extLst>
              <a:ext uri="{FF2B5EF4-FFF2-40B4-BE49-F238E27FC236}">
                <a16:creationId xmlns:a16="http://schemas.microsoft.com/office/drawing/2014/main" id="{84308C18-26AC-41C0-8967-79E88CE23F40}"/>
              </a:ext>
            </a:extLst>
          </p:cNvPr>
          <p:cNvSpPr>
            <a:spLocks noGrp="1" noChangeArrowheads="1"/>
          </p:cNvSpPr>
          <p:nvPr>
            <p:ph type="title"/>
          </p:nvPr>
        </p:nvSpPr>
        <p:spPr bwMode="black">
          <a:xfrm>
            <a:off x="381000" y="152400"/>
            <a:ext cx="739140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uk-UA" altLang="ru-RU"/>
              <a:t>Зразок заголовка</a:t>
            </a:r>
            <a:endParaRPr lang="en-US" altLang="ru-RU"/>
          </a:p>
        </p:txBody>
      </p:sp>
      <p:grpSp>
        <p:nvGrpSpPr>
          <p:cNvPr id="1031" name="Group 17">
            <a:extLst>
              <a:ext uri="{FF2B5EF4-FFF2-40B4-BE49-F238E27FC236}">
                <a16:creationId xmlns:a16="http://schemas.microsoft.com/office/drawing/2014/main" id="{7E58A420-D388-44EB-87F6-F28F1C4B1750}"/>
              </a:ext>
            </a:extLst>
          </p:cNvPr>
          <p:cNvGrpSpPr>
            <a:grpSpLocks/>
          </p:cNvGrpSpPr>
          <p:nvPr/>
        </p:nvGrpSpPr>
        <p:grpSpPr bwMode="auto">
          <a:xfrm>
            <a:off x="7308850" y="188913"/>
            <a:ext cx="1665288" cy="1512887"/>
            <a:chOff x="4604" y="119"/>
            <a:chExt cx="1049" cy="953"/>
          </a:xfrm>
        </p:grpSpPr>
        <p:sp>
          <p:nvSpPr>
            <p:cNvPr id="1042" name="Oval 18">
              <a:extLst>
                <a:ext uri="{FF2B5EF4-FFF2-40B4-BE49-F238E27FC236}">
                  <a16:creationId xmlns:a16="http://schemas.microsoft.com/office/drawing/2014/main" id="{652FBBB9-DAEC-4FCB-B3EC-B5841F4BF600}"/>
                </a:ext>
              </a:extLst>
            </p:cNvPr>
            <p:cNvSpPr>
              <a:spLocks noChangeArrowheads="1"/>
            </p:cNvSpPr>
            <p:nvPr userDrawn="1"/>
          </p:nvSpPr>
          <p:spPr bwMode="gray">
            <a:xfrm>
              <a:off x="4921" y="845"/>
              <a:ext cx="732" cy="227"/>
            </a:xfrm>
            <a:prstGeom prst="ellipse">
              <a:avLst/>
            </a:prstGeom>
            <a:gradFill rotWithShape="1">
              <a:gsLst>
                <a:gs pos="0">
                  <a:schemeClr val="tx1"/>
                </a:gs>
                <a:gs pos="100000">
                  <a:schemeClr val="tx1">
                    <a:gamma/>
                    <a:tint val="0"/>
                    <a:invGamma/>
                  </a:schemeClr>
                </a:gs>
              </a:gsLst>
              <a:lin ang="18900000" scaled="1"/>
            </a:gradFill>
            <a:ln>
              <a:noFill/>
            </a:ln>
            <a:effectLst/>
          </p:spPr>
          <p:txBody>
            <a:bodyPr wrap="none" anchor="ctr"/>
            <a:lstStyle/>
            <a:p>
              <a:pPr eaLnBrk="1" hangingPunct="1">
                <a:defRPr/>
              </a:pPr>
              <a:endParaRPr lang="uk-UA">
                <a:cs typeface="+mn-cs"/>
              </a:endParaRPr>
            </a:p>
          </p:txBody>
        </p:sp>
        <p:sp>
          <p:nvSpPr>
            <p:cNvPr id="1033" name="Oval 19">
              <a:extLst>
                <a:ext uri="{FF2B5EF4-FFF2-40B4-BE49-F238E27FC236}">
                  <a16:creationId xmlns:a16="http://schemas.microsoft.com/office/drawing/2014/main" id="{317FC0E2-75DA-4555-9650-7F9A1ACB000D}"/>
                </a:ext>
              </a:extLst>
            </p:cNvPr>
            <p:cNvSpPr>
              <a:spLocks noChangeArrowheads="1"/>
            </p:cNvSpPr>
            <p:nvPr userDrawn="1"/>
          </p:nvSpPr>
          <p:spPr bwMode="gray">
            <a:xfrm>
              <a:off x="4604" y="119"/>
              <a:ext cx="932" cy="911"/>
            </a:xfrm>
            <a:prstGeom prst="ellipse">
              <a:avLst/>
            </a:prstGeom>
            <a:solidFill>
              <a:schemeClr val="bg1"/>
            </a:solidFill>
            <a:ln>
              <a:noFill/>
            </a:ln>
            <a:effectLst>
              <a:outerShdw dist="63500" dir="2212194" algn="ctr" rotWithShape="0">
                <a:schemeClr val="tx1"/>
              </a:outerShdw>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sp>
          <p:nvSpPr>
            <p:cNvPr id="1034" name="Freeform 20" descr="4">
              <a:extLst>
                <a:ext uri="{FF2B5EF4-FFF2-40B4-BE49-F238E27FC236}">
                  <a16:creationId xmlns:a16="http://schemas.microsoft.com/office/drawing/2014/main" id="{CE91D4EE-24FF-409C-A9C1-0773332C94AC}"/>
                </a:ext>
              </a:extLst>
            </p:cNvPr>
            <p:cNvSpPr>
              <a:spLocks/>
            </p:cNvSpPr>
            <p:nvPr userDrawn="1"/>
          </p:nvSpPr>
          <p:spPr bwMode="gray">
            <a:xfrm>
              <a:off x="5077" y="281"/>
              <a:ext cx="426" cy="588"/>
            </a:xfrm>
            <a:custGeom>
              <a:avLst/>
              <a:gdLst>
                <a:gd name="T0" fmla="*/ 0 w 1348"/>
                <a:gd name="T1" fmla="*/ 0 h 1963"/>
                <a:gd name="T2" fmla="*/ 0 w 1348"/>
                <a:gd name="T3" fmla="*/ 0 h 1963"/>
                <a:gd name="T4" fmla="*/ 0 w 1348"/>
                <a:gd name="T5" fmla="*/ 0 h 1963"/>
                <a:gd name="T6" fmla="*/ 0 w 1348"/>
                <a:gd name="T7" fmla="*/ 0 h 1963"/>
                <a:gd name="T8" fmla="*/ 0 w 1348"/>
                <a:gd name="T9" fmla="*/ 0 h 19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8" h="1963">
                  <a:moveTo>
                    <a:pt x="951" y="1963"/>
                  </a:moveTo>
                  <a:cubicBezTo>
                    <a:pt x="1244" y="1689"/>
                    <a:pt x="1348" y="1323"/>
                    <a:pt x="1338" y="977"/>
                  </a:cubicBezTo>
                  <a:cubicBezTo>
                    <a:pt x="1329" y="629"/>
                    <a:pt x="1132" y="226"/>
                    <a:pt x="905" y="0"/>
                  </a:cubicBezTo>
                  <a:lnTo>
                    <a:pt x="0" y="987"/>
                  </a:lnTo>
                  <a:lnTo>
                    <a:pt x="951" y="1963"/>
                  </a:lnTo>
                  <a:close/>
                </a:path>
              </a:pathLst>
            </a:custGeom>
            <a:blipFill dpi="0" rotWithShape="1">
              <a:blip r:embed="rId17"/>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1035" name="Freeform 21" descr="1">
              <a:extLst>
                <a:ext uri="{FF2B5EF4-FFF2-40B4-BE49-F238E27FC236}">
                  <a16:creationId xmlns:a16="http://schemas.microsoft.com/office/drawing/2014/main" id="{B9888439-56AE-4E55-9AA7-454DA877F44A}"/>
                </a:ext>
              </a:extLst>
            </p:cNvPr>
            <p:cNvSpPr>
              <a:spLocks/>
            </p:cNvSpPr>
            <p:nvPr userDrawn="1"/>
          </p:nvSpPr>
          <p:spPr bwMode="gray">
            <a:xfrm>
              <a:off x="4779" y="144"/>
              <a:ext cx="572" cy="416"/>
            </a:xfrm>
            <a:custGeom>
              <a:avLst/>
              <a:gdLst>
                <a:gd name="T0" fmla="*/ 0 w 1810"/>
                <a:gd name="T1" fmla="*/ 0 h 1388"/>
                <a:gd name="T2" fmla="*/ 0 w 1810"/>
                <a:gd name="T3" fmla="*/ 0 h 1388"/>
                <a:gd name="T4" fmla="*/ 0 w 1810"/>
                <a:gd name="T5" fmla="*/ 0 h 1388"/>
                <a:gd name="T6" fmla="*/ 0 w 1810"/>
                <a:gd name="T7" fmla="*/ 0 h 1388"/>
                <a:gd name="T8" fmla="*/ 0 w 1810"/>
                <a:gd name="T9" fmla="*/ 0 h 13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10" h="1388">
                  <a:moveTo>
                    <a:pt x="905" y="1388"/>
                  </a:moveTo>
                  <a:lnTo>
                    <a:pt x="1810" y="408"/>
                  </a:lnTo>
                  <a:cubicBezTo>
                    <a:pt x="1612" y="189"/>
                    <a:pt x="1272" y="0"/>
                    <a:pt x="874" y="40"/>
                  </a:cubicBezTo>
                  <a:cubicBezTo>
                    <a:pt x="541" y="52"/>
                    <a:pt x="252" y="162"/>
                    <a:pt x="0" y="409"/>
                  </a:cubicBezTo>
                  <a:lnTo>
                    <a:pt x="905" y="1388"/>
                  </a:lnTo>
                  <a:close/>
                </a:path>
              </a:pathLst>
            </a:custGeom>
            <a:blipFill dpi="0" rotWithShape="1">
              <a:blip r:embed="rId18"/>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1036" name="Freeform 22" descr="2">
              <a:extLst>
                <a:ext uri="{FF2B5EF4-FFF2-40B4-BE49-F238E27FC236}">
                  <a16:creationId xmlns:a16="http://schemas.microsoft.com/office/drawing/2014/main" id="{EDDB3E52-F139-4A37-8837-680D021FEA68}"/>
                </a:ext>
              </a:extLst>
            </p:cNvPr>
            <p:cNvSpPr>
              <a:spLocks/>
            </p:cNvSpPr>
            <p:nvPr userDrawn="1"/>
          </p:nvSpPr>
          <p:spPr bwMode="gray">
            <a:xfrm>
              <a:off x="4629" y="286"/>
              <a:ext cx="419" cy="572"/>
            </a:xfrm>
            <a:custGeom>
              <a:avLst/>
              <a:gdLst>
                <a:gd name="T0" fmla="*/ 0 w 1325"/>
                <a:gd name="T1" fmla="*/ 0 h 1910"/>
                <a:gd name="T2" fmla="*/ 0 w 1325"/>
                <a:gd name="T3" fmla="*/ 0 h 1910"/>
                <a:gd name="T4" fmla="*/ 0 w 1325"/>
                <a:gd name="T5" fmla="*/ 0 h 1910"/>
                <a:gd name="T6" fmla="*/ 0 w 1325"/>
                <a:gd name="T7" fmla="*/ 0 h 1910"/>
                <a:gd name="T8" fmla="*/ 0 w 1325"/>
                <a:gd name="T9" fmla="*/ 0 h 1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5" h="1910">
                  <a:moveTo>
                    <a:pt x="1325" y="960"/>
                  </a:moveTo>
                  <a:lnTo>
                    <a:pt x="414" y="0"/>
                  </a:lnTo>
                  <a:cubicBezTo>
                    <a:pt x="238" y="162"/>
                    <a:pt x="0" y="570"/>
                    <a:pt x="27" y="1014"/>
                  </a:cubicBezTo>
                  <a:cubicBezTo>
                    <a:pt x="53" y="1458"/>
                    <a:pt x="233" y="1748"/>
                    <a:pt x="402" y="1910"/>
                  </a:cubicBezTo>
                  <a:lnTo>
                    <a:pt x="1325" y="960"/>
                  </a:lnTo>
                  <a:close/>
                </a:path>
              </a:pathLst>
            </a:custGeom>
            <a:blipFill dpi="0" rotWithShape="1">
              <a:blip r:embed="rId19"/>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1037" name="Freeform 23" descr="55282">
              <a:extLst>
                <a:ext uri="{FF2B5EF4-FFF2-40B4-BE49-F238E27FC236}">
                  <a16:creationId xmlns:a16="http://schemas.microsoft.com/office/drawing/2014/main" id="{E007DA40-4FD0-4B8F-8669-6B46883F33EF}"/>
                </a:ext>
              </a:extLst>
            </p:cNvPr>
            <p:cNvSpPr>
              <a:spLocks/>
            </p:cNvSpPr>
            <p:nvPr userDrawn="1"/>
          </p:nvSpPr>
          <p:spPr bwMode="gray">
            <a:xfrm>
              <a:off x="4770" y="585"/>
              <a:ext cx="590" cy="418"/>
            </a:xfrm>
            <a:custGeom>
              <a:avLst/>
              <a:gdLst>
                <a:gd name="T0" fmla="*/ 0 w 1866"/>
                <a:gd name="T1" fmla="*/ 0 h 1398"/>
                <a:gd name="T2" fmla="*/ 0 w 1866"/>
                <a:gd name="T3" fmla="*/ 0 h 1398"/>
                <a:gd name="T4" fmla="*/ 0 w 1866"/>
                <a:gd name="T5" fmla="*/ 0 h 1398"/>
                <a:gd name="T6" fmla="*/ 0 w 1866"/>
                <a:gd name="T7" fmla="*/ 0 h 1398"/>
                <a:gd name="T8" fmla="*/ 0 w 1866"/>
                <a:gd name="T9" fmla="*/ 0 h 13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66" h="1398">
                  <a:moveTo>
                    <a:pt x="927" y="0"/>
                  </a:moveTo>
                  <a:lnTo>
                    <a:pt x="0" y="975"/>
                  </a:lnTo>
                  <a:cubicBezTo>
                    <a:pt x="203" y="1204"/>
                    <a:pt x="607" y="1398"/>
                    <a:pt x="996" y="1387"/>
                  </a:cubicBezTo>
                  <a:cubicBezTo>
                    <a:pt x="1385" y="1375"/>
                    <a:pt x="1707" y="1159"/>
                    <a:pt x="1866" y="996"/>
                  </a:cubicBezTo>
                  <a:lnTo>
                    <a:pt x="927" y="0"/>
                  </a:lnTo>
                  <a:close/>
                </a:path>
              </a:pathLst>
            </a:custGeom>
            <a:blipFill dpi="0" rotWithShape="1">
              <a:blip r:embed="rId20"/>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uk-UA"/>
            </a:p>
          </p:txBody>
        </p:sp>
        <p:sp>
          <p:nvSpPr>
            <p:cNvPr id="1038" name="Oval 24">
              <a:extLst>
                <a:ext uri="{FF2B5EF4-FFF2-40B4-BE49-F238E27FC236}">
                  <a16:creationId xmlns:a16="http://schemas.microsoft.com/office/drawing/2014/main" id="{7334CB04-5FA5-4134-B966-794FEF0BE898}"/>
                </a:ext>
              </a:extLst>
            </p:cNvPr>
            <p:cNvSpPr>
              <a:spLocks noChangeArrowheads="1"/>
            </p:cNvSpPr>
            <p:nvPr userDrawn="1"/>
          </p:nvSpPr>
          <p:spPr bwMode="gray">
            <a:xfrm>
              <a:off x="4914" y="438"/>
              <a:ext cx="329" cy="313"/>
            </a:xfrm>
            <a:prstGeom prst="ellipse">
              <a:avLst/>
            </a:prstGeom>
            <a:solidFill>
              <a:schemeClr val="bg1"/>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uk-UA" altLang="ru-RU"/>
            </a:p>
          </p:txBody>
        </p:sp>
      </p:grpSp>
    </p:spTree>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Lst>
  <p:transition spd="slow">
    <p:fade/>
  </p:transition>
  <p:hf sldNum="0" hdr="0"/>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Verdana" panose="020B0604030504040204" pitchFamily="34" charset="0"/>
        </a:defRPr>
      </a:lvl2pPr>
      <a:lvl3pPr algn="l" rtl="0" eaLnBrk="0" fontAlgn="base" hangingPunct="0">
        <a:spcBef>
          <a:spcPct val="0"/>
        </a:spcBef>
        <a:spcAft>
          <a:spcPct val="0"/>
        </a:spcAft>
        <a:defRPr sz="3200" b="1">
          <a:solidFill>
            <a:schemeClr val="bg1"/>
          </a:solidFill>
          <a:latin typeface="Verdana" panose="020B0604030504040204" pitchFamily="34" charset="0"/>
        </a:defRPr>
      </a:lvl3pPr>
      <a:lvl4pPr algn="l" rtl="0" eaLnBrk="0" fontAlgn="base" hangingPunct="0">
        <a:spcBef>
          <a:spcPct val="0"/>
        </a:spcBef>
        <a:spcAft>
          <a:spcPct val="0"/>
        </a:spcAft>
        <a:defRPr sz="3200" b="1">
          <a:solidFill>
            <a:schemeClr val="bg1"/>
          </a:solidFill>
          <a:latin typeface="Verdana" panose="020B0604030504040204" pitchFamily="34" charset="0"/>
        </a:defRPr>
      </a:lvl4pPr>
      <a:lvl5pPr algn="l" rtl="0" eaLnBrk="0" fontAlgn="base" hangingPunct="0">
        <a:spcBef>
          <a:spcPct val="0"/>
        </a:spcBef>
        <a:spcAft>
          <a:spcPct val="0"/>
        </a:spcAft>
        <a:defRPr sz="3200" b="1">
          <a:solidFill>
            <a:schemeClr val="bg1"/>
          </a:solidFill>
          <a:latin typeface="Verdana" panose="020B0604030504040204" pitchFamily="34" charset="0"/>
        </a:defRPr>
      </a:lvl5pPr>
      <a:lvl6pPr marL="457200" algn="l" rtl="0" eaLnBrk="1" fontAlgn="base" hangingPunct="1">
        <a:spcBef>
          <a:spcPct val="0"/>
        </a:spcBef>
        <a:spcAft>
          <a:spcPct val="0"/>
        </a:spcAft>
        <a:defRPr sz="3200" b="1">
          <a:solidFill>
            <a:schemeClr val="bg1"/>
          </a:solidFill>
          <a:latin typeface="Verdana" panose="020B0604030504040204" pitchFamily="34" charset="0"/>
        </a:defRPr>
      </a:lvl6pPr>
      <a:lvl7pPr marL="914400" algn="l" rtl="0" eaLnBrk="1" fontAlgn="base" hangingPunct="1">
        <a:spcBef>
          <a:spcPct val="0"/>
        </a:spcBef>
        <a:spcAft>
          <a:spcPct val="0"/>
        </a:spcAft>
        <a:defRPr sz="3200" b="1">
          <a:solidFill>
            <a:schemeClr val="bg1"/>
          </a:solidFill>
          <a:latin typeface="Verdana" panose="020B0604030504040204" pitchFamily="34" charset="0"/>
        </a:defRPr>
      </a:lvl7pPr>
      <a:lvl8pPr marL="1371600" algn="l" rtl="0" eaLnBrk="1" fontAlgn="base" hangingPunct="1">
        <a:spcBef>
          <a:spcPct val="0"/>
        </a:spcBef>
        <a:spcAft>
          <a:spcPct val="0"/>
        </a:spcAft>
        <a:defRPr sz="3200" b="1">
          <a:solidFill>
            <a:schemeClr val="bg1"/>
          </a:solidFill>
          <a:latin typeface="Verdana" panose="020B0604030504040204" pitchFamily="34" charset="0"/>
        </a:defRPr>
      </a:lvl8pPr>
      <a:lvl9pPr marL="1828800" algn="l" rtl="0" eaLnBrk="1" fontAlgn="base" hangingPunct="1">
        <a:spcBef>
          <a:spcPct val="0"/>
        </a:spcBef>
        <a:spcAft>
          <a:spcPct val="0"/>
        </a:spcAft>
        <a:defRPr sz="3200" b="1">
          <a:solidFill>
            <a:schemeClr val="bg1"/>
          </a:solidFill>
          <a:latin typeface="Verdana" panose="020B060403050404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v"/>
        <a:defRPr sz="2800" b="1" kern="12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anose="05000000000000000000" pitchFamily="2" charset="2"/>
        <a:buChar char="§"/>
        <a:defRPr sz="2800" kern="120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lr>
          <a:schemeClr val="tx1"/>
        </a:buClr>
        <a:buChar char="•"/>
        <a:defRPr sz="2400" kern="120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naurok.com.ua/rozrobka-na-temu-kolir-ta-yogo-vpliv-na-organizm-lyudini-182449.html" TargetMode="External"/><Relationship Id="rId7" Type="http://schemas.openxmlformats.org/officeDocument/2006/relationships/hyperlink" Target="https://www.handsontec.com/dataspecs/module/MAX7219-4-In-1.pdf" TargetMode="External"/><Relationship Id="rId2" Type="http://schemas.openxmlformats.org/officeDocument/2006/relationships/hyperlink" Target="https://studfile.net/preview/7832565/page:3/" TargetMode="External"/><Relationship Id="rId1" Type="http://schemas.openxmlformats.org/officeDocument/2006/relationships/slideLayout" Target="../slideLayouts/slideLayout6.xml"/><Relationship Id="rId6" Type="http://schemas.openxmlformats.org/officeDocument/2006/relationships/hyperlink" Target="https://ukr-svetodiod.com.ua/elektronnoe-tablo/" TargetMode="External"/><Relationship Id="rId5" Type="http://schemas.openxmlformats.org/officeDocument/2006/relationships/hyperlink" Target="https://ledtest.vestum.ua/uk/study/princip-roboti-svitlodiodiv/" TargetMode="External"/><Relationship Id="rId4" Type="http://schemas.openxmlformats.org/officeDocument/2006/relationships/hyperlink" Target="https://vseosvita.ua/lesson/zir-i-kolorove-spryiniattia-63716.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Рисунок 21">
            <a:extLst>
              <a:ext uri="{FF2B5EF4-FFF2-40B4-BE49-F238E27FC236}">
                <a16:creationId xmlns:a16="http://schemas.microsoft.com/office/drawing/2014/main" id="{7BB76499-8CA3-45AB-B990-503ADF85584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74725"/>
            <a:ext cx="9144000"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a:extLst>
              <a:ext uri="{FF2B5EF4-FFF2-40B4-BE49-F238E27FC236}">
                <a16:creationId xmlns:a16="http://schemas.microsoft.com/office/drawing/2014/main" id="{37D21514-0A9A-449E-BA36-D612308B4602}"/>
              </a:ext>
            </a:extLst>
          </p:cNvPr>
          <p:cNvSpPr>
            <a:spLocks noChangeArrowheads="1"/>
          </p:cNvSpPr>
          <p:nvPr/>
        </p:nvSpPr>
        <p:spPr bwMode="black">
          <a:xfrm>
            <a:off x="650875" y="3211513"/>
            <a:ext cx="57864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ru-RU" altLang="ru-RU" sz="3200" b="0">
              <a:solidFill>
                <a:schemeClr val="tx1"/>
              </a:solidFill>
              <a:latin typeface="Comic Sans MS" panose="030F0702030302020204" pitchFamily="66" charset="0"/>
            </a:endParaRPr>
          </a:p>
        </p:txBody>
      </p:sp>
      <p:sp>
        <p:nvSpPr>
          <p:cNvPr id="15" name="Управляющая кнопка: далее 14">
            <a:hlinkClick r:id="" action="ppaction://hlinkshowjump?jump=nextslide" highlightClick="1"/>
            <a:extLst>
              <a:ext uri="{FF2B5EF4-FFF2-40B4-BE49-F238E27FC236}">
                <a16:creationId xmlns:a16="http://schemas.microsoft.com/office/drawing/2014/main" id="{7CCD7D27-0C61-45C8-96D0-B3D6D7932051}"/>
              </a:ext>
            </a:extLst>
          </p:cNvPr>
          <p:cNvSpPr/>
          <p:nvPr/>
        </p:nvSpPr>
        <p:spPr>
          <a:xfrm>
            <a:off x="-14288" y="6248400"/>
            <a:ext cx="676276" cy="609600"/>
          </a:xfrm>
          <a:prstGeom prst="actionButtonForwardNex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7416" name="Rectangle 8">
            <a:extLst>
              <a:ext uri="{FF2B5EF4-FFF2-40B4-BE49-F238E27FC236}">
                <a16:creationId xmlns:a16="http://schemas.microsoft.com/office/drawing/2014/main" id="{41F891EB-109D-4E71-9ECC-78A0EAAA8389}"/>
              </a:ext>
            </a:extLst>
          </p:cNvPr>
          <p:cNvSpPr>
            <a:spLocks noChangeArrowheads="1"/>
          </p:cNvSpPr>
          <p:nvPr/>
        </p:nvSpPr>
        <p:spPr bwMode="auto">
          <a:xfrm>
            <a:off x="-6350" y="52814"/>
            <a:ext cx="9144000" cy="830997"/>
          </a:xfrm>
          <a:prstGeom prst="rect">
            <a:avLst/>
          </a:prstGeom>
          <a:noFill/>
          <a:ln w="9525">
            <a:noFill/>
            <a:miter lim="800000"/>
            <a:headEnd/>
            <a:tailEnd/>
          </a:ln>
          <a:effectLst/>
        </p:spPr>
        <p:txBody>
          <a:bodyPr anchor="ctr">
            <a:spAutoFit/>
          </a:bodyPr>
          <a:lstStyle/>
          <a:p>
            <a:pPr algn="ctr" defTabSz="457200" eaLnBrk="1" hangingPunct="1">
              <a:defRPr/>
            </a:pPr>
            <a:r>
              <a:rPr lang="ru-RU" sz="2400" dirty="0" err="1">
                <a:solidFill>
                  <a:schemeClr val="accent3">
                    <a:lumMod val="95000"/>
                  </a:schemeClr>
                </a:solidFill>
                <a:latin typeface="Arial Black" panose="020B0A04020102020204" pitchFamily="34" charset="0"/>
              </a:rPr>
              <a:t>Всеукраїнський</a:t>
            </a:r>
            <a:r>
              <a:rPr lang="ru-RU" sz="2400" dirty="0">
                <a:solidFill>
                  <a:schemeClr val="accent3">
                    <a:lumMod val="95000"/>
                  </a:schemeClr>
                </a:solidFill>
                <a:latin typeface="Arial Black" panose="020B0A04020102020204" pitchFamily="34" charset="0"/>
              </a:rPr>
              <a:t> </a:t>
            </a:r>
            <a:r>
              <a:rPr lang="ru-RU" sz="2400" dirty="0" err="1">
                <a:solidFill>
                  <a:schemeClr val="accent3">
                    <a:lumMod val="95000"/>
                  </a:schemeClr>
                </a:solidFill>
                <a:latin typeface="Arial Black" panose="020B0A04020102020204" pitchFamily="34" charset="0"/>
              </a:rPr>
              <a:t>інтерактивний</a:t>
            </a:r>
            <a:r>
              <a:rPr lang="ru-RU" sz="2400" dirty="0">
                <a:solidFill>
                  <a:schemeClr val="accent3">
                    <a:lumMod val="95000"/>
                  </a:schemeClr>
                </a:solidFill>
                <a:latin typeface="Arial Black" panose="020B0A04020102020204" pitchFamily="34" charset="0"/>
              </a:rPr>
              <a:t> конкурс </a:t>
            </a:r>
          </a:p>
          <a:p>
            <a:pPr algn="ctr" defTabSz="457200" eaLnBrk="1" hangingPunct="1">
              <a:defRPr/>
            </a:pPr>
            <a:r>
              <a:rPr lang="ru-RU" sz="2400" dirty="0">
                <a:solidFill>
                  <a:schemeClr val="accent3">
                    <a:lumMod val="95000"/>
                  </a:schemeClr>
                </a:solidFill>
                <a:latin typeface="Arial Black" panose="020B0A04020102020204" pitchFamily="34" charset="0"/>
              </a:rPr>
              <a:t>«МАН-</a:t>
            </a:r>
            <a:r>
              <a:rPr lang="ru-RU" sz="2400" dirty="0" err="1">
                <a:solidFill>
                  <a:schemeClr val="accent3">
                    <a:lumMod val="95000"/>
                  </a:schemeClr>
                </a:solidFill>
                <a:latin typeface="Arial Black" panose="020B0A04020102020204" pitchFamily="34" charset="0"/>
              </a:rPr>
              <a:t>Юніор</a:t>
            </a:r>
            <a:r>
              <a:rPr lang="ru-RU" sz="2400" dirty="0">
                <a:solidFill>
                  <a:schemeClr val="accent3">
                    <a:lumMod val="95000"/>
                  </a:schemeClr>
                </a:solidFill>
                <a:latin typeface="Arial Black" panose="020B0A04020102020204" pitchFamily="34" charset="0"/>
              </a:rPr>
              <a:t>-</a:t>
            </a:r>
            <a:r>
              <a:rPr lang="ru-RU" sz="2400" dirty="0" err="1">
                <a:solidFill>
                  <a:schemeClr val="accent3">
                    <a:lumMod val="95000"/>
                  </a:schemeClr>
                </a:solidFill>
                <a:latin typeface="Arial Black" panose="020B0A04020102020204" pitchFamily="34" charset="0"/>
              </a:rPr>
              <a:t>Дослідник</a:t>
            </a:r>
            <a:r>
              <a:rPr lang="ru-RU" sz="2400" dirty="0">
                <a:solidFill>
                  <a:schemeClr val="accent3">
                    <a:lumMod val="95000"/>
                  </a:schemeClr>
                </a:solidFill>
                <a:latin typeface="Arial Black" panose="020B0A04020102020204" pitchFamily="34" charset="0"/>
              </a:rPr>
              <a:t>»</a:t>
            </a:r>
          </a:p>
        </p:txBody>
      </p:sp>
      <p:pic>
        <p:nvPicPr>
          <p:cNvPr id="34" name="Рисунок 8">
            <a:extLst>
              <a:ext uri="{FF2B5EF4-FFF2-40B4-BE49-F238E27FC236}">
                <a16:creationId xmlns:a16="http://schemas.microsoft.com/office/drawing/2014/main" id="{9BDD0700-EF6B-4780-99DF-518774B35A5B}"/>
              </a:ext>
            </a:extLst>
          </p:cNvPr>
          <p:cNvPicPr>
            <a:picLocks noChangeAspect="1"/>
          </p:cNvPicPr>
          <p:nvPr/>
        </p:nvPicPr>
        <p:blipFill rotWithShape="1">
          <a:blip r:embed="rId3"/>
          <a:srcRect l="2123" t="5625" r="3750"/>
          <a:stretch/>
        </p:blipFill>
        <p:spPr>
          <a:xfrm>
            <a:off x="220918" y="3791406"/>
            <a:ext cx="2205146" cy="2208658"/>
          </a:xfrm>
          <a:prstGeom prst="ellipse">
            <a:avLst/>
          </a:prstGeom>
          <a:ln>
            <a:noFill/>
          </a:ln>
          <a:effectLst/>
        </p:spPr>
      </p:pic>
      <p:grpSp>
        <p:nvGrpSpPr>
          <p:cNvPr id="18441" name="组合 10">
            <a:extLst>
              <a:ext uri="{FF2B5EF4-FFF2-40B4-BE49-F238E27FC236}">
                <a16:creationId xmlns:a16="http://schemas.microsoft.com/office/drawing/2014/main" id="{F39FD036-E0B1-4781-A6E0-32FA56651D4F}"/>
              </a:ext>
            </a:extLst>
          </p:cNvPr>
          <p:cNvGrpSpPr>
            <a:grpSpLocks/>
          </p:cNvGrpSpPr>
          <p:nvPr/>
        </p:nvGrpSpPr>
        <p:grpSpPr bwMode="auto">
          <a:xfrm>
            <a:off x="2349500" y="5486400"/>
            <a:ext cx="3968750" cy="1189038"/>
            <a:chOff x="-168523" y="3934124"/>
            <a:chExt cx="22265556" cy="7553818"/>
          </a:xfrm>
        </p:grpSpPr>
        <p:sp>
          <p:nvSpPr>
            <p:cNvPr id="18442" name="Shape 561">
              <a:extLst>
                <a:ext uri="{FF2B5EF4-FFF2-40B4-BE49-F238E27FC236}">
                  <a16:creationId xmlns:a16="http://schemas.microsoft.com/office/drawing/2014/main" id="{9582BE0E-3CAB-4BA7-9D0E-C54A01B94E51}"/>
                </a:ext>
              </a:extLst>
            </p:cNvPr>
            <p:cNvSpPr>
              <a:spLocks/>
            </p:cNvSpPr>
            <p:nvPr/>
          </p:nvSpPr>
          <p:spPr bwMode="auto">
            <a:xfrm>
              <a:off x="-168523" y="4320715"/>
              <a:ext cx="19583952" cy="7167227"/>
            </a:xfrm>
            <a:custGeom>
              <a:avLst/>
              <a:gdLst>
                <a:gd name="T0" fmla="*/ 0 w 120000"/>
                <a:gd name="T1" fmla="*/ 2147483646 h 120000"/>
                <a:gd name="T2" fmla="*/ 2147483646 w 120000"/>
                <a:gd name="T3" fmla="*/ 2147483646 h 120000"/>
                <a:gd name="T4" fmla="*/ 2147483646 w 120000"/>
                <a:gd name="T5" fmla="*/ 2147483646 h 120000"/>
                <a:gd name="T6" fmla="*/ 2147483646 w 120000"/>
                <a:gd name="T7" fmla="*/ 2147483646 h 120000"/>
                <a:gd name="T8" fmla="*/ 2147483646 w 120000"/>
                <a:gd name="T9" fmla="*/ 2147483646 h 120000"/>
                <a:gd name="T10" fmla="*/ 2147483646 w 120000"/>
                <a:gd name="T11" fmla="*/ 0 h 120000"/>
                <a:gd name="T12" fmla="*/ 0 60000 65536"/>
                <a:gd name="T13" fmla="*/ 0 60000 65536"/>
                <a:gd name="T14" fmla="*/ 0 60000 65536"/>
                <a:gd name="T15" fmla="*/ 0 60000 65536"/>
                <a:gd name="T16" fmla="*/ 0 60000 65536"/>
                <a:gd name="T17" fmla="*/ 0 60000 65536"/>
                <a:gd name="T18" fmla="*/ 0 w 120000"/>
                <a:gd name="T19" fmla="*/ 0 h 120000"/>
                <a:gd name="T20" fmla="*/ 120000 w 120000"/>
                <a:gd name="T21" fmla="*/ 120000 h 120000"/>
              </a:gdLst>
              <a:ahLst/>
              <a:cxnLst>
                <a:cxn ang="T12">
                  <a:pos x="T0" y="T1"/>
                </a:cxn>
                <a:cxn ang="T13">
                  <a:pos x="T2" y="T3"/>
                </a:cxn>
                <a:cxn ang="T14">
                  <a:pos x="T4" y="T5"/>
                </a:cxn>
                <a:cxn ang="T15">
                  <a:pos x="T6" y="T7"/>
                </a:cxn>
                <a:cxn ang="T16">
                  <a:pos x="T8" y="T9"/>
                </a:cxn>
                <a:cxn ang="T17">
                  <a:pos x="T10" y="T11"/>
                </a:cxn>
              </a:cxnLst>
              <a:rect l="T18" t="T19" r="T20" b="T21"/>
              <a:pathLst>
                <a:path w="120000" h="120000" extrusionOk="0">
                  <a:moveTo>
                    <a:pt x="0" y="99534"/>
                  </a:moveTo>
                  <a:cubicBezTo>
                    <a:pt x="17821" y="120000"/>
                    <a:pt x="19688" y="62325"/>
                    <a:pt x="28005" y="62790"/>
                  </a:cubicBezTo>
                  <a:cubicBezTo>
                    <a:pt x="36322" y="63255"/>
                    <a:pt x="41414" y="85581"/>
                    <a:pt x="52277" y="83720"/>
                  </a:cubicBezTo>
                  <a:cubicBezTo>
                    <a:pt x="63140" y="81860"/>
                    <a:pt x="63988" y="40930"/>
                    <a:pt x="75190" y="37209"/>
                  </a:cubicBezTo>
                  <a:cubicBezTo>
                    <a:pt x="86393" y="33488"/>
                    <a:pt x="87538" y="57093"/>
                    <a:pt x="98231" y="55697"/>
                  </a:cubicBezTo>
                  <a:cubicBezTo>
                    <a:pt x="108925" y="54302"/>
                    <a:pt x="109137" y="9767"/>
                    <a:pt x="120000" y="0"/>
                  </a:cubicBezTo>
                </a:path>
              </a:pathLst>
            </a:custGeom>
            <a:noFill/>
            <a:ln w="15875">
              <a:solidFill>
                <a:srgbClr val="BFBFBF"/>
              </a:solidFill>
              <a:prstDash val="dash"/>
              <a:miter lim="800000"/>
              <a:headEnd/>
              <a:tailEnd/>
            </a:ln>
            <a:extLst>
              <a:ext uri="{909E8E84-426E-40DD-AFC4-6F175D3DCCD1}">
                <a14:hiddenFill xmlns:a14="http://schemas.microsoft.com/office/drawing/2010/main">
                  <a:solidFill>
                    <a:srgbClr val="FFFFFF"/>
                  </a:solidFill>
                </a14:hiddenFill>
              </a:ext>
            </a:extLst>
          </p:spPr>
          <p:txBody>
            <a:bodyPr lIns="182825" tIns="91400" rIns="182825" bIns="91400"/>
            <a:lstStyle/>
            <a:p>
              <a:endParaRPr lang="uk-UA"/>
            </a:p>
          </p:txBody>
        </p:sp>
        <p:sp>
          <p:nvSpPr>
            <p:cNvPr id="18443" name="Shape 562">
              <a:extLst>
                <a:ext uri="{FF2B5EF4-FFF2-40B4-BE49-F238E27FC236}">
                  <a16:creationId xmlns:a16="http://schemas.microsoft.com/office/drawing/2014/main" id="{9AB741D5-C440-4604-BB72-C666213EF87A}"/>
                </a:ext>
              </a:extLst>
            </p:cNvPr>
            <p:cNvSpPr>
              <a:spLocks noChangeArrowheads="1"/>
            </p:cNvSpPr>
            <p:nvPr/>
          </p:nvSpPr>
          <p:spPr bwMode="auto">
            <a:xfrm>
              <a:off x="7475140" y="9129746"/>
              <a:ext cx="1991413" cy="1986472"/>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lIns="182825" tIns="91400" rIns="182825" bIns="91400"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ru-RU" altLang="ru-RU" sz="1800" b="0">
                <a:solidFill>
                  <a:schemeClr val="tx1"/>
                </a:solidFill>
                <a:latin typeface="Arial" panose="020B0604020202020204" pitchFamily="34" charset="0"/>
              </a:endParaRPr>
            </a:p>
          </p:txBody>
        </p:sp>
        <p:sp>
          <p:nvSpPr>
            <p:cNvPr id="16" name="Shape 563">
              <a:extLst>
                <a:ext uri="{FF2B5EF4-FFF2-40B4-BE49-F238E27FC236}">
                  <a16:creationId xmlns:a16="http://schemas.microsoft.com/office/drawing/2014/main" id="{385E035B-62DB-4F0B-8E89-F9E06E990353}"/>
                </a:ext>
              </a:extLst>
            </p:cNvPr>
            <p:cNvSpPr/>
            <p:nvPr/>
          </p:nvSpPr>
          <p:spPr>
            <a:xfrm>
              <a:off x="11267067" y="6415083"/>
              <a:ext cx="1994994" cy="1986788"/>
            </a:xfrm>
            <a:prstGeom prst="ellipse">
              <a:avLst/>
            </a:prstGeom>
            <a:solidFill>
              <a:schemeClr val="accent3"/>
            </a:solidFill>
            <a:ln>
              <a:noFill/>
            </a:ln>
          </p:spPr>
          <p:txBody>
            <a:bodyPr lIns="182825" tIns="91400" rIns="182825" bIns="91400" anchor="ctr"/>
            <a:lstStyle/>
            <a:p>
              <a:pPr algn="ctr">
                <a:defRPr/>
              </a:pPr>
              <a:endParaRPr lang="ru-RU"/>
            </a:p>
          </p:txBody>
        </p:sp>
        <p:sp>
          <p:nvSpPr>
            <p:cNvPr id="17" name="Shape 564">
              <a:extLst>
                <a:ext uri="{FF2B5EF4-FFF2-40B4-BE49-F238E27FC236}">
                  <a16:creationId xmlns:a16="http://schemas.microsoft.com/office/drawing/2014/main" id="{3E8300FA-A6C7-4B23-A4AE-2B4618814BB2}"/>
                </a:ext>
              </a:extLst>
            </p:cNvPr>
            <p:cNvSpPr/>
            <p:nvPr/>
          </p:nvSpPr>
          <p:spPr>
            <a:xfrm>
              <a:off x="15061117" y="7474032"/>
              <a:ext cx="1994994" cy="1986781"/>
            </a:xfrm>
            <a:prstGeom prst="ellipse">
              <a:avLst/>
            </a:prstGeom>
            <a:solidFill>
              <a:schemeClr val="accent4"/>
            </a:solidFill>
            <a:ln>
              <a:noFill/>
            </a:ln>
          </p:spPr>
          <p:txBody>
            <a:bodyPr lIns="182825" tIns="91400" rIns="182825" bIns="91400" anchor="ctr"/>
            <a:lstStyle/>
            <a:p>
              <a:pPr algn="ctr">
                <a:defRPr/>
              </a:pPr>
              <a:endParaRPr lang="ru-RU"/>
            </a:p>
          </p:txBody>
        </p:sp>
        <p:sp>
          <p:nvSpPr>
            <p:cNvPr id="18446" name="Shape 565">
              <a:extLst>
                <a:ext uri="{FF2B5EF4-FFF2-40B4-BE49-F238E27FC236}">
                  <a16:creationId xmlns:a16="http://schemas.microsoft.com/office/drawing/2014/main" id="{27EA00B4-4CAD-48E7-9972-151A14E01D17}"/>
                </a:ext>
              </a:extLst>
            </p:cNvPr>
            <p:cNvSpPr>
              <a:spLocks noChangeArrowheads="1"/>
            </p:cNvSpPr>
            <p:nvPr/>
          </p:nvSpPr>
          <p:spPr bwMode="auto">
            <a:xfrm>
              <a:off x="3679982" y="7887128"/>
              <a:ext cx="1991413" cy="1986472"/>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lIns="182825" tIns="91400" rIns="182825" bIns="91400" anchor="ct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endParaRPr lang="ru-RU" altLang="ru-RU" sz="1800" b="0">
                <a:solidFill>
                  <a:schemeClr val="tx1"/>
                </a:solidFill>
                <a:latin typeface="Arial" panose="020B0604020202020204" pitchFamily="34" charset="0"/>
              </a:endParaRPr>
            </a:p>
          </p:txBody>
        </p:sp>
        <p:grpSp>
          <p:nvGrpSpPr>
            <p:cNvPr id="18447" name="Shape 566">
              <a:extLst>
                <a:ext uri="{FF2B5EF4-FFF2-40B4-BE49-F238E27FC236}">
                  <a16:creationId xmlns:a16="http://schemas.microsoft.com/office/drawing/2014/main" id="{BF5A40F2-48FB-4F55-9650-96AB52D82F90}"/>
                </a:ext>
              </a:extLst>
            </p:cNvPr>
            <p:cNvGrpSpPr>
              <a:grpSpLocks/>
            </p:cNvGrpSpPr>
            <p:nvPr/>
          </p:nvGrpSpPr>
          <p:grpSpPr bwMode="auto">
            <a:xfrm>
              <a:off x="19464338" y="3934124"/>
              <a:ext cx="2632695" cy="1580015"/>
              <a:chOff x="10452100" y="1779589"/>
              <a:chExt cx="365125" cy="219075"/>
            </a:xfrm>
          </p:grpSpPr>
          <p:sp>
            <p:nvSpPr>
              <p:cNvPr id="18452" name="Shape 567">
                <a:extLst>
                  <a:ext uri="{FF2B5EF4-FFF2-40B4-BE49-F238E27FC236}">
                    <a16:creationId xmlns:a16="http://schemas.microsoft.com/office/drawing/2014/main" id="{09F9DCF9-6DEC-460C-8C84-3A906328C8D7}"/>
                  </a:ext>
                </a:extLst>
              </p:cNvPr>
              <p:cNvSpPr>
                <a:spLocks/>
              </p:cNvSpPr>
              <p:nvPr/>
            </p:nvSpPr>
            <p:spPr bwMode="auto">
              <a:xfrm>
                <a:off x="10550525" y="1900239"/>
                <a:ext cx="112713" cy="98425"/>
              </a:xfrm>
              <a:custGeom>
                <a:avLst/>
                <a:gdLst>
                  <a:gd name="T0" fmla="*/ 99440 w 120000"/>
                  <a:gd name="T1" fmla="*/ 3204 h 120000"/>
                  <a:gd name="T2" fmla="*/ 0 w 120000"/>
                  <a:gd name="T3" fmla="*/ 66215 h 120000"/>
                  <a:gd name="T4" fmla="*/ 19606 w 120000"/>
                  <a:gd name="T5" fmla="*/ 0 h 120000"/>
                  <a:gd name="T6" fmla="*/ 99440 w 120000"/>
                  <a:gd name="T7" fmla="*/ 3204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120000" y="5806"/>
                    </a:moveTo>
                    <a:lnTo>
                      <a:pt x="0" y="120000"/>
                    </a:lnTo>
                    <a:lnTo>
                      <a:pt x="23661" y="0"/>
                    </a:lnTo>
                    <a:lnTo>
                      <a:pt x="120000" y="5806"/>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uk-UA"/>
              </a:p>
            </p:txBody>
          </p:sp>
          <p:sp>
            <p:nvSpPr>
              <p:cNvPr id="18453" name="Shape 568">
                <a:extLst>
                  <a:ext uri="{FF2B5EF4-FFF2-40B4-BE49-F238E27FC236}">
                    <a16:creationId xmlns:a16="http://schemas.microsoft.com/office/drawing/2014/main" id="{B94A15D6-0496-4D24-A8B2-8440895D01F3}"/>
                  </a:ext>
                </a:extLst>
              </p:cNvPr>
              <p:cNvSpPr>
                <a:spLocks/>
              </p:cNvSpPr>
              <p:nvPr/>
            </p:nvSpPr>
            <p:spPr bwMode="auto">
              <a:xfrm>
                <a:off x="10452100" y="1779589"/>
                <a:ext cx="365125" cy="188913"/>
              </a:xfrm>
              <a:custGeom>
                <a:avLst/>
                <a:gdLst>
                  <a:gd name="T0" fmla="*/ 3380355 w 120000"/>
                  <a:gd name="T1" fmla="*/ 0 h 120000"/>
                  <a:gd name="T2" fmla="*/ 0 w 120000"/>
                  <a:gd name="T3" fmla="*/ 102292 h 120000"/>
                  <a:gd name="T4" fmla="*/ 2057598 w 120000"/>
                  <a:gd name="T5" fmla="*/ 468191 h 120000"/>
                  <a:gd name="T6" fmla="*/ 3380355 w 120000"/>
                  <a:gd name="T7" fmla="*/ 0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120000" y="0"/>
                    </a:moveTo>
                    <a:lnTo>
                      <a:pt x="0" y="26218"/>
                    </a:lnTo>
                    <a:lnTo>
                      <a:pt x="73043" y="120000"/>
                    </a:lnTo>
                    <a:lnTo>
                      <a:pt x="120000" y="0"/>
                    </a:lnTo>
                    <a:close/>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uk-UA"/>
              </a:p>
            </p:txBody>
          </p:sp>
          <p:sp>
            <p:nvSpPr>
              <p:cNvPr id="18454" name="Shape 569">
                <a:extLst>
                  <a:ext uri="{FF2B5EF4-FFF2-40B4-BE49-F238E27FC236}">
                    <a16:creationId xmlns:a16="http://schemas.microsoft.com/office/drawing/2014/main" id="{13042C6B-06C7-4CFB-8510-984249E628A7}"/>
                  </a:ext>
                </a:extLst>
              </p:cNvPr>
              <p:cNvSpPr>
                <a:spLocks/>
              </p:cNvSpPr>
              <p:nvPr/>
            </p:nvSpPr>
            <p:spPr bwMode="auto">
              <a:xfrm>
                <a:off x="10531475" y="1792289"/>
                <a:ext cx="258763" cy="206374"/>
              </a:xfrm>
              <a:custGeom>
                <a:avLst/>
                <a:gdLst>
                  <a:gd name="T0" fmla="*/ 1203218 w 120000"/>
                  <a:gd name="T1" fmla="*/ 0 h 120000"/>
                  <a:gd name="T2" fmla="*/ 0 w 120000"/>
                  <a:gd name="T3" fmla="*/ 244154 h 120000"/>
                  <a:gd name="T4" fmla="*/ 88575 w 120000"/>
                  <a:gd name="T5" fmla="*/ 610384 h 120000"/>
                  <a:gd name="T6" fmla="*/ 191925 w 120000"/>
                  <a:gd name="T7" fmla="*/ 319276 h 120000"/>
                  <a:gd name="T8" fmla="*/ 1203218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120000" y="0"/>
                    </a:moveTo>
                    <a:lnTo>
                      <a:pt x="0" y="48000"/>
                    </a:lnTo>
                    <a:lnTo>
                      <a:pt x="8834" y="120000"/>
                    </a:lnTo>
                    <a:lnTo>
                      <a:pt x="19141" y="62769"/>
                    </a:lnTo>
                    <a:lnTo>
                      <a:pt x="12000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lstStyle/>
              <a:p>
                <a:endParaRPr lang="uk-UA"/>
              </a:p>
            </p:txBody>
          </p:sp>
        </p:grpSp>
        <p:sp>
          <p:nvSpPr>
            <p:cNvPr id="18448" name="Shape 579">
              <a:extLst>
                <a:ext uri="{FF2B5EF4-FFF2-40B4-BE49-F238E27FC236}">
                  <a16:creationId xmlns:a16="http://schemas.microsoft.com/office/drawing/2014/main" id="{85562B95-1862-481C-AA03-430011E7998D}"/>
                </a:ext>
              </a:extLst>
            </p:cNvPr>
            <p:cNvSpPr>
              <a:spLocks/>
            </p:cNvSpPr>
            <p:nvPr/>
          </p:nvSpPr>
          <p:spPr bwMode="auto">
            <a:xfrm>
              <a:off x="15622640" y="8032603"/>
              <a:ext cx="909251" cy="938360"/>
            </a:xfrm>
            <a:custGeom>
              <a:avLst/>
              <a:gdLst>
                <a:gd name="T0" fmla="*/ 29157997 w 120000"/>
                <a:gd name="T1" fmla="*/ 41853476 h 120000"/>
                <a:gd name="T2" fmla="*/ 29157997 w 120000"/>
                <a:gd name="T3" fmla="*/ 41853476 h 120000"/>
                <a:gd name="T4" fmla="*/ 37622980 w 120000"/>
                <a:gd name="T5" fmla="*/ 31917979 h 120000"/>
                <a:gd name="T6" fmla="*/ 52084337 w 120000"/>
                <a:gd name="T7" fmla="*/ 8817550 h 120000"/>
                <a:gd name="T8" fmla="*/ 50085819 w 120000"/>
                <a:gd name="T9" fmla="*/ 6582251 h 120000"/>
                <a:gd name="T10" fmla="*/ 40679897 w 120000"/>
                <a:gd name="T11" fmla="*/ 6582251 h 120000"/>
                <a:gd name="T12" fmla="*/ 26101133 w 120000"/>
                <a:gd name="T13" fmla="*/ 0 h 120000"/>
                <a:gd name="T14" fmla="*/ 11521907 w 120000"/>
                <a:gd name="T15" fmla="*/ 6582251 h 120000"/>
                <a:gd name="T16" fmla="*/ 2115933 w 120000"/>
                <a:gd name="T17" fmla="*/ 6582251 h 120000"/>
                <a:gd name="T18" fmla="*/ 0 w 120000"/>
                <a:gd name="T19" fmla="*/ 8817550 h 120000"/>
                <a:gd name="T20" fmla="*/ 14578764 w 120000"/>
                <a:gd name="T21" fmla="*/ 31917979 h 120000"/>
                <a:gd name="T22" fmla="*/ 22926347 w 120000"/>
                <a:gd name="T23" fmla="*/ 41853476 h 120000"/>
                <a:gd name="T24" fmla="*/ 22926347 w 120000"/>
                <a:gd name="T25" fmla="*/ 46200366 h 120000"/>
                <a:gd name="T26" fmla="*/ 12579844 w 120000"/>
                <a:gd name="T27" fmla="*/ 51664663 h 120000"/>
                <a:gd name="T28" fmla="*/ 26101133 w 120000"/>
                <a:gd name="T29" fmla="*/ 57253762 h 120000"/>
                <a:gd name="T30" fmla="*/ 38563510 w 120000"/>
                <a:gd name="T31" fmla="*/ 51664663 h 120000"/>
                <a:gd name="T32" fmla="*/ 29157997 w 120000"/>
                <a:gd name="T33" fmla="*/ 46200366 h 120000"/>
                <a:gd name="T34" fmla="*/ 29157997 w 120000"/>
                <a:gd name="T35" fmla="*/ 41853476 h 120000"/>
                <a:gd name="T36" fmla="*/ 37622980 w 120000"/>
                <a:gd name="T37" fmla="*/ 26328880 h 120000"/>
                <a:gd name="T38" fmla="*/ 37622980 w 120000"/>
                <a:gd name="T39" fmla="*/ 26328880 h 120000"/>
                <a:gd name="T40" fmla="*/ 40679897 w 120000"/>
                <a:gd name="T41" fmla="*/ 11052903 h 120000"/>
                <a:gd name="T42" fmla="*/ 47969484 w 120000"/>
                <a:gd name="T43" fmla="*/ 11052903 h 120000"/>
                <a:gd name="T44" fmla="*/ 37622980 w 120000"/>
                <a:gd name="T45" fmla="*/ 26328880 h 120000"/>
                <a:gd name="T46" fmla="*/ 26101133 w 120000"/>
                <a:gd name="T47" fmla="*/ 4470715 h 120000"/>
                <a:gd name="T48" fmla="*/ 26101133 w 120000"/>
                <a:gd name="T49" fmla="*/ 4470715 h 120000"/>
                <a:gd name="T50" fmla="*/ 37622980 w 120000"/>
                <a:gd name="T51" fmla="*/ 8817550 h 120000"/>
                <a:gd name="T52" fmla="*/ 26101133 w 120000"/>
                <a:gd name="T53" fmla="*/ 14282332 h 120000"/>
                <a:gd name="T54" fmla="*/ 14578764 w 120000"/>
                <a:gd name="T55" fmla="*/ 8817550 h 120000"/>
                <a:gd name="T56" fmla="*/ 26101133 w 120000"/>
                <a:gd name="T57" fmla="*/ 4470715 h 120000"/>
                <a:gd name="T58" fmla="*/ 4232321 w 120000"/>
                <a:gd name="T59" fmla="*/ 11052903 h 120000"/>
                <a:gd name="T60" fmla="*/ 4232321 w 120000"/>
                <a:gd name="T61" fmla="*/ 11052903 h 120000"/>
                <a:gd name="T62" fmla="*/ 11521907 w 120000"/>
                <a:gd name="T63" fmla="*/ 11052903 h 120000"/>
                <a:gd name="T64" fmla="*/ 14578764 w 120000"/>
                <a:gd name="T65" fmla="*/ 26328880 h 120000"/>
                <a:gd name="T66" fmla="*/ 4232321 w 120000"/>
                <a:gd name="T67" fmla="*/ 11052903 h 1200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0000"/>
                <a:gd name="T103" fmla="*/ 0 h 120000"/>
                <a:gd name="T104" fmla="*/ 120000 w 120000"/>
                <a:gd name="T105" fmla="*/ 120000 h 12000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0000" h="120000" extrusionOk="0">
                  <a:moveTo>
                    <a:pt x="67027" y="87532"/>
                  </a:moveTo>
                  <a:lnTo>
                    <a:pt x="67027" y="87532"/>
                  </a:lnTo>
                  <a:cubicBezTo>
                    <a:pt x="67027" y="78441"/>
                    <a:pt x="74324" y="73506"/>
                    <a:pt x="86486" y="66753"/>
                  </a:cubicBezTo>
                  <a:cubicBezTo>
                    <a:pt x="100810" y="57402"/>
                    <a:pt x="119729" y="45974"/>
                    <a:pt x="119729" y="18441"/>
                  </a:cubicBezTo>
                  <a:cubicBezTo>
                    <a:pt x="119729" y="16103"/>
                    <a:pt x="117297" y="13766"/>
                    <a:pt x="115135" y="13766"/>
                  </a:cubicBezTo>
                  <a:cubicBezTo>
                    <a:pt x="93513" y="13766"/>
                    <a:pt x="93513" y="13766"/>
                    <a:pt x="93513" y="13766"/>
                  </a:cubicBezTo>
                  <a:cubicBezTo>
                    <a:pt x="88648" y="7012"/>
                    <a:pt x="79189" y="0"/>
                    <a:pt x="60000" y="0"/>
                  </a:cubicBezTo>
                  <a:cubicBezTo>
                    <a:pt x="40810" y="0"/>
                    <a:pt x="31351" y="7012"/>
                    <a:pt x="26486" y="13766"/>
                  </a:cubicBezTo>
                  <a:cubicBezTo>
                    <a:pt x="4864" y="13766"/>
                    <a:pt x="4864" y="13766"/>
                    <a:pt x="4864" y="13766"/>
                  </a:cubicBezTo>
                  <a:cubicBezTo>
                    <a:pt x="2432" y="13766"/>
                    <a:pt x="0" y="16103"/>
                    <a:pt x="0" y="18441"/>
                  </a:cubicBezTo>
                  <a:cubicBezTo>
                    <a:pt x="0" y="45974"/>
                    <a:pt x="16756" y="57402"/>
                    <a:pt x="33513" y="66753"/>
                  </a:cubicBezTo>
                  <a:cubicBezTo>
                    <a:pt x="45675" y="73506"/>
                    <a:pt x="52702" y="78441"/>
                    <a:pt x="52702" y="87532"/>
                  </a:cubicBezTo>
                  <a:cubicBezTo>
                    <a:pt x="52702" y="96623"/>
                    <a:pt x="52702" y="96623"/>
                    <a:pt x="52702" y="96623"/>
                  </a:cubicBezTo>
                  <a:cubicBezTo>
                    <a:pt x="38378" y="98961"/>
                    <a:pt x="28918" y="103636"/>
                    <a:pt x="28918" y="108051"/>
                  </a:cubicBezTo>
                  <a:cubicBezTo>
                    <a:pt x="28918" y="115064"/>
                    <a:pt x="43243" y="119740"/>
                    <a:pt x="60000" y="119740"/>
                  </a:cubicBezTo>
                  <a:cubicBezTo>
                    <a:pt x="76486" y="119740"/>
                    <a:pt x="88648" y="115064"/>
                    <a:pt x="88648" y="108051"/>
                  </a:cubicBezTo>
                  <a:cubicBezTo>
                    <a:pt x="88648" y="103636"/>
                    <a:pt x="81621" y="98961"/>
                    <a:pt x="67027" y="96623"/>
                  </a:cubicBezTo>
                  <a:lnTo>
                    <a:pt x="67027" y="87532"/>
                  </a:lnTo>
                  <a:close/>
                  <a:moveTo>
                    <a:pt x="86486" y="55064"/>
                  </a:moveTo>
                  <a:lnTo>
                    <a:pt x="86486" y="55064"/>
                  </a:lnTo>
                  <a:cubicBezTo>
                    <a:pt x="91081" y="48311"/>
                    <a:pt x="93513" y="36883"/>
                    <a:pt x="93513" y="23116"/>
                  </a:cubicBezTo>
                  <a:cubicBezTo>
                    <a:pt x="110270" y="23116"/>
                    <a:pt x="110270" y="23116"/>
                    <a:pt x="110270" y="23116"/>
                  </a:cubicBezTo>
                  <a:cubicBezTo>
                    <a:pt x="107837" y="39220"/>
                    <a:pt x="98378" y="48311"/>
                    <a:pt x="86486" y="55064"/>
                  </a:cubicBezTo>
                  <a:close/>
                  <a:moveTo>
                    <a:pt x="60000" y="9350"/>
                  </a:moveTo>
                  <a:lnTo>
                    <a:pt x="60000" y="9350"/>
                  </a:lnTo>
                  <a:cubicBezTo>
                    <a:pt x="79189" y="9350"/>
                    <a:pt x="86486" y="16103"/>
                    <a:pt x="86486" y="18441"/>
                  </a:cubicBezTo>
                  <a:cubicBezTo>
                    <a:pt x="86486" y="20779"/>
                    <a:pt x="79189" y="27532"/>
                    <a:pt x="60000" y="29870"/>
                  </a:cubicBezTo>
                  <a:cubicBezTo>
                    <a:pt x="40810" y="27532"/>
                    <a:pt x="33513" y="20779"/>
                    <a:pt x="33513" y="18441"/>
                  </a:cubicBezTo>
                  <a:cubicBezTo>
                    <a:pt x="33513" y="16103"/>
                    <a:pt x="40810" y="9350"/>
                    <a:pt x="60000" y="9350"/>
                  </a:cubicBezTo>
                  <a:close/>
                  <a:moveTo>
                    <a:pt x="9729" y="23116"/>
                  </a:moveTo>
                  <a:lnTo>
                    <a:pt x="9729" y="23116"/>
                  </a:lnTo>
                  <a:cubicBezTo>
                    <a:pt x="26486" y="23116"/>
                    <a:pt x="26486" y="23116"/>
                    <a:pt x="26486" y="23116"/>
                  </a:cubicBezTo>
                  <a:cubicBezTo>
                    <a:pt x="26486" y="36883"/>
                    <a:pt x="28918" y="48311"/>
                    <a:pt x="33513" y="55064"/>
                  </a:cubicBezTo>
                  <a:cubicBezTo>
                    <a:pt x="21621" y="48311"/>
                    <a:pt x="9729" y="39220"/>
                    <a:pt x="9729" y="2311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00" tIns="45700" rIns="91400" bIns="45700" anchor="ctr"/>
            <a:lstStyle/>
            <a:p>
              <a:endParaRPr lang="uk-UA"/>
            </a:p>
          </p:txBody>
        </p:sp>
        <p:sp>
          <p:nvSpPr>
            <p:cNvPr id="18449" name="Shape 580">
              <a:extLst>
                <a:ext uri="{FF2B5EF4-FFF2-40B4-BE49-F238E27FC236}">
                  <a16:creationId xmlns:a16="http://schemas.microsoft.com/office/drawing/2014/main" id="{C15D2A6E-B417-432D-B31E-A834BBD5F753}"/>
                </a:ext>
              </a:extLst>
            </p:cNvPr>
            <p:cNvSpPr>
              <a:spLocks/>
            </p:cNvSpPr>
            <p:nvPr/>
          </p:nvSpPr>
          <p:spPr bwMode="auto">
            <a:xfrm>
              <a:off x="7962152" y="9679989"/>
              <a:ext cx="1010278" cy="909487"/>
            </a:xfrm>
            <a:custGeom>
              <a:avLst/>
              <a:gdLst>
                <a:gd name="T0" fmla="*/ 11503211 w 120000"/>
                <a:gd name="T1" fmla="*/ 17727326 h 120000"/>
                <a:gd name="T2" fmla="*/ 11503211 w 120000"/>
                <a:gd name="T3" fmla="*/ 17727326 h 120000"/>
                <a:gd name="T4" fmla="*/ 20417769 w 120000"/>
                <a:gd name="T5" fmla="*/ 19840512 h 120000"/>
                <a:gd name="T6" fmla="*/ 21712095 w 120000"/>
                <a:gd name="T7" fmla="*/ 19840512 h 120000"/>
                <a:gd name="T8" fmla="*/ 28038641 w 120000"/>
                <a:gd name="T9" fmla="*/ 15731215 h 120000"/>
                <a:gd name="T10" fmla="*/ 28038641 w 120000"/>
                <a:gd name="T11" fmla="*/ 14674565 h 120000"/>
                <a:gd name="T12" fmla="*/ 25594433 w 120000"/>
                <a:gd name="T13" fmla="*/ 12561387 h 120000"/>
                <a:gd name="T14" fmla="*/ 39542416 w 120000"/>
                <a:gd name="T15" fmla="*/ 1173716 h 120000"/>
                <a:gd name="T16" fmla="*/ 28038641 w 120000"/>
                <a:gd name="T17" fmla="*/ 0 h 120000"/>
                <a:gd name="T18" fmla="*/ 15385549 w 120000"/>
                <a:gd name="T19" fmla="*/ 6339253 h 120000"/>
                <a:gd name="T20" fmla="*/ 10352698 w 120000"/>
                <a:gd name="T21" fmla="*/ 9509081 h 120000"/>
                <a:gd name="T22" fmla="*/ 7620872 w 120000"/>
                <a:gd name="T23" fmla="*/ 13617976 h 120000"/>
                <a:gd name="T24" fmla="*/ 2588012 w 120000"/>
                <a:gd name="T25" fmla="*/ 14674565 h 120000"/>
                <a:gd name="T26" fmla="*/ 0 w 120000"/>
                <a:gd name="T27" fmla="*/ 16787804 h 120000"/>
                <a:gd name="T28" fmla="*/ 0 w 120000"/>
                <a:gd name="T29" fmla="*/ 17727326 h 120000"/>
                <a:gd name="T30" fmla="*/ 5176033 w 120000"/>
                <a:gd name="T31" fmla="*/ 21953349 h 120000"/>
                <a:gd name="T32" fmla="*/ 7620872 w 120000"/>
                <a:gd name="T33" fmla="*/ 23009938 h 120000"/>
                <a:gd name="T34" fmla="*/ 10352698 w 120000"/>
                <a:gd name="T35" fmla="*/ 20897162 h 120000"/>
                <a:gd name="T36" fmla="*/ 11503211 w 120000"/>
                <a:gd name="T37" fmla="*/ 17727326 h 120000"/>
                <a:gd name="T38" fmla="*/ 31920979 w 120000"/>
                <a:gd name="T39" fmla="*/ 18783923 h 120000"/>
                <a:gd name="T40" fmla="*/ 31920979 w 120000"/>
                <a:gd name="T41" fmla="*/ 18783923 h 120000"/>
                <a:gd name="T42" fmla="*/ 30627217 w 120000"/>
                <a:gd name="T43" fmla="*/ 18783923 h 120000"/>
                <a:gd name="T44" fmla="*/ 25594433 w 120000"/>
                <a:gd name="T45" fmla="*/ 21953349 h 120000"/>
                <a:gd name="T46" fmla="*/ 24300107 w 120000"/>
                <a:gd name="T47" fmla="*/ 23949461 h 120000"/>
                <a:gd name="T48" fmla="*/ 54784151 w 120000"/>
                <a:gd name="T49" fmla="*/ 51068688 h 120000"/>
                <a:gd name="T50" fmla="*/ 57372172 w 120000"/>
                <a:gd name="T51" fmla="*/ 51068688 h 120000"/>
                <a:gd name="T52" fmla="*/ 61254511 w 120000"/>
                <a:gd name="T53" fmla="*/ 48955510 h 120000"/>
                <a:gd name="T54" fmla="*/ 61254511 w 120000"/>
                <a:gd name="T55" fmla="*/ 46959800 h 120000"/>
                <a:gd name="T56" fmla="*/ 31920979 w 120000"/>
                <a:gd name="T57" fmla="*/ 18783923 h 120000"/>
                <a:gd name="T58" fmla="*/ 71463968 w 120000"/>
                <a:gd name="T59" fmla="*/ 7395842 h 120000"/>
                <a:gd name="T60" fmla="*/ 71463968 w 120000"/>
                <a:gd name="T61" fmla="*/ 7395842 h 120000"/>
                <a:gd name="T62" fmla="*/ 68875307 w 120000"/>
                <a:gd name="T63" fmla="*/ 6339253 h 120000"/>
                <a:gd name="T64" fmla="*/ 66287295 w 120000"/>
                <a:gd name="T65" fmla="*/ 10448550 h 120000"/>
                <a:gd name="T66" fmla="*/ 58666498 w 120000"/>
                <a:gd name="T67" fmla="*/ 12561387 h 120000"/>
                <a:gd name="T68" fmla="*/ 57372172 w 120000"/>
                <a:gd name="T69" fmla="*/ 7395842 h 120000"/>
                <a:gd name="T70" fmla="*/ 59960185 w 120000"/>
                <a:gd name="T71" fmla="*/ 2230365 h 120000"/>
                <a:gd name="T72" fmla="*/ 58666498 w 120000"/>
                <a:gd name="T73" fmla="*/ 1173716 h 120000"/>
                <a:gd name="T74" fmla="*/ 48456974 w 120000"/>
                <a:gd name="T75" fmla="*/ 8452439 h 120000"/>
                <a:gd name="T76" fmla="*/ 45868962 w 120000"/>
                <a:gd name="T77" fmla="*/ 17727326 h 120000"/>
                <a:gd name="T78" fmla="*/ 40836102 w 120000"/>
                <a:gd name="T79" fmla="*/ 21953349 h 120000"/>
                <a:gd name="T80" fmla="*/ 45868962 w 120000"/>
                <a:gd name="T81" fmla="*/ 27119288 h 120000"/>
                <a:gd name="T82" fmla="*/ 52339312 w 120000"/>
                <a:gd name="T83" fmla="*/ 21953349 h 120000"/>
                <a:gd name="T84" fmla="*/ 58666498 w 120000"/>
                <a:gd name="T85" fmla="*/ 20897162 h 120000"/>
                <a:gd name="T86" fmla="*/ 70169633 w 120000"/>
                <a:gd name="T87" fmla="*/ 16787804 h 120000"/>
                <a:gd name="T88" fmla="*/ 71463968 w 120000"/>
                <a:gd name="T89" fmla="*/ 7395842 h 120000"/>
                <a:gd name="T90" fmla="*/ 10352698 w 120000"/>
                <a:gd name="T91" fmla="*/ 46959800 h 120000"/>
                <a:gd name="T92" fmla="*/ 10352698 w 120000"/>
                <a:gd name="T93" fmla="*/ 46959800 h 120000"/>
                <a:gd name="T94" fmla="*/ 10352698 w 120000"/>
                <a:gd name="T95" fmla="*/ 48955510 h 120000"/>
                <a:gd name="T96" fmla="*/ 12796897 w 120000"/>
                <a:gd name="T97" fmla="*/ 52125337 h 120000"/>
                <a:gd name="T98" fmla="*/ 15385549 w 120000"/>
                <a:gd name="T99" fmla="*/ 51068688 h 120000"/>
                <a:gd name="T100" fmla="*/ 33215238 w 120000"/>
                <a:gd name="T101" fmla="*/ 37567838 h 120000"/>
                <a:gd name="T102" fmla="*/ 28038641 w 120000"/>
                <a:gd name="T103" fmla="*/ 32284772 h 120000"/>
                <a:gd name="T104" fmla="*/ 10352698 w 120000"/>
                <a:gd name="T105" fmla="*/ 46959800 h 1200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0000"/>
                <a:gd name="T160" fmla="*/ 0 h 120000"/>
                <a:gd name="T161" fmla="*/ 120000 w 120000"/>
                <a:gd name="T162" fmla="*/ 120000 h 1200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0000" h="120000" extrusionOk="0">
                  <a:moveTo>
                    <a:pt x="19277" y="40719"/>
                  </a:moveTo>
                  <a:lnTo>
                    <a:pt x="19277" y="40719"/>
                  </a:lnTo>
                  <a:cubicBezTo>
                    <a:pt x="23373" y="36134"/>
                    <a:pt x="27951" y="38561"/>
                    <a:pt x="34216" y="45573"/>
                  </a:cubicBezTo>
                  <a:cubicBezTo>
                    <a:pt x="36385" y="48000"/>
                    <a:pt x="36385" y="45573"/>
                    <a:pt x="36385" y="45573"/>
                  </a:cubicBezTo>
                  <a:cubicBezTo>
                    <a:pt x="38554" y="45573"/>
                    <a:pt x="44819" y="36134"/>
                    <a:pt x="46987" y="36134"/>
                  </a:cubicBezTo>
                  <a:cubicBezTo>
                    <a:pt x="46987" y="36134"/>
                    <a:pt x="46987" y="36134"/>
                    <a:pt x="46987" y="33707"/>
                  </a:cubicBezTo>
                  <a:cubicBezTo>
                    <a:pt x="44819" y="33707"/>
                    <a:pt x="42891" y="31280"/>
                    <a:pt x="42891" y="28853"/>
                  </a:cubicBezTo>
                  <a:cubicBezTo>
                    <a:pt x="32048" y="12134"/>
                    <a:pt x="72530" y="2696"/>
                    <a:pt x="66265" y="2696"/>
                  </a:cubicBezTo>
                  <a:cubicBezTo>
                    <a:pt x="61927" y="0"/>
                    <a:pt x="49156" y="0"/>
                    <a:pt x="46987" y="0"/>
                  </a:cubicBezTo>
                  <a:cubicBezTo>
                    <a:pt x="40722" y="2696"/>
                    <a:pt x="30120" y="9707"/>
                    <a:pt x="25783" y="14561"/>
                  </a:cubicBezTo>
                  <a:cubicBezTo>
                    <a:pt x="19277" y="19415"/>
                    <a:pt x="17349" y="21842"/>
                    <a:pt x="17349" y="21842"/>
                  </a:cubicBezTo>
                  <a:cubicBezTo>
                    <a:pt x="14939" y="24000"/>
                    <a:pt x="17349" y="28853"/>
                    <a:pt x="12771" y="31280"/>
                  </a:cubicBezTo>
                  <a:cubicBezTo>
                    <a:pt x="8674" y="33707"/>
                    <a:pt x="6506" y="31280"/>
                    <a:pt x="4337" y="33707"/>
                  </a:cubicBezTo>
                  <a:cubicBezTo>
                    <a:pt x="4337" y="36134"/>
                    <a:pt x="2168" y="36134"/>
                    <a:pt x="0" y="38561"/>
                  </a:cubicBezTo>
                  <a:lnTo>
                    <a:pt x="0" y="40719"/>
                  </a:lnTo>
                  <a:lnTo>
                    <a:pt x="8674" y="50426"/>
                  </a:lnTo>
                  <a:cubicBezTo>
                    <a:pt x="8674" y="52853"/>
                    <a:pt x="10602" y="52853"/>
                    <a:pt x="12771" y="52853"/>
                  </a:cubicBezTo>
                  <a:cubicBezTo>
                    <a:pt x="12771" y="50426"/>
                    <a:pt x="14939" y="48000"/>
                    <a:pt x="17349" y="48000"/>
                  </a:cubicBezTo>
                  <a:cubicBezTo>
                    <a:pt x="17349" y="48000"/>
                    <a:pt x="17349" y="40719"/>
                    <a:pt x="19277" y="40719"/>
                  </a:cubicBezTo>
                  <a:close/>
                  <a:moveTo>
                    <a:pt x="53493" y="43146"/>
                  </a:moveTo>
                  <a:lnTo>
                    <a:pt x="53493" y="43146"/>
                  </a:lnTo>
                  <a:cubicBezTo>
                    <a:pt x="51325" y="43146"/>
                    <a:pt x="51325" y="43146"/>
                    <a:pt x="51325" y="43146"/>
                  </a:cubicBezTo>
                  <a:cubicBezTo>
                    <a:pt x="42891" y="50426"/>
                    <a:pt x="42891" y="50426"/>
                    <a:pt x="42891" y="50426"/>
                  </a:cubicBezTo>
                  <a:cubicBezTo>
                    <a:pt x="40722" y="52853"/>
                    <a:pt x="40722" y="52853"/>
                    <a:pt x="40722" y="55011"/>
                  </a:cubicBezTo>
                  <a:cubicBezTo>
                    <a:pt x="91807" y="117303"/>
                    <a:pt x="91807" y="117303"/>
                    <a:pt x="91807" y="117303"/>
                  </a:cubicBezTo>
                  <a:cubicBezTo>
                    <a:pt x="91807" y="119730"/>
                    <a:pt x="94216" y="119730"/>
                    <a:pt x="96144" y="117303"/>
                  </a:cubicBezTo>
                  <a:cubicBezTo>
                    <a:pt x="102650" y="112449"/>
                    <a:pt x="102650" y="112449"/>
                    <a:pt x="102650" y="112449"/>
                  </a:cubicBezTo>
                  <a:cubicBezTo>
                    <a:pt x="102650" y="110022"/>
                    <a:pt x="102650" y="107865"/>
                    <a:pt x="102650" y="107865"/>
                  </a:cubicBezTo>
                  <a:lnTo>
                    <a:pt x="53493" y="43146"/>
                  </a:lnTo>
                  <a:close/>
                  <a:moveTo>
                    <a:pt x="119759" y="16988"/>
                  </a:moveTo>
                  <a:lnTo>
                    <a:pt x="119759" y="16988"/>
                  </a:lnTo>
                  <a:cubicBezTo>
                    <a:pt x="117590" y="12134"/>
                    <a:pt x="117590" y="14561"/>
                    <a:pt x="115421" y="14561"/>
                  </a:cubicBezTo>
                  <a:cubicBezTo>
                    <a:pt x="115421" y="16988"/>
                    <a:pt x="111084" y="21842"/>
                    <a:pt x="111084" y="24000"/>
                  </a:cubicBezTo>
                  <a:cubicBezTo>
                    <a:pt x="108915" y="28853"/>
                    <a:pt x="104819" y="33707"/>
                    <a:pt x="98313" y="28853"/>
                  </a:cubicBezTo>
                  <a:cubicBezTo>
                    <a:pt x="91807" y="21842"/>
                    <a:pt x="94216" y="19415"/>
                    <a:pt x="96144" y="16988"/>
                  </a:cubicBezTo>
                  <a:cubicBezTo>
                    <a:pt x="96144" y="14561"/>
                    <a:pt x="100481" y="7550"/>
                    <a:pt x="100481" y="5123"/>
                  </a:cubicBezTo>
                  <a:cubicBezTo>
                    <a:pt x="102650" y="5123"/>
                    <a:pt x="100481" y="2696"/>
                    <a:pt x="98313" y="2696"/>
                  </a:cubicBezTo>
                  <a:cubicBezTo>
                    <a:pt x="96144" y="5123"/>
                    <a:pt x="83373" y="9707"/>
                    <a:pt x="81204" y="19415"/>
                  </a:cubicBezTo>
                  <a:cubicBezTo>
                    <a:pt x="79036" y="26426"/>
                    <a:pt x="83373" y="33707"/>
                    <a:pt x="76867" y="40719"/>
                  </a:cubicBezTo>
                  <a:cubicBezTo>
                    <a:pt x="68433" y="50426"/>
                    <a:pt x="68433" y="50426"/>
                    <a:pt x="68433" y="50426"/>
                  </a:cubicBezTo>
                  <a:cubicBezTo>
                    <a:pt x="76867" y="62292"/>
                    <a:pt x="76867" y="62292"/>
                    <a:pt x="76867" y="62292"/>
                  </a:cubicBezTo>
                  <a:cubicBezTo>
                    <a:pt x="87710" y="50426"/>
                    <a:pt x="87710" y="50426"/>
                    <a:pt x="87710" y="50426"/>
                  </a:cubicBezTo>
                  <a:cubicBezTo>
                    <a:pt x="89638" y="48000"/>
                    <a:pt x="94216" y="45573"/>
                    <a:pt x="98313" y="48000"/>
                  </a:cubicBezTo>
                  <a:cubicBezTo>
                    <a:pt x="108915" y="50426"/>
                    <a:pt x="113253" y="45573"/>
                    <a:pt x="117590" y="38561"/>
                  </a:cubicBezTo>
                  <a:cubicBezTo>
                    <a:pt x="119759" y="31280"/>
                    <a:pt x="119759" y="19415"/>
                    <a:pt x="119759" y="16988"/>
                  </a:cubicBezTo>
                  <a:close/>
                  <a:moveTo>
                    <a:pt x="17349" y="107865"/>
                  </a:moveTo>
                  <a:lnTo>
                    <a:pt x="17349" y="107865"/>
                  </a:lnTo>
                  <a:cubicBezTo>
                    <a:pt x="14939" y="110022"/>
                    <a:pt x="14939" y="112449"/>
                    <a:pt x="17349" y="112449"/>
                  </a:cubicBezTo>
                  <a:cubicBezTo>
                    <a:pt x="21445" y="119730"/>
                    <a:pt x="21445" y="119730"/>
                    <a:pt x="21445" y="119730"/>
                  </a:cubicBezTo>
                  <a:cubicBezTo>
                    <a:pt x="23373" y="119730"/>
                    <a:pt x="25783" y="119730"/>
                    <a:pt x="25783" y="117303"/>
                  </a:cubicBezTo>
                  <a:cubicBezTo>
                    <a:pt x="55662" y="86292"/>
                    <a:pt x="55662" y="86292"/>
                    <a:pt x="55662" y="86292"/>
                  </a:cubicBezTo>
                  <a:cubicBezTo>
                    <a:pt x="46987" y="74157"/>
                    <a:pt x="46987" y="74157"/>
                    <a:pt x="46987" y="74157"/>
                  </a:cubicBezTo>
                  <a:lnTo>
                    <a:pt x="17349" y="10786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00" tIns="45700" rIns="91400" bIns="45700" anchor="ctr"/>
            <a:lstStyle/>
            <a:p>
              <a:endParaRPr lang="uk-UA"/>
            </a:p>
          </p:txBody>
        </p:sp>
        <p:sp>
          <p:nvSpPr>
            <p:cNvPr id="18450" name="Shape 581">
              <a:extLst>
                <a:ext uri="{FF2B5EF4-FFF2-40B4-BE49-F238E27FC236}">
                  <a16:creationId xmlns:a16="http://schemas.microsoft.com/office/drawing/2014/main" id="{ABD3E90E-B42B-4821-AC0C-594D2505A73E}"/>
                </a:ext>
              </a:extLst>
            </p:cNvPr>
            <p:cNvSpPr>
              <a:spLocks/>
            </p:cNvSpPr>
            <p:nvPr/>
          </p:nvSpPr>
          <p:spPr bwMode="auto">
            <a:xfrm>
              <a:off x="11818284" y="6885936"/>
              <a:ext cx="909251" cy="938360"/>
            </a:xfrm>
            <a:custGeom>
              <a:avLst/>
              <a:gdLst>
                <a:gd name="T0" fmla="*/ 46923262 w 120000"/>
                <a:gd name="T1" fmla="*/ 19746691 h 120000"/>
                <a:gd name="T2" fmla="*/ 46923262 w 120000"/>
                <a:gd name="T3" fmla="*/ 19746691 h 120000"/>
                <a:gd name="T4" fmla="*/ 31203880 w 120000"/>
                <a:gd name="T5" fmla="*/ 993090 h 120000"/>
                <a:gd name="T6" fmla="*/ 4222736 w 120000"/>
                <a:gd name="T7" fmla="*/ 30800080 h 120000"/>
                <a:gd name="T8" fmla="*/ 1055352 w 120000"/>
                <a:gd name="T9" fmla="*/ 39618122 h 120000"/>
                <a:gd name="T10" fmla="*/ 9501681 w 120000"/>
                <a:gd name="T11" fmla="*/ 44088837 h 120000"/>
                <a:gd name="T12" fmla="*/ 11495782 w 120000"/>
                <a:gd name="T13" fmla="*/ 42971430 h 120000"/>
                <a:gd name="T14" fmla="*/ 15718980 w 120000"/>
                <a:gd name="T15" fmla="*/ 46200366 h 120000"/>
                <a:gd name="T16" fmla="*/ 18769290 w 120000"/>
                <a:gd name="T17" fmla="*/ 53900509 h 120000"/>
                <a:gd name="T18" fmla="*/ 21936211 w 120000"/>
                <a:gd name="T19" fmla="*/ 56135870 h 120000"/>
                <a:gd name="T20" fmla="*/ 28153965 w 120000"/>
                <a:gd name="T21" fmla="*/ 53900509 h 120000"/>
                <a:gd name="T22" fmla="*/ 29209779 w 120000"/>
                <a:gd name="T23" fmla="*/ 51664663 h 120000"/>
                <a:gd name="T24" fmla="*/ 27098158 w 120000"/>
                <a:gd name="T25" fmla="*/ 48435727 h 120000"/>
                <a:gd name="T26" fmla="*/ 23930774 w 120000"/>
                <a:gd name="T27" fmla="*/ 41853476 h 120000"/>
                <a:gd name="T28" fmla="*/ 27098158 w 120000"/>
                <a:gd name="T29" fmla="*/ 38500223 h 120000"/>
                <a:gd name="T30" fmla="*/ 48917363 w 120000"/>
                <a:gd name="T31" fmla="*/ 44088837 h 120000"/>
                <a:gd name="T32" fmla="*/ 46923262 w 120000"/>
                <a:gd name="T33" fmla="*/ 19746691 h 120000"/>
                <a:gd name="T34" fmla="*/ 45750040 w 120000"/>
                <a:gd name="T35" fmla="*/ 38500223 h 120000"/>
                <a:gd name="T36" fmla="*/ 45750040 w 120000"/>
                <a:gd name="T37" fmla="*/ 38500223 h 120000"/>
                <a:gd name="T38" fmla="*/ 35427018 w 120000"/>
                <a:gd name="T39" fmla="*/ 25335790 h 120000"/>
                <a:gd name="T40" fmla="*/ 33315449 w 120000"/>
                <a:gd name="T41" fmla="*/ 7699650 h 120000"/>
                <a:gd name="T42" fmla="*/ 42700124 w 120000"/>
                <a:gd name="T43" fmla="*/ 21982475 h 120000"/>
                <a:gd name="T44" fmla="*/ 45750040 w 120000"/>
                <a:gd name="T45" fmla="*/ 38500223 h 1200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000"/>
                <a:gd name="T70" fmla="*/ 0 h 120000"/>
                <a:gd name="T71" fmla="*/ 120000 w 120000"/>
                <a:gd name="T72" fmla="*/ 120000 h 1200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000" h="120000" extrusionOk="0">
                  <a:moveTo>
                    <a:pt x="107865" y="41298"/>
                  </a:moveTo>
                  <a:lnTo>
                    <a:pt x="107865" y="41298"/>
                  </a:lnTo>
                  <a:cubicBezTo>
                    <a:pt x="98157" y="18441"/>
                    <a:pt x="81438" y="0"/>
                    <a:pt x="71730" y="2077"/>
                  </a:cubicBezTo>
                  <a:cubicBezTo>
                    <a:pt x="57438" y="9350"/>
                    <a:pt x="81438" y="36883"/>
                    <a:pt x="9707" y="64415"/>
                  </a:cubicBezTo>
                  <a:cubicBezTo>
                    <a:pt x="2426" y="66753"/>
                    <a:pt x="0" y="75844"/>
                    <a:pt x="2426" y="82857"/>
                  </a:cubicBezTo>
                  <a:cubicBezTo>
                    <a:pt x="4853" y="87532"/>
                    <a:pt x="14292" y="94285"/>
                    <a:pt x="21842" y="92207"/>
                  </a:cubicBezTo>
                  <a:lnTo>
                    <a:pt x="26426" y="89870"/>
                  </a:lnTo>
                  <a:cubicBezTo>
                    <a:pt x="31280" y="96623"/>
                    <a:pt x="36134" y="92207"/>
                    <a:pt x="36134" y="96623"/>
                  </a:cubicBezTo>
                  <a:cubicBezTo>
                    <a:pt x="38561" y="101298"/>
                    <a:pt x="43146" y="110389"/>
                    <a:pt x="43146" y="112727"/>
                  </a:cubicBezTo>
                  <a:cubicBezTo>
                    <a:pt x="45573" y="115064"/>
                    <a:pt x="48000" y="119740"/>
                    <a:pt x="50426" y="117402"/>
                  </a:cubicBezTo>
                  <a:cubicBezTo>
                    <a:pt x="52853" y="117402"/>
                    <a:pt x="62292" y="115064"/>
                    <a:pt x="64719" y="112727"/>
                  </a:cubicBezTo>
                  <a:cubicBezTo>
                    <a:pt x="69303" y="112727"/>
                    <a:pt x="69303" y="110389"/>
                    <a:pt x="67146" y="108051"/>
                  </a:cubicBezTo>
                  <a:cubicBezTo>
                    <a:pt x="67146" y="105974"/>
                    <a:pt x="62292" y="103636"/>
                    <a:pt x="62292" y="101298"/>
                  </a:cubicBezTo>
                  <a:cubicBezTo>
                    <a:pt x="59865" y="98961"/>
                    <a:pt x="57438" y="89870"/>
                    <a:pt x="55011" y="87532"/>
                  </a:cubicBezTo>
                  <a:cubicBezTo>
                    <a:pt x="52853" y="85194"/>
                    <a:pt x="57438" y="80519"/>
                    <a:pt x="62292" y="80519"/>
                  </a:cubicBezTo>
                  <a:cubicBezTo>
                    <a:pt x="95730" y="78441"/>
                    <a:pt x="100584" y="96623"/>
                    <a:pt x="112449" y="92207"/>
                  </a:cubicBezTo>
                  <a:cubicBezTo>
                    <a:pt x="119730" y="89870"/>
                    <a:pt x="119730" y="64415"/>
                    <a:pt x="107865" y="41298"/>
                  </a:cubicBezTo>
                  <a:close/>
                  <a:moveTo>
                    <a:pt x="105168" y="80519"/>
                  </a:moveTo>
                  <a:lnTo>
                    <a:pt x="105168" y="80519"/>
                  </a:lnTo>
                  <a:cubicBezTo>
                    <a:pt x="102741" y="80519"/>
                    <a:pt x="88449" y="71428"/>
                    <a:pt x="81438" y="52987"/>
                  </a:cubicBezTo>
                  <a:cubicBezTo>
                    <a:pt x="74157" y="34545"/>
                    <a:pt x="74157" y="16103"/>
                    <a:pt x="76584" y="16103"/>
                  </a:cubicBezTo>
                  <a:cubicBezTo>
                    <a:pt x="79011" y="16103"/>
                    <a:pt x="90876" y="27532"/>
                    <a:pt x="98157" y="45974"/>
                  </a:cubicBezTo>
                  <a:cubicBezTo>
                    <a:pt x="107865" y="64415"/>
                    <a:pt x="105168" y="78441"/>
                    <a:pt x="105168" y="8051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00" tIns="45700" rIns="91400" bIns="45700" anchor="ctr"/>
            <a:lstStyle/>
            <a:p>
              <a:endParaRPr lang="uk-UA"/>
            </a:p>
          </p:txBody>
        </p:sp>
        <p:sp>
          <p:nvSpPr>
            <p:cNvPr id="18451" name="Shape 582">
              <a:extLst>
                <a:ext uri="{FF2B5EF4-FFF2-40B4-BE49-F238E27FC236}">
                  <a16:creationId xmlns:a16="http://schemas.microsoft.com/office/drawing/2014/main" id="{E9A689EC-DD44-425B-88A1-16A31501F4FE}"/>
                </a:ext>
              </a:extLst>
            </p:cNvPr>
            <p:cNvSpPr>
              <a:spLocks/>
            </p:cNvSpPr>
            <p:nvPr/>
          </p:nvSpPr>
          <p:spPr bwMode="auto">
            <a:xfrm>
              <a:off x="4162028" y="8427297"/>
              <a:ext cx="923685" cy="945576"/>
            </a:xfrm>
            <a:custGeom>
              <a:avLst/>
              <a:gdLst>
                <a:gd name="T0" fmla="*/ 33296489 w 120000"/>
                <a:gd name="T1" fmla="*/ 38251378 h 120000"/>
                <a:gd name="T2" fmla="*/ 33296489 w 120000"/>
                <a:gd name="T3" fmla="*/ 38251378 h 120000"/>
                <a:gd name="T4" fmla="*/ 52548393 w 120000"/>
                <a:gd name="T5" fmla="*/ 3304000 h 120000"/>
                <a:gd name="T6" fmla="*/ 52548393 w 120000"/>
                <a:gd name="T7" fmla="*/ 2287317 h 120000"/>
                <a:gd name="T8" fmla="*/ 51458437 w 120000"/>
                <a:gd name="T9" fmla="*/ 2287317 h 120000"/>
                <a:gd name="T10" fmla="*/ 19251489 w 120000"/>
                <a:gd name="T11" fmla="*/ 22620274 h 120000"/>
                <a:gd name="T12" fmla="*/ 1089540 w 120000"/>
                <a:gd name="T13" fmla="*/ 38251378 h 120000"/>
                <a:gd name="T14" fmla="*/ 4237767 w 120000"/>
                <a:gd name="T15" fmla="*/ 41682598 h 120000"/>
                <a:gd name="T16" fmla="*/ 10654614 w 120000"/>
                <a:gd name="T17" fmla="*/ 39395281 h 120000"/>
                <a:gd name="T18" fmla="*/ 18282759 w 120000"/>
                <a:gd name="T19" fmla="*/ 47274411 h 120000"/>
                <a:gd name="T20" fmla="*/ 16103263 w 120000"/>
                <a:gd name="T21" fmla="*/ 54009638 h 120000"/>
                <a:gd name="T22" fmla="*/ 18282759 w 120000"/>
                <a:gd name="T23" fmla="*/ 57440858 h 120000"/>
                <a:gd name="T24" fmla="*/ 33296489 w 120000"/>
                <a:gd name="T25" fmla="*/ 38251378 h 120000"/>
                <a:gd name="T26" fmla="*/ 36444715 w 120000"/>
                <a:gd name="T27" fmla="*/ 19062324 h 120000"/>
                <a:gd name="T28" fmla="*/ 36444715 w 120000"/>
                <a:gd name="T29" fmla="*/ 19062324 h 120000"/>
                <a:gd name="T30" fmla="*/ 36444715 w 120000"/>
                <a:gd name="T31" fmla="*/ 12326600 h 120000"/>
                <a:gd name="T32" fmla="*/ 42862040 w 120000"/>
                <a:gd name="T33" fmla="*/ 12326600 h 120000"/>
                <a:gd name="T34" fmla="*/ 42862040 w 120000"/>
                <a:gd name="T35" fmla="*/ 19062324 h 120000"/>
                <a:gd name="T36" fmla="*/ 36444715 w 120000"/>
                <a:gd name="T37" fmla="*/ 19062324 h 1200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000"/>
                <a:gd name="T58" fmla="*/ 0 h 120000"/>
                <a:gd name="T59" fmla="*/ 120000 w 120000"/>
                <a:gd name="T60" fmla="*/ 120000 h 1200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000" h="120000" extrusionOk="0">
                  <a:moveTo>
                    <a:pt x="73008" y="78181"/>
                  </a:moveTo>
                  <a:lnTo>
                    <a:pt x="73008" y="78181"/>
                  </a:lnTo>
                  <a:cubicBezTo>
                    <a:pt x="73008" y="78181"/>
                    <a:pt x="119734" y="43896"/>
                    <a:pt x="115221" y="6753"/>
                  </a:cubicBezTo>
                  <a:lnTo>
                    <a:pt x="115221" y="4675"/>
                  </a:lnTo>
                  <a:cubicBezTo>
                    <a:pt x="112831" y="4675"/>
                    <a:pt x="112831" y="4675"/>
                    <a:pt x="112831" y="4675"/>
                  </a:cubicBezTo>
                  <a:cubicBezTo>
                    <a:pt x="75398" y="0"/>
                    <a:pt x="42212" y="46233"/>
                    <a:pt x="42212" y="46233"/>
                  </a:cubicBezTo>
                  <a:cubicBezTo>
                    <a:pt x="14070" y="41298"/>
                    <a:pt x="16460" y="48311"/>
                    <a:pt x="2389" y="78181"/>
                  </a:cubicBezTo>
                  <a:cubicBezTo>
                    <a:pt x="0" y="85194"/>
                    <a:pt x="4778" y="85194"/>
                    <a:pt x="9292" y="85194"/>
                  </a:cubicBezTo>
                  <a:cubicBezTo>
                    <a:pt x="14070" y="82857"/>
                    <a:pt x="23362" y="80519"/>
                    <a:pt x="23362" y="80519"/>
                  </a:cubicBezTo>
                  <a:cubicBezTo>
                    <a:pt x="40088" y="96623"/>
                    <a:pt x="40088" y="96623"/>
                    <a:pt x="40088" y="96623"/>
                  </a:cubicBezTo>
                  <a:cubicBezTo>
                    <a:pt x="40088" y="96623"/>
                    <a:pt x="37433" y="105714"/>
                    <a:pt x="35309" y="110389"/>
                  </a:cubicBezTo>
                  <a:cubicBezTo>
                    <a:pt x="32920" y="115064"/>
                    <a:pt x="35309" y="119740"/>
                    <a:pt x="40088" y="117402"/>
                  </a:cubicBezTo>
                  <a:cubicBezTo>
                    <a:pt x="70619" y="103376"/>
                    <a:pt x="77522" y="105714"/>
                    <a:pt x="73008" y="78181"/>
                  </a:cubicBezTo>
                  <a:close/>
                  <a:moveTo>
                    <a:pt x="79911" y="38961"/>
                  </a:moveTo>
                  <a:lnTo>
                    <a:pt x="79911" y="38961"/>
                  </a:lnTo>
                  <a:cubicBezTo>
                    <a:pt x="75398" y="34545"/>
                    <a:pt x="75398" y="29870"/>
                    <a:pt x="79911" y="25194"/>
                  </a:cubicBezTo>
                  <a:cubicBezTo>
                    <a:pt x="84690" y="20779"/>
                    <a:pt x="91592" y="20779"/>
                    <a:pt x="93982" y="25194"/>
                  </a:cubicBezTo>
                  <a:cubicBezTo>
                    <a:pt x="98761" y="29870"/>
                    <a:pt x="98761" y="34545"/>
                    <a:pt x="93982" y="38961"/>
                  </a:cubicBezTo>
                  <a:cubicBezTo>
                    <a:pt x="91592" y="43896"/>
                    <a:pt x="84690" y="43896"/>
                    <a:pt x="79911" y="3896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lIns="91400" tIns="45700" rIns="91400" bIns="45700" anchor="ctr"/>
            <a:lstStyle/>
            <a:p>
              <a:endParaRPr lang="uk-UA"/>
            </a:p>
          </p:txBody>
        </p:sp>
      </p:grpSp>
      <p:pic>
        <p:nvPicPr>
          <p:cNvPr id="23" name="Рисунок 22">
            <a:extLst>
              <a:ext uri="{FF2B5EF4-FFF2-40B4-BE49-F238E27FC236}">
                <a16:creationId xmlns:a16="http://schemas.microsoft.com/office/drawing/2014/main" id="{CDCE1F81-D5D5-4DFD-A232-B3B3D3C6608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944" b="96212" l="3938" r="96438">
                        <a14:foregroundMark x1="35188" y1="93664" x2="18438" y2="83867"/>
                        <a14:foregroundMark x1="18438" y1="83867" x2="15625" y2="81123"/>
                        <a14:foregroundMark x1="15625" y1="81123" x2="7125" y2="59504"/>
                        <a14:foregroundMark x1="7125" y1="59504" x2="7500" y2="35140"/>
                        <a14:foregroundMark x1="7500" y1="35140" x2="16125" y2="21097"/>
                        <a14:foregroundMark x1="16125" y1="21097" x2="25778" y2="11227"/>
                        <a14:foregroundMark x1="29548" y1="8654" x2="41688" y2="4899"/>
                        <a14:foregroundMark x1="41688" y1="4899" x2="49938" y2="4637"/>
                        <a14:foregroundMark x1="49938" y1="4637" x2="57875" y2="5225"/>
                        <a14:foregroundMark x1="57875" y1="5225" x2="77750" y2="14827"/>
                        <a14:foregroundMark x1="77750" y1="14827" x2="82688" y2="20248"/>
                        <a14:foregroundMark x1="82688" y1="20248" x2="91813" y2="50163"/>
                        <a14:foregroundMark x1="91813" y1="50163" x2="90625" y2="63815"/>
                        <a14:foregroundMark x1="90625" y1="63815" x2="86688" y2="73939"/>
                        <a14:foregroundMark x1="86688" y1="73939" x2="74188" y2="87590"/>
                        <a14:foregroundMark x1="74188" y1="87590" x2="53125" y2="95232"/>
                        <a14:foregroundMark x1="53125" y1="95232" x2="44438" y2="96212"/>
                        <a14:foregroundMark x1="44438" y1="96212" x2="34438" y2="93076"/>
                        <a14:foregroundMark x1="28875" y1="37753" x2="30813" y2="50033"/>
                        <a14:foregroundMark x1="30813" y1="50033" x2="61625" y2="37165"/>
                        <a14:foregroundMark x1="61625" y1="37165" x2="29750" y2="43828"/>
                        <a14:foregroundMark x1="29750" y1="43828" x2="40875" y2="46179"/>
                        <a14:foregroundMark x1="40875" y1="46179" x2="65313" y2="45787"/>
                        <a14:foregroundMark x1="65313" y1="45787" x2="52000" y2="65905"/>
                        <a14:foregroundMark x1="52000" y1="65905" x2="49438" y2="79948"/>
                        <a14:foregroundMark x1="49438" y1="79948" x2="65813" y2="90072"/>
                        <a14:foregroundMark x1="65813" y1="90072" x2="53813" y2="95754"/>
                        <a14:foregroundMark x1="48750" y1="36447" x2="29063" y2="53952"/>
                        <a14:foregroundMark x1="29063" y1="53952" x2="40813" y2="63815"/>
                        <a14:foregroundMark x1="40813" y1="63815" x2="48625" y2="60941"/>
                        <a14:foregroundMark x1="48625" y1="60941" x2="38750" y2="82299"/>
                        <a14:foregroundMark x1="39938" y1="30830" x2="28125" y2="72632"/>
                        <a14:foregroundMark x1="59188" y1="24886" x2="47375" y2="68125"/>
                        <a14:foregroundMark x1="73813" y1="32724" x2="58750" y2="75833"/>
                        <a14:foregroundMark x1="77813" y1="46114" x2="71375" y2="79033"/>
                        <a14:foregroundMark x1="79813" y1="36447" x2="54750" y2="70999"/>
                        <a14:foregroundMark x1="84250" y1="48008" x2="80438" y2="64402"/>
                        <a14:foregroundMark x1="80438" y1="64402" x2="74250" y2="71522"/>
                        <a14:foregroundMark x1="85188" y1="45265" x2="83063" y2="66101"/>
                        <a14:foregroundMark x1="83063" y1="66101" x2="74125" y2="76943"/>
                        <a14:foregroundMark x1="78875" y1="86937" x2="92750" y2="80666"/>
                        <a14:foregroundMark x1="85813" y1="79360" x2="96438" y2="77596"/>
                        <a14:foregroundMark x1="70250" y1="62182" x2="69438" y2="66297"/>
                        <a14:foregroundMark x1="69438" y1="66297" x2="69813" y2="71522"/>
                        <a14:foregroundMark x1="46125" y1="6205" x2="49875" y2="6466"/>
                        <a14:foregroundMark x1="49875" y1="6466" x2="54750" y2="6074"/>
                        <a14:foregroundMark x1="32750" y1="85826" x2="49188" y2="80013"/>
                        <a14:foregroundMark x1="64750" y1="79882" x2="77375" y2="78903"/>
                        <a14:foregroundMark x1="87063" y1="84716" x2="91375" y2="84716"/>
                        <a14:foregroundMark x1="91375" y1="84716" x2="94875" y2="84193"/>
                        <a14:foregroundMark x1="72563" y1="49314" x2="67500" y2="61398"/>
                        <a14:foregroundMark x1="69375" y1="36120" x2="60250" y2="46440"/>
                        <a14:foregroundMark x1="73500" y1="30960" x2="60563" y2="37231"/>
                        <a14:foregroundMark x1="73063" y1="30176" x2="78438" y2="39974"/>
                        <a14:foregroundMark x1="37813" y1="53821" x2="30438" y2="66688"/>
                        <a14:foregroundMark x1="47188" y1="52057" x2="35688" y2="72306"/>
                        <a14:foregroundMark x1="27375" y1="57675" x2="21500" y2="71195"/>
                        <a14:foregroundMark x1="24563" y1="56042" x2="17375" y2="70216"/>
                        <a14:foregroundMark x1="27500" y1="56042" x2="19938" y2="68256"/>
                        <a14:foregroundMark x1="37188" y1="52057" x2="37188" y2="60483"/>
                        <a14:foregroundMark x1="37188" y1="60483" x2="35500" y2="66688"/>
                        <a14:foregroundMark x1="38875" y1="51731" x2="56125" y2="54605"/>
                        <a14:foregroundMark x1="54750" y1="50294" x2="58250" y2="58654"/>
                        <a14:foregroundMark x1="58250" y1="81319" x2="69688" y2="77792"/>
                        <a14:foregroundMark x1="49813" y1="86479" x2="26875" y2="87067"/>
                        <a14:foregroundMark x1="34125" y1="81646" x2="16750" y2="80666"/>
                        <a14:foregroundMark x1="14563" y1="82103" x2="5938" y2="82430"/>
                        <a14:foregroundMark x1="8125" y1="78119" x2="3938" y2="81973"/>
                        <a14:foregroundMark x1="4438" y1="81973" x2="4125" y2="77662"/>
                        <a14:foregroundMark x1="4125" y1="77662" x2="5125" y2="73808"/>
                        <a14:foregroundMark x1="5125" y1="73808" x2="12875" y2="75376"/>
                        <a14:foregroundMark x1="46875" y1="89157" x2="52500" y2="89353"/>
                        <a14:foregroundMark x1="52500" y1="89353" x2="63813" y2="88700"/>
                        <a14:backgroundMark x1="27500" y1="9275" x2="27500" y2="9275"/>
                        <a14:backgroundMark x1="27187" y1="9471" x2="28250" y2="8622"/>
                        <a14:backgroundMark x1="25813" y1="10255" x2="29188" y2="8622"/>
                        <a14:backgroundMark x1="29188" y1="8295" x2="28750" y2="8622"/>
                        <a14:backgroundMark x1="29500" y1="8491" x2="28750" y2="8622"/>
                      </a14:backgroundRemoval>
                    </a14:imgEffect>
                  </a14:imgLayer>
                </a14:imgProps>
              </a:ext>
              <a:ext uri="{28A0092B-C50C-407E-A947-70E740481C1C}">
                <a14:useLocalDpi xmlns:a14="http://schemas.microsoft.com/office/drawing/2010/main" val="0"/>
              </a:ext>
            </a:extLst>
          </a:blip>
          <a:stretch>
            <a:fillRect/>
          </a:stretch>
        </p:blipFill>
        <p:spPr>
          <a:xfrm>
            <a:off x="6475732" y="3747857"/>
            <a:ext cx="2399222" cy="2295756"/>
          </a:xfrm>
          <a:prstGeom prst="rect">
            <a:avLst/>
          </a:prstGeom>
        </p:spPr>
      </p:pic>
      <p:sp>
        <p:nvSpPr>
          <p:cNvPr id="11" name="Заголовок 10">
            <a:extLst>
              <a:ext uri="{FF2B5EF4-FFF2-40B4-BE49-F238E27FC236}">
                <a16:creationId xmlns:a16="http://schemas.microsoft.com/office/drawing/2014/main" id="{9768037B-6474-411B-85D5-39E0857B91CF}"/>
              </a:ext>
            </a:extLst>
          </p:cNvPr>
          <p:cNvSpPr>
            <a:spLocks noGrp="1"/>
          </p:cNvSpPr>
          <p:nvPr>
            <p:ph type="ctrTitle"/>
          </p:nvPr>
        </p:nvSpPr>
        <p:spPr>
          <a:xfrm>
            <a:off x="0" y="219345"/>
            <a:ext cx="9144000" cy="4786312"/>
          </a:xfrm>
        </p:spPr>
        <p:txBody>
          <a:bodyPr/>
          <a:lstStyle/>
          <a:p>
            <a:pPr algn="ctr">
              <a:defRPr/>
            </a:pPr>
            <a:r>
              <a:rPr lang="ru-RU" dirty="0" err="1">
                <a:solidFill>
                  <a:srgbClr val="FF0000"/>
                </a:solidFill>
                <a:latin typeface="Comic Sans MS"/>
              </a:rPr>
              <a:t>Використання</a:t>
            </a:r>
            <a:r>
              <a:rPr lang="ru-RU" dirty="0">
                <a:solidFill>
                  <a:srgbClr val="FF0000"/>
                </a:solidFill>
                <a:latin typeface="Comic Sans MS"/>
              </a:rPr>
              <a:t> </a:t>
            </a:r>
            <a:r>
              <a:rPr lang="ru-RU" dirty="0" err="1">
                <a:solidFill>
                  <a:srgbClr val="FF0000"/>
                </a:solidFill>
                <a:latin typeface="Comic Sans MS"/>
              </a:rPr>
              <a:t>оптичних</a:t>
            </a:r>
            <a:r>
              <a:rPr lang="ru-RU" dirty="0">
                <a:solidFill>
                  <a:srgbClr val="FF0000"/>
                </a:solidFill>
                <a:latin typeface="Comic Sans MS"/>
              </a:rPr>
              <a:t> </a:t>
            </a:r>
            <a:r>
              <a:rPr lang="ru-RU" dirty="0" err="1">
                <a:solidFill>
                  <a:srgbClr val="FF0000"/>
                </a:solidFill>
                <a:latin typeface="Comic Sans MS"/>
              </a:rPr>
              <a:t>явищ</a:t>
            </a:r>
            <a:r>
              <a:rPr lang="ru-RU" dirty="0">
                <a:solidFill>
                  <a:srgbClr val="FF0000"/>
                </a:solidFill>
                <a:latin typeface="Comic Sans MS"/>
              </a:rPr>
              <a:t> при </a:t>
            </a:r>
            <a:r>
              <a:rPr lang="ru-RU" dirty="0" err="1">
                <a:solidFill>
                  <a:srgbClr val="FF0000"/>
                </a:solidFill>
                <a:latin typeface="Comic Sans MS"/>
              </a:rPr>
              <a:t>побудові</a:t>
            </a:r>
            <a:r>
              <a:rPr lang="ru-RU" dirty="0">
                <a:solidFill>
                  <a:srgbClr val="FF0000"/>
                </a:solidFill>
                <a:latin typeface="Comic Sans MS"/>
              </a:rPr>
              <a:t> </a:t>
            </a:r>
            <a:r>
              <a:rPr lang="ru-RU" dirty="0" err="1">
                <a:solidFill>
                  <a:srgbClr val="FF0000"/>
                </a:solidFill>
                <a:latin typeface="Comic Sans MS"/>
              </a:rPr>
              <a:t>світлодіодного</a:t>
            </a:r>
            <a:r>
              <a:rPr lang="ru-RU" dirty="0">
                <a:solidFill>
                  <a:srgbClr val="FF0000"/>
                </a:solidFill>
                <a:latin typeface="Comic Sans MS"/>
              </a:rPr>
              <a:t> табло з </a:t>
            </a:r>
            <a:r>
              <a:rPr lang="ru-RU" dirty="0" err="1">
                <a:solidFill>
                  <a:srgbClr val="FF0000"/>
                </a:solidFill>
                <a:latin typeface="Comic Sans MS"/>
              </a:rPr>
              <a:t>рухомим</a:t>
            </a:r>
            <a:r>
              <a:rPr lang="ru-RU" dirty="0">
                <a:solidFill>
                  <a:srgbClr val="FF0000"/>
                </a:solidFill>
                <a:latin typeface="Comic Sans MS"/>
              </a:rPr>
              <a:t> рядком</a:t>
            </a:r>
            <a:endParaRPr lang="ru-RU" dirty="0">
              <a:solidFill>
                <a:srgbClr val="FF0000"/>
              </a:solidFill>
            </a:endParaRP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C:\Users\Администратор\Desktop\ИРИНЕ ИГоревне\Для ПОСТЕРА\Максим.jpg">
            <a:extLst>
              <a:ext uri="{FF2B5EF4-FFF2-40B4-BE49-F238E27FC236}">
                <a16:creationId xmlns:a16="http://schemas.microsoft.com/office/drawing/2014/main" id="{B5C2F447-474B-4B85-803A-D092F8516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661"/>
          <a:stretch>
            <a:fillRect/>
          </a:stretch>
        </p:blipFill>
        <p:spPr bwMode="auto">
          <a:xfrm>
            <a:off x="4619521" y="1172330"/>
            <a:ext cx="3178382"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Заголовок 1">
            <a:extLst>
              <a:ext uri="{FF2B5EF4-FFF2-40B4-BE49-F238E27FC236}">
                <a16:creationId xmlns:a16="http://schemas.microsoft.com/office/drawing/2014/main" id="{989D827E-4BF7-460C-A9D2-192C1D21410E}"/>
              </a:ext>
            </a:extLst>
          </p:cNvPr>
          <p:cNvSpPr>
            <a:spLocks noGrp="1" noChangeArrowheads="1"/>
          </p:cNvSpPr>
          <p:nvPr>
            <p:ph type="title" idx="4294967295"/>
          </p:nvPr>
        </p:nvSpPr>
        <p:spPr>
          <a:xfrm>
            <a:off x="0" y="134938"/>
            <a:ext cx="9144000" cy="563562"/>
          </a:xfrm>
        </p:spPr>
        <p:txBody>
          <a:bodyPr/>
          <a:lstStyle/>
          <a:p>
            <a:pPr algn="ctr"/>
            <a:r>
              <a:rPr lang="ru-RU" altLang="ru-RU" sz="3000" i="1"/>
              <a:t>Хід дослідження</a:t>
            </a:r>
          </a:p>
        </p:txBody>
      </p:sp>
      <p:sp>
        <p:nvSpPr>
          <p:cNvPr id="26629" name="AutoShape 21" descr="Домедична допомога при термічних опіках :: Міський лікувально-діагностичний  центр м.Вінниця (МЛДЦ Вінниця)">
            <a:extLst>
              <a:ext uri="{FF2B5EF4-FFF2-40B4-BE49-F238E27FC236}">
                <a16:creationId xmlns:a16="http://schemas.microsoft.com/office/drawing/2014/main" id="{909D8ADC-498C-44B7-91FE-C866CDEA3A4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ru-RU" altLang="ru-RU" sz="1800" b="0">
              <a:solidFill>
                <a:schemeClr val="tx1"/>
              </a:solidFill>
              <a:latin typeface="Arial" panose="020B0604020202020204" pitchFamily="34" charset="0"/>
            </a:endParaRPr>
          </a:p>
        </p:txBody>
      </p:sp>
      <p:sp>
        <p:nvSpPr>
          <p:cNvPr id="124" name="Управляющая кнопка: назад 123">
            <a:hlinkClick r:id="" action="ppaction://hlinkshowjump?jump=previousslide" highlightClick="1"/>
            <a:extLst>
              <a:ext uri="{FF2B5EF4-FFF2-40B4-BE49-F238E27FC236}">
                <a16:creationId xmlns:a16="http://schemas.microsoft.com/office/drawing/2014/main" id="{4B96C91B-E60F-4963-B422-B2855BEE1D5B}"/>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5" name="Управляющая кнопка: далее 124">
            <a:hlinkClick r:id="" action="ppaction://hlinkshowjump?jump=nextslide" highlightClick="1"/>
            <a:extLst>
              <a:ext uri="{FF2B5EF4-FFF2-40B4-BE49-F238E27FC236}">
                <a16:creationId xmlns:a16="http://schemas.microsoft.com/office/drawing/2014/main" id="{F6E57771-AB49-42FF-8D55-A2EC459482E0}"/>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389" name="Фигура, имеющая форму буквы L 25">
            <a:extLst>
              <a:ext uri="{FF2B5EF4-FFF2-40B4-BE49-F238E27FC236}">
                <a16:creationId xmlns:a16="http://schemas.microsoft.com/office/drawing/2014/main" id="{5B2FEF79-DADA-4BF5-AE5E-3D866BDCB5E7}"/>
              </a:ext>
            </a:extLst>
          </p:cNvPr>
          <p:cNvSpPr/>
          <p:nvPr/>
        </p:nvSpPr>
        <p:spPr>
          <a:xfrm flipV="1">
            <a:off x="914400" y="1172330"/>
            <a:ext cx="1141413" cy="2479675"/>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58" name="Фигура, имеющая форму буквы L 25">
            <a:extLst>
              <a:ext uri="{FF2B5EF4-FFF2-40B4-BE49-F238E27FC236}">
                <a16:creationId xmlns:a16="http://schemas.microsoft.com/office/drawing/2014/main" id="{E70CA0FC-5D6D-4B5A-A5E3-C573A931B7D3}"/>
              </a:ext>
            </a:extLst>
          </p:cNvPr>
          <p:cNvSpPr/>
          <p:nvPr/>
        </p:nvSpPr>
        <p:spPr>
          <a:xfrm flipH="1">
            <a:off x="6973585" y="3721100"/>
            <a:ext cx="1141412" cy="2481263"/>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pic>
        <p:nvPicPr>
          <p:cNvPr id="5" name="Рисунок 4">
            <a:extLst>
              <a:ext uri="{FF2B5EF4-FFF2-40B4-BE49-F238E27FC236}">
                <a16:creationId xmlns:a16="http://schemas.microsoft.com/office/drawing/2014/main" id="{9A25A441-52C5-438C-B020-18606ACD0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034" y="1456057"/>
            <a:ext cx="2534242" cy="4987605"/>
          </a:xfrm>
          <a:prstGeom prst="rect">
            <a:avLst/>
          </a:prstGeom>
        </p:spPr>
      </p:pic>
      <p:sp>
        <p:nvSpPr>
          <p:cNvPr id="16" name="CustomShape 14">
            <a:extLst>
              <a:ext uri="{FF2B5EF4-FFF2-40B4-BE49-F238E27FC236}">
                <a16:creationId xmlns:a16="http://schemas.microsoft.com/office/drawing/2014/main" id="{F47BE58E-EC10-495D-A6E3-CB065512CA0D}"/>
              </a:ext>
            </a:extLst>
          </p:cNvPr>
          <p:cNvSpPr/>
          <p:nvPr/>
        </p:nvSpPr>
        <p:spPr>
          <a:xfrm>
            <a:off x="1108869" y="3949859"/>
            <a:ext cx="2615407" cy="119887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defRPr/>
            </a:pPr>
            <a:r>
              <a:rPr lang="ru-RU" spc="-1" dirty="0">
                <a:solidFill>
                  <a:srgbClr val="FFFFFF"/>
                </a:solidFill>
                <a:latin typeface="Times New Roman"/>
              </a:rPr>
              <a:t>Рис.4. </a:t>
            </a:r>
            <a:r>
              <a:rPr lang="ru-RU" spc="-1" dirty="0" err="1">
                <a:solidFill>
                  <a:srgbClr val="FFFFFF"/>
                </a:solidFill>
                <a:latin typeface="Times New Roman"/>
              </a:rPr>
              <a:t>Вікно</a:t>
            </a:r>
            <a:r>
              <a:rPr lang="ru-RU" spc="-1" dirty="0">
                <a:solidFill>
                  <a:srgbClr val="FFFFFF"/>
                </a:solidFill>
                <a:latin typeface="Times New Roman"/>
              </a:rPr>
              <a:t> </a:t>
            </a:r>
            <a:r>
              <a:rPr lang="ru-RU" spc="-1" dirty="0" err="1">
                <a:solidFill>
                  <a:srgbClr val="FFFFFF"/>
                </a:solidFill>
                <a:latin typeface="Times New Roman"/>
              </a:rPr>
              <a:t>застосунку</a:t>
            </a:r>
            <a:r>
              <a:rPr lang="ru-RU" spc="-1" dirty="0">
                <a:solidFill>
                  <a:srgbClr val="FFFFFF"/>
                </a:solidFill>
                <a:latin typeface="Times New Roman"/>
              </a:rPr>
              <a:t> з макетом </a:t>
            </a:r>
            <a:r>
              <a:rPr lang="ru-RU" spc="-1" dirty="0" err="1">
                <a:solidFill>
                  <a:srgbClr val="FFFFFF"/>
                </a:solidFill>
                <a:latin typeface="Times New Roman"/>
              </a:rPr>
              <a:t>текстової</a:t>
            </a:r>
            <a:r>
              <a:rPr lang="ru-RU" spc="-1" dirty="0">
                <a:solidFill>
                  <a:srgbClr val="FFFFFF"/>
                </a:solidFill>
                <a:latin typeface="Times New Roman"/>
              </a:rPr>
              <a:t> </a:t>
            </a:r>
            <a:r>
              <a:rPr lang="ru-RU" spc="-1" dirty="0" err="1">
                <a:solidFill>
                  <a:srgbClr val="FFFFFF"/>
                </a:solidFill>
                <a:latin typeface="Times New Roman"/>
              </a:rPr>
              <a:t>інформації</a:t>
            </a:r>
            <a:r>
              <a:rPr lang="ru-RU" spc="-1" dirty="0">
                <a:solidFill>
                  <a:srgbClr val="FFFFFF"/>
                </a:solidFill>
                <a:latin typeface="Times New Roman"/>
              </a:rPr>
              <a:t>, </a:t>
            </a:r>
            <a:r>
              <a:rPr lang="ru-RU" spc="-1" dirty="0" err="1">
                <a:solidFill>
                  <a:srgbClr val="FFFFFF"/>
                </a:solidFill>
                <a:latin typeface="Times New Roman"/>
              </a:rPr>
              <a:t>що</a:t>
            </a:r>
            <a:r>
              <a:rPr lang="ru-RU" spc="-1" dirty="0">
                <a:solidFill>
                  <a:srgbClr val="FFFFFF"/>
                </a:solidFill>
                <a:latin typeface="Times New Roman"/>
              </a:rPr>
              <a:t> </a:t>
            </a:r>
            <a:r>
              <a:rPr lang="ru-RU" spc="-1" dirty="0" err="1">
                <a:solidFill>
                  <a:srgbClr val="FFFFFF"/>
                </a:solidFill>
                <a:latin typeface="Times New Roman"/>
              </a:rPr>
              <a:t>підлягає</a:t>
            </a:r>
            <a:r>
              <a:rPr lang="ru-RU" spc="-1" dirty="0">
                <a:solidFill>
                  <a:srgbClr val="FFFFFF"/>
                </a:solidFill>
                <a:latin typeface="Times New Roman"/>
              </a:rPr>
              <a:t> </a:t>
            </a:r>
            <a:r>
              <a:rPr lang="ru-RU" spc="-1" dirty="0" err="1">
                <a:solidFill>
                  <a:srgbClr val="FFFFFF"/>
                </a:solidFill>
                <a:latin typeface="Times New Roman"/>
              </a:rPr>
              <a:t>відображенню</a:t>
            </a:r>
            <a:r>
              <a:rPr lang="ru-RU" spc="-1" dirty="0">
                <a:solidFill>
                  <a:srgbClr val="FFFFFF"/>
                </a:solidFill>
                <a:latin typeface="Times New Roman"/>
              </a:rPr>
              <a:t> на табло</a:t>
            </a:r>
          </a:p>
        </p:txBody>
      </p:sp>
      <p:pic>
        <p:nvPicPr>
          <p:cNvPr id="3" name="Рисунок 2">
            <a:extLst>
              <a:ext uri="{FF2B5EF4-FFF2-40B4-BE49-F238E27FC236}">
                <a16:creationId xmlns:a16="http://schemas.microsoft.com/office/drawing/2014/main" id="{B0463FC1-8377-4BDE-B02E-E5DED9B23D02}"/>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149163" y="5466675"/>
            <a:ext cx="1260714" cy="126071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6635" name="Picture 10" descr="Сказка Незнайка на Луне, Носов Николай - читать для детей онлайн">
            <a:extLst>
              <a:ext uri="{FF2B5EF4-FFF2-40B4-BE49-F238E27FC236}">
                <a16:creationId xmlns:a16="http://schemas.microsoft.com/office/drawing/2014/main" id="{658E9CF4-CC40-48CF-8AF9-9584E8B43F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7616"/>
          <a:stretch>
            <a:fillRect/>
          </a:stretch>
        </p:blipFill>
        <p:spPr bwMode="auto">
          <a:xfrm>
            <a:off x="401638" y="4892675"/>
            <a:ext cx="1579562"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791F68C-96CF-4E08-B7E1-99087ECDB08A}"/>
              </a:ext>
            </a:extLst>
          </p:cNvPr>
          <p:cNvPicPr>
            <a:picLocks noChangeAspect="1"/>
          </p:cNvPicPr>
          <p:nvPr/>
        </p:nvPicPr>
        <p:blipFill>
          <a:blip r:embed="rId3"/>
          <a:stretch>
            <a:fillRect/>
          </a:stretch>
        </p:blipFill>
        <p:spPr>
          <a:xfrm>
            <a:off x="3266378" y="1344613"/>
            <a:ext cx="5256116" cy="2648751"/>
          </a:xfrm>
          <a:prstGeom prst="rect">
            <a:avLst/>
          </a:prstGeom>
          <a:ln>
            <a:noFill/>
          </a:ln>
          <a:effectLst>
            <a:outerShdw blurRad="190500" algn="tl" rotWithShape="0">
              <a:srgbClr val="000000">
                <a:alpha val="70000"/>
              </a:srgbClr>
            </a:outerShdw>
          </a:effectLst>
        </p:spPr>
      </p:pic>
      <p:pic>
        <p:nvPicPr>
          <p:cNvPr id="14" name="Рисунок 16" descr="D:\download chrome\IMG20211127090715.jpg">
            <a:extLst>
              <a:ext uri="{FF2B5EF4-FFF2-40B4-BE49-F238E27FC236}">
                <a16:creationId xmlns:a16="http://schemas.microsoft.com/office/drawing/2014/main" id="{A9863F24-C36B-49F2-AEB7-CEA1B6B739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657" y="3624315"/>
            <a:ext cx="4568825" cy="264875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Заголовок 1">
            <a:extLst>
              <a:ext uri="{FF2B5EF4-FFF2-40B4-BE49-F238E27FC236}">
                <a16:creationId xmlns:a16="http://schemas.microsoft.com/office/drawing/2014/main" id="{B5803849-21C0-4FEF-BFD0-5A726A873FD4}"/>
              </a:ext>
            </a:extLst>
          </p:cNvPr>
          <p:cNvSpPr>
            <a:spLocks noGrp="1" noChangeArrowheads="1"/>
          </p:cNvSpPr>
          <p:nvPr>
            <p:ph type="title" idx="4294967295"/>
          </p:nvPr>
        </p:nvSpPr>
        <p:spPr>
          <a:xfrm>
            <a:off x="0" y="134938"/>
            <a:ext cx="9144000" cy="563562"/>
          </a:xfrm>
        </p:spPr>
        <p:txBody>
          <a:bodyPr/>
          <a:lstStyle/>
          <a:p>
            <a:pPr algn="ctr"/>
            <a:r>
              <a:rPr lang="ru-RU" altLang="ru-RU" sz="3000" i="1"/>
              <a:t>Хід дослідження</a:t>
            </a:r>
          </a:p>
        </p:txBody>
      </p:sp>
      <p:sp>
        <p:nvSpPr>
          <p:cNvPr id="27652" name="AutoShape 21" descr="Домедична допомога при термічних опіках :: Міський лікувально-діагностичний  центр м.Вінниця (МЛДЦ Вінниця)">
            <a:extLst>
              <a:ext uri="{FF2B5EF4-FFF2-40B4-BE49-F238E27FC236}">
                <a16:creationId xmlns:a16="http://schemas.microsoft.com/office/drawing/2014/main" id="{AA24CE0A-0808-42B0-9C20-E600D11C56C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ru-RU" altLang="ru-RU" sz="1800" b="0">
              <a:solidFill>
                <a:schemeClr val="tx1"/>
              </a:solidFill>
              <a:latin typeface="Arial" panose="020B0604020202020204" pitchFamily="34" charset="0"/>
            </a:endParaRPr>
          </a:p>
        </p:txBody>
      </p:sp>
      <p:sp>
        <p:nvSpPr>
          <p:cNvPr id="124" name="Управляющая кнопка: назад 123">
            <a:hlinkClick r:id="" action="ppaction://hlinkshowjump?jump=previousslide" highlightClick="1"/>
            <a:extLst>
              <a:ext uri="{FF2B5EF4-FFF2-40B4-BE49-F238E27FC236}">
                <a16:creationId xmlns:a16="http://schemas.microsoft.com/office/drawing/2014/main" id="{213735FE-16CB-4944-B8B8-1892C8F1C8F4}"/>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5" name="Управляющая кнопка: далее 124">
            <a:hlinkClick r:id="" action="ppaction://hlinkshowjump?jump=nextslide" highlightClick="1"/>
            <a:extLst>
              <a:ext uri="{FF2B5EF4-FFF2-40B4-BE49-F238E27FC236}">
                <a16:creationId xmlns:a16="http://schemas.microsoft.com/office/drawing/2014/main" id="{7C9E026D-9968-44B2-9BB7-F9FB06AF1892}"/>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389" name="Фигура, имеющая форму буквы L 25">
            <a:extLst>
              <a:ext uri="{FF2B5EF4-FFF2-40B4-BE49-F238E27FC236}">
                <a16:creationId xmlns:a16="http://schemas.microsoft.com/office/drawing/2014/main" id="{881DAAC1-FC5D-4BB4-AA71-69613FCFAF42}"/>
              </a:ext>
            </a:extLst>
          </p:cNvPr>
          <p:cNvSpPr/>
          <p:nvPr/>
        </p:nvSpPr>
        <p:spPr>
          <a:xfrm flipV="1">
            <a:off x="2972785" y="1068387"/>
            <a:ext cx="1141413" cy="2284360"/>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58" name="Фигура, имеющая форму буквы L 25">
            <a:extLst>
              <a:ext uri="{FF2B5EF4-FFF2-40B4-BE49-F238E27FC236}">
                <a16:creationId xmlns:a16="http://schemas.microsoft.com/office/drawing/2014/main" id="{79B364AD-3041-4DCA-820E-9DABB9A8F4A6}"/>
              </a:ext>
            </a:extLst>
          </p:cNvPr>
          <p:cNvSpPr/>
          <p:nvPr/>
        </p:nvSpPr>
        <p:spPr>
          <a:xfrm flipH="1">
            <a:off x="4557412" y="4335890"/>
            <a:ext cx="1141412" cy="2253823"/>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pic>
        <p:nvPicPr>
          <p:cNvPr id="27657" name="图片 123">
            <a:extLst>
              <a:ext uri="{FF2B5EF4-FFF2-40B4-BE49-F238E27FC236}">
                <a16:creationId xmlns:a16="http://schemas.microsoft.com/office/drawing/2014/main" id="{5FB5809A-6307-406E-8AAA-A57A1D3FB5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58441" y="5411787"/>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10" descr="Сказка Незнайка на Луне, Носов Николай - читать для детей онлайн">
            <a:extLst>
              <a:ext uri="{FF2B5EF4-FFF2-40B4-BE49-F238E27FC236}">
                <a16:creationId xmlns:a16="http://schemas.microsoft.com/office/drawing/2014/main" id="{56E7EE73-7204-46C7-8BE2-99154F322D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57616"/>
          <a:stretch>
            <a:fillRect/>
          </a:stretch>
        </p:blipFill>
        <p:spPr bwMode="auto">
          <a:xfrm>
            <a:off x="952644" y="1420813"/>
            <a:ext cx="1579562"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stomShape 14">
            <a:extLst>
              <a:ext uri="{FF2B5EF4-FFF2-40B4-BE49-F238E27FC236}">
                <a16:creationId xmlns:a16="http://schemas.microsoft.com/office/drawing/2014/main" id="{E017B6FE-D20E-4295-966B-38346A1F6C25}"/>
              </a:ext>
            </a:extLst>
          </p:cNvPr>
          <p:cNvSpPr/>
          <p:nvPr/>
        </p:nvSpPr>
        <p:spPr>
          <a:xfrm>
            <a:off x="5408273" y="4132372"/>
            <a:ext cx="3190875" cy="101420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defRPr/>
            </a:pPr>
            <a:r>
              <a:rPr lang="ru-RU" sz="2000" b="1" dirty="0">
                <a:solidFill>
                  <a:schemeClr val="tx2"/>
                </a:solidFill>
                <a:latin typeface="Arial" pitchFamily="34" charset="0"/>
                <a:cs typeface="Arial" pitchFamily="34" charset="0"/>
              </a:rPr>
              <a:t>Рис.5. Макет </a:t>
            </a:r>
            <a:r>
              <a:rPr lang="ru-RU" sz="2000" b="1" dirty="0" err="1">
                <a:solidFill>
                  <a:schemeClr val="tx2"/>
                </a:solidFill>
                <a:latin typeface="Arial" pitchFamily="34" charset="0"/>
                <a:cs typeface="Arial" pitchFamily="34" charset="0"/>
              </a:rPr>
              <a:t>світлодіодного</a:t>
            </a:r>
            <a:r>
              <a:rPr lang="ru-RU" sz="2000" b="1" dirty="0">
                <a:solidFill>
                  <a:schemeClr val="tx2"/>
                </a:solidFill>
                <a:latin typeface="Arial" pitchFamily="34" charset="0"/>
                <a:cs typeface="Arial" pitchFamily="34" charset="0"/>
              </a:rPr>
              <a:t> «</a:t>
            </a:r>
            <a:r>
              <a:rPr lang="ru-RU" sz="2000" b="1" dirty="0" err="1">
                <a:solidFill>
                  <a:schemeClr val="tx2"/>
                </a:solidFill>
                <a:latin typeface="Arial" pitchFamily="34" charset="0"/>
                <a:cs typeface="Arial" pitchFamily="34" charset="0"/>
              </a:rPr>
              <a:t>рухомого</a:t>
            </a:r>
            <a:r>
              <a:rPr lang="ru-RU" sz="2000" b="1" dirty="0">
                <a:solidFill>
                  <a:schemeClr val="tx2"/>
                </a:solidFill>
                <a:latin typeface="Arial" pitchFamily="34" charset="0"/>
                <a:cs typeface="Arial" pitchFamily="34" charset="0"/>
              </a:rPr>
              <a:t> рядка»</a:t>
            </a: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B98765-BF7B-4B39-B47C-23FA105CC8C7}"/>
              </a:ext>
            </a:extLst>
          </p:cNvPr>
          <p:cNvSpPr>
            <a:spLocks noGrp="1"/>
          </p:cNvSpPr>
          <p:nvPr>
            <p:ph type="title"/>
          </p:nvPr>
        </p:nvSpPr>
        <p:spPr/>
        <p:txBody>
          <a:bodyPr/>
          <a:lstStyle/>
          <a:p>
            <a:r>
              <a:rPr lang="uk-UA" dirty="0"/>
              <a:t>Відео роботи матриці</a:t>
            </a:r>
          </a:p>
        </p:txBody>
      </p:sp>
      <p:pic>
        <p:nvPicPr>
          <p:cNvPr id="5" name="bandicam 2024-03-26 08-52-37-969">
            <a:hlinkClick r:id="" action="ppaction://media"/>
            <a:extLst>
              <a:ext uri="{FF2B5EF4-FFF2-40B4-BE49-F238E27FC236}">
                <a16:creationId xmlns:a16="http://schemas.microsoft.com/office/drawing/2014/main" id="{0B402335-90CD-41FF-A8C2-C3583C22C27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5850"/>
          <a:stretch/>
        </p:blipFill>
        <p:spPr>
          <a:xfrm>
            <a:off x="381000" y="1781175"/>
            <a:ext cx="8412163" cy="4189413"/>
          </a:xfrm>
          <a:prstGeom prst="rect">
            <a:avLst/>
          </a:prstGeom>
          <a:ln>
            <a:noFill/>
          </a:ln>
          <a:effectLst>
            <a:outerShdw blurRad="190500" algn="tl" rotWithShape="0">
              <a:srgbClr val="000000">
                <a:alpha val="70000"/>
              </a:srgbClr>
            </a:outerShdw>
          </a:effectLst>
        </p:spPr>
      </p:pic>
      <p:sp>
        <p:nvSpPr>
          <p:cNvPr id="6" name="Управляющая кнопка: назад 123">
            <a:hlinkClick r:id="" action="ppaction://hlinkshowjump?jump=previousslide" highlightClick="1"/>
            <a:extLst>
              <a:ext uri="{FF2B5EF4-FFF2-40B4-BE49-F238E27FC236}">
                <a16:creationId xmlns:a16="http://schemas.microsoft.com/office/drawing/2014/main" id="{D8BB386A-09FC-4F21-97F0-EBD636A2AEB6}"/>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7" name="Управляющая кнопка: далее 124">
            <a:hlinkClick r:id="" action="ppaction://hlinkshowjump?jump=nextslide" highlightClick="1"/>
            <a:extLst>
              <a:ext uri="{FF2B5EF4-FFF2-40B4-BE49-F238E27FC236}">
                <a16:creationId xmlns:a16="http://schemas.microsoft.com/office/drawing/2014/main" id="{1C47A4C8-875E-46C7-A2B1-7B166F17CDBE}"/>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Tree>
    <p:extLst>
      <p:ext uri="{BB962C8B-B14F-4D97-AF65-F5344CB8AC3E}">
        <p14:creationId xmlns:p14="http://schemas.microsoft.com/office/powerpoint/2010/main" val="1852033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5">
            <a:extLst>
              <a:ext uri="{FF2B5EF4-FFF2-40B4-BE49-F238E27FC236}">
                <a16:creationId xmlns:a16="http://schemas.microsoft.com/office/drawing/2014/main" id="{C502881D-98CB-4DB1-9E73-7EC999CC4DDB}"/>
              </a:ext>
            </a:extLst>
          </p:cNvPr>
          <p:cNvSpPr/>
          <p:nvPr/>
        </p:nvSpPr>
        <p:spPr>
          <a:xfrm>
            <a:off x="395262" y="1386054"/>
            <a:ext cx="8340778" cy="4091974"/>
          </a:xfrm>
          <a:prstGeom prst="rect">
            <a:avLst/>
          </a:prstGeom>
          <a:solidFill>
            <a:srgbClr val="9E5E9B"/>
          </a:solidFill>
          <a:ln>
            <a:noFill/>
          </a:ln>
          <a:scene3d>
            <a:camera prst="orthographicFront"/>
            <a:lightRig rig="threePt" dir="t"/>
          </a:scene3d>
          <a:sp3d>
            <a:bevelT w="165100" prst="coolSlant"/>
          </a:sp3d>
        </p:spPr>
        <p:style>
          <a:lnRef idx="0">
            <a:scrgbClr r="0" g="0" b="0"/>
          </a:lnRef>
          <a:fillRef idx="0">
            <a:scrgbClr r="0" g="0" b="0"/>
          </a:fillRef>
          <a:effectRef idx="0">
            <a:scrgbClr r="0" g="0" b="0"/>
          </a:effectRef>
          <a:fontRef idx="minor"/>
        </p:style>
        <p:txBody>
          <a:bodyPr wrap="square" lIns="90000" tIns="45000" rIns="90000" bIns="45000">
            <a:spAutoFit/>
          </a:bodyPr>
          <a:lstStyle/>
          <a:p>
            <a:pPr algn="just">
              <a:defRPr/>
            </a:pPr>
            <a:r>
              <a:rPr lang="uk-UA" sz="2000" dirty="0">
                <a:solidFill>
                  <a:schemeClr val="bg1"/>
                </a:solidFill>
              </a:rPr>
              <a:t>Завдання дослідження виконані в повному обсязі.  Розроблений в результаті дослідження бюджетний варіант табло вигідно відрізняється від аналогів функціональністю, простим та зручним користуванням, можливістю відображення великої кількості текстової інформації. Табло має можливість нарощування кількості світлодіодних матриць, оперативної зміни налаштувань швидкості руху рядка, яскравості світлодіодів, висоти символів тощо. Робота носить прикладний характер та має практичне значення. Її результати можуть бути використані для облаштування інформаційними табло невеликих приміщень офісів, навчальних закладів, торгових залів, салонів транспорту, створенні електронних </a:t>
            </a:r>
            <a:r>
              <a:rPr lang="uk-UA" sz="2000" dirty="0" err="1">
                <a:solidFill>
                  <a:schemeClr val="bg1"/>
                </a:solidFill>
              </a:rPr>
              <a:t>бейджиків</a:t>
            </a:r>
            <a:r>
              <a:rPr lang="uk-UA" sz="2000" dirty="0">
                <a:solidFill>
                  <a:schemeClr val="bg1"/>
                </a:solidFill>
              </a:rPr>
              <a:t> тощо. </a:t>
            </a:r>
          </a:p>
        </p:txBody>
      </p:sp>
      <p:sp>
        <p:nvSpPr>
          <p:cNvPr id="29701" name="Заголовок 1">
            <a:extLst>
              <a:ext uri="{FF2B5EF4-FFF2-40B4-BE49-F238E27FC236}">
                <a16:creationId xmlns:a16="http://schemas.microsoft.com/office/drawing/2014/main" id="{3D0D33A4-770E-4A8D-AE71-7A7F8BBC8B25}"/>
              </a:ext>
            </a:extLst>
          </p:cNvPr>
          <p:cNvSpPr>
            <a:spLocks noGrp="1" noChangeArrowheads="1"/>
          </p:cNvSpPr>
          <p:nvPr>
            <p:ph type="title" idx="4294967295"/>
          </p:nvPr>
        </p:nvSpPr>
        <p:spPr>
          <a:xfrm>
            <a:off x="0" y="134938"/>
            <a:ext cx="9144000" cy="563562"/>
          </a:xfrm>
        </p:spPr>
        <p:txBody>
          <a:bodyPr/>
          <a:lstStyle/>
          <a:p>
            <a:pPr algn="ctr"/>
            <a:r>
              <a:rPr lang="ru-RU" altLang="ru-RU" sz="3000" i="1" dirty="0" err="1"/>
              <a:t>Висновки</a:t>
            </a:r>
            <a:endParaRPr lang="ru-RU" altLang="ru-RU" sz="3000" i="1" dirty="0"/>
          </a:p>
        </p:txBody>
      </p:sp>
      <p:sp>
        <p:nvSpPr>
          <p:cNvPr id="29702" name="AutoShape 21" descr="Домедична допомога при термічних опіках :: Міський лікувально-діагностичний  центр м.Вінниця (МЛДЦ Вінниця)">
            <a:extLst>
              <a:ext uri="{FF2B5EF4-FFF2-40B4-BE49-F238E27FC236}">
                <a16:creationId xmlns:a16="http://schemas.microsoft.com/office/drawing/2014/main" id="{A0330401-47B5-4A40-B0C7-CEDD17AC9B6F}"/>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ru-RU" altLang="ru-RU" sz="1800" b="0">
              <a:solidFill>
                <a:schemeClr val="tx1"/>
              </a:solidFill>
              <a:latin typeface="Arial" panose="020B0604020202020204" pitchFamily="34" charset="0"/>
            </a:endParaRPr>
          </a:p>
        </p:txBody>
      </p:sp>
      <p:sp>
        <p:nvSpPr>
          <p:cNvPr id="124" name="Управляющая кнопка: назад 123">
            <a:hlinkClick r:id="" action="ppaction://hlinkshowjump?jump=previousslide" highlightClick="1"/>
            <a:extLst>
              <a:ext uri="{FF2B5EF4-FFF2-40B4-BE49-F238E27FC236}">
                <a16:creationId xmlns:a16="http://schemas.microsoft.com/office/drawing/2014/main" id="{A2F9614A-DA4F-43CA-8D23-64960E47AADB}"/>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5" name="Управляющая кнопка: далее 124">
            <a:hlinkClick r:id="" action="ppaction://hlinkshowjump?jump=nextslide" highlightClick="1"/>
            <a:extLst>
              <a:ext uri="{FF2B5EF4-FFF2-40B4-BE49-F238E27FC236}">
                <a16:creationId xmlns:a16="http://schemas.microsoft.com/office/drawing/2014/main" id="{11E0C38B-9E0D-4E44-98D2-E15A7D12BB51}"/>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389" name="Фигура, имеющая форму буквы L 25">
            <a:extLst>
              <a:ext uri="{FF2B5EF4-FFF2-40B4-BE49-F238E27FC236}">
                <a16:creationId xmlns:a16="http://schemas.microsoft.com/office/drawing/2014/main" id="{E03ACF0D-DA35-4861-8EB8-FEB41A1C0054}"/>
              </a:ext>
            </a:extLst>
          </p:cNvPr>
          <p:cNvSpPr/>
          <p:nvPr/>
        </p:nvSpPr>
        <p:spPr>
          <a:xfrm flipV="1">
            <a:off x="139700" y="1165225"/>
            <a:ext cx="1141413" cy="2479675"/>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58" name="Фигура, имеющая форму буквы L 25">
            <a:extLst>
              <a:ext uri="{FF2B5EF4-FFF2-40B4-BE49-F238E27FC236}">
                <a16:creationId xmlns:a16="http://schemas.microsoft.com/office/drawing/2014/main" id="{317E26FC-4A9B-4D26-B09A-47008B3C2124}"/>
              </a:ext>
            </a:extLst>
          </p:cNvPr>
          <p:cNvSpPr/>
          <p:nvPr/>
        </p:nvSpPr>
        <p:spPr>
          <a:xfrm flipH="1">
            <a:off x="7821667" y="3217594"/>
            <a:ext cx="1141412" cy="2481263"/>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pic>
        <p:nvPicPr>
          <p:cNvPr id="29707" name="图片 123">
            <a:extLst>
              <a:ext uri="{FF2B5EF4-FFF2-40B4-BE49-F238E27FC236}">
                <a16:creationId xmlns:a16="http://schemas.microsoft.com/office/drawing/2014/main" id="{588CBE22-0FA7-489E-97DB-FF57852FAA7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8938" y="5546725"/>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Picture 10" descr="Сказка Незнайка на Луне, Носов Николай - читать для детей онлайн">
            <a:extLst>
              <a:ext uri="{FF2B5EF4-FFF2-40B4-BE49-F238E27FC236}">
                <a16:creationId xmlns:a16="http://schemas.microsoft.com/office/drawing/2014/main" id="{78A0F2CA-AC88-497F-8E41-CE27B019E8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7616"/>
          <a:stretch>
            <a:fillRect/>
          </a:stretch>
        </p:blipFill>
        <p:spPr bwMode="auto">
          <a:xfrm>
            <a:off x="622301" y="5471946"/>
            <a:ext cx="1579562"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BFE8F39-947F-43EA-9500-CBE30AE71A87}"/>
              </a:ext>
            </a:extLst>
          </p:cNvPr>
          <p:cNvSpPr>
            <a:spLocks noGrp="1"/>
          </p:cNvSpPr>
          <p:nvPr>
            <p:ph type="title"/>
          </p:nvPr>
        </p:nvSpPr>
        <p:spPr>
          <a:xfrm>
            <a:off x="209550" y="152400"/>
            <a:ext cx="7391400" cy="563563"/>
          </a:xfrm>
        </p:spPr>
        <p:txBody>
          <a:bodyPr/>
          <a:lstStyle/>
          <a:p>
            <a:r>
              <a:rPr lang="uk-UA" i="1" dirty="0"/>
              <a:t>Список використаних джерел</a:t>
            </a:r>
          </a:p>
        </p:txBody>
      </p:sp>
      <p:sp>
        <p:nvSpPr>
          <p:cNvPr id="7" name="Заголовок 1">
            <a:extLst>
              <a:ext uri="{FF2B5EF4-FFF2-40B4-BE49-F238E27FC236}">
                <a16:creationId xmlns:a16="http://schemas.microsoft.com/office/drawing/2014/main" id="{3F33D36E-37EB-4EDC-A04E-B230F88FED0D}"/>
              </a:ext>
            </a:extLst>
          </p:cNvPr>
          <p:cNvSpPr txBox="1">
            <a:spLocks/>
          </p:cNvSpPr>
          <p:nvPr/>
        </p:nvSpPr>
        <p:spPr bwMode="black">
          <a:xfrm>
            <a:off x="336305" y="1354748"/>
            <a:ext cx="8283819" cy="5038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Verdana" panose="020B0604030504040204" pitchFamily="34" charset="0"/>
              </a:defRPr>
            </a:lvl2pPr>
            <a:lvl3pPr algn="l" rtl="0" eaLnBrk="0" fontAlgn="base" hangingPunct="0">
              <a:spcBef>
                <a:spcPct val="0"/>
              </a:spcBef>
              <a:spcAft>
                <a:spcPct val="0"/>
              </a:spcAft>
              <a:defRPr sz="3200" b="1">
                <a:solidFill>
                  <a:schemeClr val="bg1"/>
                </a:solidFill>
                <a:latin typeface="Verdana" panose="020B0604030504040204" pitchFamily="34" charset="0"/>
              </a:defRPr>
            </a:lvl3pPr>
            <a:lvl4pPr algn="l" rtl="0" eaLnBrk="0" fontAlgn="base" hangingPunct="0">
              <a:spcBef>
                <a:spcPct val="0"/>
              </a:spcBef>
              <a:spcAft>
                <a:spcPct val="0"/>
              </a:spcAft>
              <a:defRPr sz="3200" b="1">
                <a:solidFill>
                  <a:schemeClr val="bg1"/>
                </a:solidFill>
                <a:latin typeface="Verdana" panose="020B0604030504040204" pitchFamily="34" charset="0"/>
              </a:defRPr>
            </a:lvl4pPr>
            <a:lvl5pPr algn="l" rtl="0" eaLnBrk="0" fontAlgn="base" hangingPunct="0">
              <a:spcBef>
                <a:spcPct val="0"/>
              </a:spcBef>
              <a:spcAft>
                <a:spcPct val="0"/>
              </a:spcAft>
              <a:defRPr sz="3200" b="1">
                <a:solidFill>
                  <a:schemeClr val="bg1"/>
                </a:solidFill>
                <a:latin typeface="Verdana" panose="020B0604030504040204" pitchFamily="34" charset="0"/>
              </a:defRPr>
            </a:lvl5pPr>
            <a:lvl6pPr marL="457200" algn="l" rtl="0" eaLnBrk="1" fontAlgn="base" hangingPunct="1">
              <a:spcBef>
                <a:spcPct val="0"/>
              </a:spcBef>
              <a:spcAft>
                <a:spcPct val="0"/>
              </a:spcAft>
              <a:defRPr sz="3200" b="1">
                <a:solidFill>
                  <a:schemeClr val="bg1"/>
                </a:solidFill>
                <a:latin typeface="Verdana" panose="020B0604030504040204" pitchFamily="34" charset="0"/>
              </a:defRPr>
            </a:lvl6pPr>
            <a:lvl7pPr marL="914400" algn="l" rtl="0" eaLnBrk="1" fontAlgn="base" hangingPunct="1">
              <a:spcBef>
                <a:spcPct val="0"/>
              </a:spcBef>
              <a:spcAft>
                <a:spcPct val="0"/>
              </a:spcAft>
              <a:defRPr sz="3200" b="1">
                <a:solidFill>
                  <a:schemeClr val="bg1"/>
                </a:solidFill>
                <a:latin typeface="Verdana" panose="020B0604030504040204" pitchFamily="34" charset="0"/>
              </a:defRPr>
            </a:lvl7pPr>
            <a:lvl8pPr marL="1371600" algn="l" rtl="0" eaLnBrk="1" fontAlgn="base" hangingPunct="1">
              <a:spcBef>
                <a:spcPct val="0"/>
              </a:spcBef>
              <a:spcAft>
                <a:spcPct val="0"/>
              </a:spcAft>
              <a:defRPr sz="3200" b="1">
                <a:solidFill>
                  <a:schemeClr val="bg1"/>
                </a:solidFill>
                <a:latin typeface="Verdana" panose="020B0604030504040204" pitchFamily="34" charset="0"/>
              </a:defRPr>
            </a:lvl8pPr>
            <a:lvl9pPr marL="1828800" algn="l" rtl="0" eaLnBrk="1" fontAlgn="base" hangingPunct="1">
              <a:spcBef>
                <a:spcPct val="0"/>
              </a:spcBef>
              <a:spcAft>
                <a:spcPct val="0"/>
              </a:spcAft>
              <a:defRPr sz="3200" b="1">
                <a:solidFill>
                  <a:schemeClr val="bg1"/>
                </a:solidFill>
                <a:latin typeface="Verdana" panose="020B0604030504040204" pitchFamily="34" charset="0"/>
              </a:defRPr>
            </a:lvl9pPr>
          </a:lstStyle>
          <a:p>
            <a:pPr marL="342900" indent="-342900">
              <a:buAutoNum type="arabicPeriod"/>
            </a:pPr>
            <a:r>
              <a:rPr lang="uk-UA" sz="1600" dirty="0">
                <a:solidFill>
                  <a:srgbClr val="002060"/>
                </a:solidFill>
              </a:rPr>
              <a:t>Електричні, термоелектричні та оптичні властивості контактів. Фотоелектричні явища і люмінесценція у бар’єрних структурах. </a:t>
            </a:r>
            <a:r>
              <a:rPr lang="uk-UA" sz="1600" dirty="0" err="1">
                <a:solidFill>
                  <a:srgbClr val="002060"/>
                </a:solidFill>
              </a:rPr>
              <a:t>Черновицький</a:t>
            </a:r>
            <a:r>
              <a:rPr lang="uk-UA" sz="1600" dirty="0">
                <a:solidFill>
                  <a:srgbClr val="002060"/>
                </a:solidFill>
              </a:rPr>
              <a:t> національний університет ім. Ю. Федьковича //</a:t>
            </a:r>
            <a:r>
              <a:rPr lang="en-US" sz="1600" dirty="0">
                <a:solidFill>
                  <a:srgbClr val="002060"/>
                </a:solidFill>
              </a:rPr>
              <a:t>URL: </a:t>
            </a:r>
            <a:r>
              <a:rPr lang="en-US" sz="1600" dirty="0">
                <a:solidFill>
                  <a:srgbClr val="002060"/>
                </a:solidFill>
                <a:hlinkClick r:id="rId2"/>
              </a:rPr>
              <a:t>https://studfile.net/preview/7832565/page:3/</a:t>
            </a:r>
            <a:endParaRPr lang="uk-UA" sz="1600" dirty="0">
              <a:solidFill>
                <a:srgbClr val="002060"/>
              </a:solidFill>
            </a:endParaRPr>
          </a:p>
          <a:p>
            <a:pPr marL="342900" indent="-342900">
              <a:buAutoNum type="arabicPeriod"/>
            </a:pPr>
            <a:r>
              <a:rPr lang="uk-UA" sz="1600" dirty="0">
                <a:solidFill>
                  <a:srgbClr val="002060"/>
                </a:solidFill>
              </a:rPr>
              <a:t>Зайчук О. М. Колір та його вплив на організм людини. На урок //</a:t>
            </a:r>
            <a:r>
              <a:rPr lang="en-US" sz="1600" dirty="0">
                <a:solidFill>
                  <a:srgbClr val="002060"/>
                </a:solidFill>
              </a:rPr>
              <a:t>URL: </a:t>
            </a:r>
            <a:r>
              <a:rPr lang="en-US" sz="1600" dirty="0">
                <a:solidFill>
                  <a:srgbClr val="002060"/>
                </a:solidFill>
                <a:hlinkClick r:id="rId3"/>
              </a:rPr>
              <a:t>https://naurok.com.ua/rozrobka-na-temu-kolir-ta-yogo-vpliv-na-organizm-lyudini-182449.html</a:t>
            </a:r>
            <a:endParaRPr lang="uk-UA" sz="1600" dirty="0">
              <a:solidFill>
                <a:srgbClr val="002060"/>
              </a:solidFill>
            </a:endParaRPr>
          </a:p>
          <a:p>
            <a:pPr marL="342900" indent="-342900">
              <a:buAutoNum type="arabicPeriod"/>
            </a:pPr>
            <a:r>
              <a:rPr lang="uk-UA" sz="1600" dirty="0" err="1">
                <a:solidFill>
                  <a:srgbClr val="002060"/>
                </a:solidFill>
              </a:rPr>
              <a:t>Петранюк</a:t>
            </a:r>
            <a:r>
              <a:rPr lang="uk-UA" sz="1600" dirty="0">
                <a:solidFill>
                  <a:srgbClr val="002060"/>
                </a:solidFill>
              </a:rPr>
              <a:t> Ю. О. Зір і кольорове сприйняття. </a:t>
            </a:r>
            <a:r>
              <a:rPr lang="uk-UA" sz="1600" dirty="0" err="1">
                <a:solidFill>
                  <a:srgbClr val="002060"/>
                </a:solidFill>
              </a:rPr>
              <a:t>Всеосвіта</a:t>
            </a:r>
            <a:r>
              <a:rPr lang="uk-UA" sz="1600" dirty="0">
                <a:solidFill>
                  <a:srgbClr val="002060"/>
                </a:solidFill>
              </a:rPr>
              <a:t> //</a:t>
            </a:r>
            <a:r>
              <a:rPr lang="en-US" sz="1600" dirty="0">
                <a:solidFill>
                  <a:srgbClr val="002060"/>
                </a:solidFill>
              </a:rPr>
              <a:t>URL: </a:t>
            </a:r>
            <a:r>
              <a:rPr lang="en-US" sz="1600" dirty="0">
                <a:solidFill>
                  <a:srgbClr val="002060"/>
                </a:solidFill>
                <a:hlinkClick r:id="rId4"/>
              </a:rPr>
              <a:t>https://vseosvita.ua/lesson/zir-i-kolorove-spryiniattia-63716.html</a:t>
            </a:r>
            <a:endParaRPr lang="uk-UA" sz="1600" dirty="0">
              <a:solidFill>
                <a:srgbClr val="002060"/>
              </a:solidFill>
            </a:endParaRPr>
          </a:p>
          <a:p>
            <a:pPr marL="342900" indent="-342900">
              <a:buAutoNum type="arabicPeriod"/>
            </a:pPr>
            <a:r>
              <a:rPr lang="uk-UA" sz="1600" dirty="0">
                <a:solidFill>
                  <a:srgbClr val="002060"/>
                </a:solidFill>
              </a:rPr>
              <a:t>Принцип роботи світлодіодів. </a:t>
            </a:r>
            <a:r>
              <a:rPr lang="en-US" sz="1600" dirty="0">
                <a:solidFill>
                  <a:srgbClr val="002060"/>
                </a:solidFill>
              </a:rPr>
              <a:t>LED Test //URL: </a:t>
            </a:r>
            <a:r>
              <a:rPr lang="en-US" sz="1600" dirty="0">
                <a:solidFill>
                  <a:srgbClr val="002060"/>
                </a:solidFill>
                <a:hlinkClick r:id="rId5"/>
              </a:rPr>
              <a:t>https://ledtest.vestum.ua/uk/study/princip-roboti-svitlodiodiv/</a:t>
            </a:r>
            <a:endParaRPr lang="uk-UA" sz="1600" dirty="0">
              <a:solidFill>
                <a:srgbClr val="002060"/>
              </a:solidFill>
            </a:endParaRPr>
          </a:p>
          <a:p>
            <a:pPr marL="342900" indent="-342900">
              <a:buFont typeface="+mj-lt"/>
              <a:buAutoNum type="arabicPeriod"/>
            </a:pPr>
            <a:r>
              <a:rPr lang="uk-UA" sz="1600" dirty="0" err="1">
                <a:solidFill>
                  <a:srgbClr val="002060"/>
                </a:solidFill>
              </a:rPr>
              <a:t>Укрсвітлодіод</a:t>
            </a:r>
            <a:r>
              <a:rPr lang="uk-UA" sz="1600" dirty="0">
                <a:solidFill>
                  <a:srgbClr val="002060"/>
                </a:solidFill>
              </a:rPr>
              <a:t> //</a:t>
            </a:r>
            <a:r>
              <a:rPr lang="en-US" sz="1600" dirty="0">
                <a:solidFill>
                  <a:srgbClr val="002060"/>
                </a:solidFill>
              </a:rPr>
              <a:t>URL: </a:t>
            </a:r>
            <a:r>
              <a:rPr lang="en-US" sz="1600" dirty="0">
                <a:solidFill>
                  <a:srgbClr val="002060"/>
                </a:solidFill>
                <a:hlinkClick r:id="rId6"/>
              </a:rPr>
              <a:t>https://ukr-svetodiod.com.ua/elektronnoe-tablo/</a:t>
            </a:r>
            <a:endParaRPr lang="uk-UA" sz="1600" dirty="0">
              <a:solidFill>
                <a:srgbClr val="002060"/>
              </a:solidFill>
            </a:endParaRPr>
          </a:p>
          <a:p>
            <a:pPr marL="342900" indent="-342900">
              <a:buFont typeface="+mj-lt"/>
              <a:buAutoNum type="arabicPeriod"/>
            </a:pPr>
            <a:r>
              <a:rPr lang="uk-UA" sz="1600" dirty="0">
                <a:solidFill>
                  <a:srgbClr val="002060"/>
                </a:solidFill>
              </a:rPr>
              <a:t>Принцип роботи матриці </a:t>
            </a:r>
            <a:r>
              <a:rPr lang="en-US" sz="1600" dirty="0">
                <a:solidFill>
                  <a:srgbClr val="002060"/>
                </a:solidFill>
              </a:rPr>
              <a:t>MAX72</a:t>
            </a:r>
            <a:r>
              <a:rPr lang="uk-UA" sz="1600" dirty="0">
                <a:solidFill>
                  <a:srgbClr val="002060"/>
                </a:solidFill>
              </a:rPr>
              <a:t>19 //</a:t>
            </a:r>
            <a:r>
              <a:rPr lang="en-US" sz="1600" dirty="0">
                <a:solidFill>
                  <a:srgbClr val="002060"/>
                </a:solidFill>
              </a:rPr>
              <a:t>URL:</a:t>
            </a:r>
            <a:r>
              <a:rPr lang="uk-UA" sz="1600" dirty="0">
                <a:solidFill>
                  <a:srgbClr val="002060"/>
                </a:solidFill>
              </a:rPr>
              <a:t> </a:t>
            </a:r>
            <a:r>
              <a:rPr lang="en-US" sz="1600" dirty="0">
                <a:solidFill>
                  <a:srgbClr val="002060"/>
                </a:solidFill>
                <a:hlinkClick r:id="rId7"/>
              </a:rPr>
              <a:t>https://www.handsontec.com/dataspecs/module/MAX7219-4-In-1.pdf</a:t>
            </a:r>
            <a:endParaRPr lang="uk-UA" sz="1600" dirty="0">
              <a:solidFill>
                <a:srgbClr val="002060"/>
              </a:solidFill>
            </a:endParaRPr>
          </a:p>
          <a:p>
            <a:endParaRPr lang="uk-UA" sz="1600" dirty="0">
              <a:solidFill>
                <a:srgbClr val="002060"/>
              </a:solidFill>
            </a:endParaRPr>
          </a:p>
        </p:txBody>
      </p:sp>
      <p:sp>
        <p:nvSpPr>
          <p:cNvPr id="8" name="Фигура, имеющая форму буквы L 25">
            <a:extLst>
              <a:ext uri="{FF2B5EF4-FFF2-40B4-BE49-F238E27FC236}">
                <a16:creationId xmlns:a16="http://schemas.microsoft.com/office/drawing/2014/main" id="{9FE3D8EF-12FF-4380-9E20-3237C1525642}"/>
              </a:ext>
            </a:extLst>
          </p:cNvPr>
          <p:cNvSpPr/>
          <p:nvPr/>
        </p:nvSpPr>
        <p:spPr>
          <a:xfrm flipV="1">
            <a:off x="38100" y="1241424"/>
            <a:ext cx="1141413" cy="2479675"/>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9" name="Фигура, имеющая форму буквы L 25">
            <a:extLst>
              <a:ext uri="{FF2B5EF4-FFF2-40B4-BE49-F238E27FC236}">
                <a16:creationId xmlns:a16="http://schemas.microsoft.com/office/drawing/2014/main" id="{B3C41D37-A545-477D-A07F-E97E5C06BC2B}"/>
              </a:ext>
            </a:extLst>
          </p:cNvPr>
          <p:cNvSpPr/>
          <p:nvPr/>
        </p:nvSpPr>
        <p:spPr>
          <a:xfrm flipH="1">
            <a:off x="7951788" y="3721099"/>
            <a:ext cx="1141412" cy="2481263"/>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pic>
        <p:nvPicPr>
          <p:cNvPr id="10" name="图片 123">
            <a:extLst>
              <a:ext uri="{FF2B5EF4-FFF2-40B4-BE49-F238E27FC236}">
                <a16:creationId xmlns:a16="http://schemas.microsoft.com/office/drawing/2014/main" id="{FBF2ECD9-3BE9-495C-A88B-0E442790344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98938" y="5546725"/>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Управляющая кнопка: назад 123">
            <a:hlinkClick r:id="" action="ppaction://hlinkshowjump?jump=previousslide" highlightClick="1"/>
            <a:extLst>
              <a:ext uri="{FF2B5EF4-FFF2-40B4-BE49-F238E27FC236}">
                <a16:creationId xmlns:a16="http://schemas.microsoft.com/office/drawing/2014/main" id="{094CEF4C-65FB-484F-BC00-164D61269504}"/>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 name="Управляющая кнопка: далее 124">
            <a:hlinkClick r:id="" action="ppaction://hlinkshowjump?jump=nextslide" highlightClick="1"/>
            <a:extLst>
              <a:ext uri="{FF2B5EF4-FFF2-40B4-BE49-F238E27FC236}">
                <a16:creationId xmlns:a16="http://schemas.microsoft.com/office/drawing/2014/main" id="{B838A926-3713-4140-A5FA-D5DBC9106A3E}"/>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Tree>
    <p:extLst>
      <p:ext uri="{BB962C8B-B14F-4D97-AF65-F5344CB8AC3E}">
        <p14:creationId xmlns:p14="http://schemas.microsoft.com/office/powerpoint/2010/main" val="1519256283"/>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WordArt 5">
            <a:extLst>
              <a:ext uri="{FF2B5EF4-FFF2-40B4-BE49-F238E27FC236}">
                <a16:creationId xmlns:a16="http://schemas.microsoft.com/office/drawing/2014/main" id="{35977B44-2AA6-4A05-8B26-8748DBD78AD8}"/>
              </a:ext>
            </a:extLst>
          </p:cNvPr>
          <p:cNvSpPr>
            <a:spLocks noChangeArrowheads="1" noChangeShapeType="1" noTextEdit="1"/>
          </p:cNvSpPr>
          <p:nvPr/>
        </p:nvSpPr>
        <p:spPr bwMode="gray">
          <a:xfrm>
            <a:off x="514350" y="2428875"/>
            <a:ext cx="8401050" cy="1762125"/>
          </a:xfrm>
          <a:prstGeom prst="rect">
            <a:avLst/>
          </a:prstGeom>
        </p:spPr>
        <p:txBody>
          <a:bodyPr wrap="none" fromWordArt="1">
            <a:prstTxWarp prst="textDeflate">
              <a:avLst>
                <a:gd name="adj" fmla="val 0"/>
              </a:avLst>
            </a:prstTxWarp>
          </a:bodyPr>
          <a:lstStyle/>
          <a:p>
            <a:pPr algn="ctr"/>
            <a:r>
              <a:rPr lang="uk-UA" sz="3600" b="1" kern="10">
                <a:ln w="19050">
                  <a:solidFill>
                    <a:schemeClr val="bg1"/>
                  </a:solidFill>
                  <a:round/>
                  <a:headEnd/>
                  <a:tailEnd/>
                </a:ln>
                <a:solidFill>
                  <a:srgbClr val="FF0000"/>
                </a:solidFill>
                <a:effectLst>
                  <a:outerShdw dist="63500" dir="2212194" algn="ctr" rotWithShape="0">
                    <a:srgbClr val="868686">
                      <a:alpha val="50000"/>
                    </a:srgbClr>
                  </a:outerShdw>
                </a:effectLst>
              </a:rPr>
              <a:t>Дякую за увагу!</a:t>
            </a:r>
          </a:p>
        </p:txBody>
      </p:sp>
      <p:sp>
        <p:nvSpPr>
          <p:cNvPr id="10" name="Управляющая кнопка: назад 9">
            <a:hlinkClick r:id="" action="ppaction://hlinkshowjump?jump=previousslide" highlightClick="1"/>
            <a:extLst>
              <a:ext uri="{FF2B5EF4-FFF2-40B4-BE49-F238E27FC236}">
                <a16:creationId xmlns:a16="http://schemas.microsoft.com/office/drawing/2014/main" id="{DCF2FD05-CD84-4B41-97DA-9B989B179F2A}"/>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Місце для дати 3">
            <a:extLst>
              <a:ext uri="{FF2B5EF4-FFF2-40B4-BE49-F238E27FC236}">
                <a16:creationId xmlns:a16="http://schemas.microsoft.com/office/drawing/2014/main" id="{637BDBBE-5EE3-49AF-BD8F-DB2F7D947C3A}"/>
              </a:ext>
            </a:extLst>
          </p:cNvPr>
          <p:cNvSpPr txBox="1">
            <a:spLocks noGrp="1"/>
          </p:cNvSpPr>
          <p:nvPr/>
        </p:nvSpPr>
        <p:spPr bwMode="auto">
          <a:xfrm>
            <a:off x="381000" y="838200"/>
            <a:ext cx="59436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ru-RU" sz="1800" b="0">
                <a:solidFill>
                  <a:schemeClr val="tx1"/>
                </a:solidFill>
                <a:latin typeface="Arial" panose="020B0604020202020204" pitchFamily="34" charset="0"/>
              </a:rPr>
              <a:t>www.teach-inf.at.ua</a:t>
            </a:r>
          </a:p>
        </p:txBody>
      </p:sp>
      <p:sp>
        <p:nvSpPr>
          <p:cNvPr id="12" name="Управляющая кнопка: назад 11">
            <a:hlinkClick r:id="" action="ppaction://hlinkshowjump?jump=previousslide" highlightClick="1"/>
            <a:extLst>
              <a:ext uri="{FF2B5EF4-FFF2-40B4-BE49-F238E27FC236}">
                <a16:creationId xmlns:a16="http://schemas.microsoft.com/office/drawing/2014/main" id="{BC00548C-CF67-4B92-A397-75354CC545B6}"/>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3" name="Управляющая кнопка: далее 12">
            <a:hlinkClick r:id="" action="ppaction://hlinkshowjump?jump=nextslide" highlightClick="1"/>
            <a:extLst>
              <a:ext uri="{FF2B5EF4-FFF2-40B4-BE49-F238E27FC236}">
                <a16:creationId xmlns:a16="http://schemas.microsoft.com/office/drawing/2014/main" id="{1BCAFCB2-79BB-43B1-A9C4-1DFDED5233DF}"/>
              </a:ext>
            </a:extLst>
          </p:cNvPr>
          <p:cNvSpPr/>
          <p:nvPr/>
        </p:nvSpPr>
        <p:spPr>
          <a:xfrm>
            <a:off x="8701088" y="63261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pic>
        <p:nvPicPr>
          <p:cNvPr id="5" name="Рисунок 4">
            <a:extLst>
              <a:ext uri="{FF2B5EF4-FFF2-40B4-BE49-F238E27FC236}">
                <a16:creationId xmlns:a16="http://schemas.microsoft.com/office/drawing/2014/main" id="{53780BAE-0A86-4351-B6F2-40E3048337DF}"/>
              </a:ext>
            </a:extLst>
          </p:cNvPr>
          <p:cNvPicPr>
            <a:picLocks noChangeAspect="1"/>
          </p:cNvPicPr>
          <p:nvPr/>
        </p:nvPicPr>
        <p:blipFill rotWithShape="1">
          <a:blip r:embed="rId2">
            <a:extLst>
              <a:ext uri="{28A0092B-C50C-407E-A947-70E740481C1C}">
                <a14:useLocalDpi xmlns:a14="http://schemas.microsoft.com/office/drawing/2010/main" val="0"/>
              </a:ext>
            </a:extLst>
          </a:blip>
          <a:srcRect l="23767" t="5497" r="27082" b="2328"/>
          <a:stretch/>
        </p:blipFill>
        <p:spPr>
          <a:xfrm>
            <a:off x="316249" y="1511058"/>
            <a:ext cx="2588876" cy="3642295"/>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9" name="Фигура, имеющая форму буквы L 25">
            <a:extLst>
              <a:ext uri="{FF2B5EF4-FFF2-40B4-BE49-F238E27FC236}">
                <a16:creationId xmlns:a16="http://schemas.microsoft.com/office/drawing/2014/main" id="{43A6EFA5-5F22-4E2B-BAFE-129EDE181D78}"/>
              </a:ext>
            </a:extLst>
          </p:cNvPr>
          <p:cNvSpPr/>
          <p:nvPr/>
        </p:nvSpPr>
        <p:spPr>
          <a:xfrm flipV="1">
            <a:off x="85725" y="1292225"/>
            <a:ext cx="825500" cy="1792288"/>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5" name="Фигура, имеющая форму буквы L 25">
            <a:extLst>
              <a:ext uri="{FF2B5EF4-FFF2-40B4-BE49-F238E27FC236}">
                <a16:creationId xmlns:a16="http://schemas.microsoft.com/office/drawing/2014/main" id="{41DAF5A1-5233-41CB-BC36-2D469EE11233}"/>
              </a:ext>
            </a:extLst>
          </p:cNvPr>
          <p:cNvSpPr/>
          <p:nvPr/>
        </p:nvSpPr>
        <p:spPr>
          <a:xfrm flipH="1">
            <a:off x="2310149" y="3568700"/>
            <a:ext cx="825500" cy="1790700"/>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2" name="TextBox 1">
            <a:extLst>
              <a:ext uri="{FF2B5EF4-FFF2-40B4-BE49-F238E27FC236}">
                <a16:creationId xmlns:a16="http://schemas.microsoft.com/office/drawing/2014/main" id="{0FA66897-E085-4405-BA66-C5278150AC0C}"/>
              </a:ext>
            </a:extLst>
          </p:cNvPr>
          <p:cNvSpPr txBox="1"/>
          <p:nvPr/>
        </p:nvSpPr>
        <p:spPr>
          <a:xfrm>
            <a:off x="3169323" y="1391181"/>
            <a:ext cx="6124112" cy="4770537"/>
          </a:xfrm>
          <a:prstGeom prst="rect">
            <a:avLst/>
          </a:prstGeom>
          <a:noFill/>
        </p:spPr>
        <p:txBody>
          <a:bodyPr wrap="none" rtlCol="0">
            <a:spAutoFit/>
          </a:bodyPr>
          <a:lstStyle/>
          <a:p>
            <a:r>
              <a:rPr lang="uk-UA" b="1" i="1" dirty="0"/>
              <a:t>Колесников Назар Євгенович</a:t>
            </a:r>
            <a:endParaRPr lang="uk-UA" dirty="0">
              <a:effectLst/>
              <a:ea typeface="Times New Roman" panose="02020603050405020304" pitchFamily="18" charset="0"/>
            </a:endParaRPr>
          </a:p>
          <a:p>
            <a:r>
              <a:rPr lang="uk-UA" sz="1600" dirty="0">
                <a:effectLst/>
                <a:ea typeface="Times New Roman" panose="02020603050405020304" pitchFamily="18" charset="0"/>
              </a:rPr>
              <a:t>учень 9 класу </a:t>
            </a:r>
            <a:r>
              <a:rPr lang="uk-UA" sz="1600" dirty="0">
                <a:effectLst/>
                <a:ea typeface="Calibri" panose="020F0502020204030204" pitchFamily="34" charset="0"/>
              </a:rPr>
              <a:t>комунального закладу «Харківський ліцей </a:t>
            </a:r>
          </a:p>
          <a:p>
            <a:r>
              <a:rPr lang="uk-UA" sz="1600" dirty="0">
                <a:effectLst/>
                <a:ea typeface="Calibri" panose="020F0502020204030204" pitchFamily="34" charset="0"/>
              </a:rPr>
              <a:t>№ 150 Харківської міської ради»</a:t>
            </a:r>
            <a:endParaRPr lang="uk-UA" sz="1600" dirty="0">
              <a:ea typeface="Times New Roman" panose="02020603050405020304" pitchFamily="18" charset="0"/>
            </a:endParaRPr>
          </a:p>
          <a:p>
            <a:pPr>
              <a:lnSpc>
                <a:spcPct val="250000"/>
              </a:lnSpc>
            </a:pPr>
            <a:r>
              <a:rPr lang="uk-UA" b="1" dirty="0">
                <a:solidFill>
                  <a:srgbClr val="002060"/>
                </a:solidFill>
                <a:effectLst/>
                <a:ea typeface="Times New Roman" panose="02020603050405020304" pitchFamily="18" charset="0"/>
              </a:rPr>
              <a:t>Наукові керівники:</a:t>
            </a:r>
          </a:p>
          <a:p>
            <a:pPr>
              <a:lnSpc>
                <a:spcPct val="150000"/>
              </a:lnSpc>
            </a:pPr>
            <a:r>
              <a:rPr lang="uk-UA" b="1" i="1" dirty="0">
                <a:effectLst/>
                <a:ea typeface="Times New Roman" panose="02020603050405020304" pitchFamily="18" charset="0"/>
              </a:rPr>
              <a:t>Лавров Володимир Дмитрович </a:t>
            </a:r>
          </a:p>
          <a:p>
            <a:r>
              <a:rPr lang="uk-UA" sz="1600" dirty="0">
                <a:effectLst/>
                <a:ea typeface="Times New Roman" panose="02020603050405020304" pitchFamily="18" charset="0"/>
              </a:rPr>
              <a:t>керівник гуртка Комунального закладу «Харківська обласна </a:t>
            </a:r>
          </a:p>
          <a:p>
            <a:r>
              <a:rPr lang="uk-UA" sz="1600" dirty="0">
                <a:effectLst/>
                <a:ea typeface="Times New Roman" panose="02020603050405020304" pitchFamily="18" charset="0"/>
              </a:rPr>
              <a:t>Мала академія наук Харківської обласної ради</a:t>
            </a:r>
          </a:p>
          <a:p>
            <a:pPr>
              <a:lnSpc>
                <a:spcPct val="150000"/>
              </a:lnSpc>
            </a:pPr>
            <a:r>
              <a:rPr lang="uk-UA" b="1" i="1" dirty="0">
                <a:effectLst/>
                <a:ea typeface="Times New Roman" panose="02020603050405020304" pitchFamily="18" charset="0"/>
              </a:rPr>
              <a:t>Шутова Світлана Іллівна </a:t>
            </a:r>
          </a:p>
          <a:p>
            <a:r>
              <a:rPr lang="uk-UA" sz="1600" dirty="0">
                <a:effectLst/>
                <a:ea typeface="Times New Roman" panose="02020603050405020304" pitchFamily="18" charset="0"/>
              </a:rPr>
              <a:t>вчитель фізики комунальний заклад "Харківський ліцей </a:t>
            </a:r>
          </a:p>
          <a:p>
            <a:r>
              <a:rPr lang="uk-UA" sz="1600" dirty="0">
                <a:effectLst/>
                <a:ea typeface="Times New Roman" panose="02020603050405020304" pitchFamily="18" charset="0"/>
              </a:rPr>
              <a:t>№ 150 Харківської міської ради", спеціаліст вищої категорії, </a:t>
            </a:r>
          </a:p>
          <a:p>
            <a:r>
              <a:rPr lang="uk-UA" sz="1600" dirty="0">
                <a:effectLst/>
                <a:ea typeface="Times New Roman" panose="02020603050405020304" pitchFamily="18" charset="0"/>
              </a:rPr>
              <a:t>вчитель-методист</a:t>
            </a:r>
          </a:p>
          <a:p>
            <a:pPr>
              <a:lnSpc>
                <a:spcPct val="150000"/>
              </a:lnSpc>
            </a:pPr>
            <a:r>
              <a:rPr lang="uk-UA" b="1" i="1" dirty="0">
                <a:effectLst/>
                <a:ea typeface="Times New Roman" panose="02020603050405020304" pitchFamily="18" charset="0"/>
              </a:rPr>
              <a:t>Молоткова Ірина Ігорівна </a:t>
            </a:r>
          </a:p>
          <a:p>
            <a:r>
              <a:rPr lang="uk-UA" sz="1600" dirty="0">
                <a:effectLst/>
                <a:ea typeface="Times New Roman" panose="02020603050405020304" pitchFamily="18" charset="0"/>
              </a:rPr>
              <a:t>вчитель інформатики комунальний заклад "Харківський ліцей </a:t>
            </a:r>
          </a:p>
          <a:p>
            <a:r>
              <a:rPr lang="uk-UA" sz="1600" dirty="0">
                <a:effectLst/>
                <a:ea typeface="Times New Roman" panose="02020603050405020304" pitchFamily="18" charset="0"/>
              </a:rPr>
              <a:t>№ 150 Харківської міської ради", спеціаліст вищої категорії, </a:t>
            </a:r>
          </a:p>
          <a:p>
            <a:r>
              <a:rPr lang="uk-UA" sz="1600" dirty="0">
                <a:effectLst/>
                <a:ea typeface="Times New Roman" panose="02020603050405020304" pitchFamily="18" charset="0"/>
              </a:rPr>
              <a:t>старший учитель</a:t>
            </a: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AutoShape 21" descr="Домедична допомога при термічних опіках :: Міський лікувально-діагностичний  центр м.Вінниця (МЛДЦ Вінниця)">
            <a:extLst>
              <a:ext uri="{FF2B5EF4-FFF2-40B4-BE49-F238E27FC236}">
                <a16:creationId xmlns:a16="http://schemas.microsoft.com/office/drawing/2014/main" id="{FF081B35-66D0-45EC-8F0E-F7CDEFE78D3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ru-RU" altLang="ru-RU" sz="1800" b="0">
              <a:solidFill>
                <a:schemeClr val="tx1"/>
              </a:solidFill>
              <a:latin typeface="Arial" panose="020B0604020202020204" pitchFamily="34" charset="0"/>
            </a:endParaRPr>
          </a:p>
        </p:txBody>
      </p:sp>
      <p:sp>
        <p:nvSpPr>
          <p:cNvPr id="124" name="Управляющая кнопка: назад 123">
            <a:hlinkClick r:id="" action="ppaction://hlinkshowjump?jump=previousslide" highlightClick="1"/>
            <a:extLst>
              <a:ext uri="{FF2B5EF4-FFF2-40B4-BE49-F238E27FC236}">
                <a16:creationId xmlns:a16="http://schemas.microsoft.com/office/drawing/2014/main" id="{6F97A217-6DC1-42DF-ACB4-CDDC26543BED}"/>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5" name="Управляющая кнопка: далее 124">
            <a:hlinkClick r:id="" action="ppaction://hlinkshowjump?jump=nextslide" highlightClick="1"/>
            <a:extLst>
              <a:ext uri="{FF2B5EF4-FFF2-40B4-BE49-F238E27FC236}">
                <a16:creationId xmlns:a16="http://schemas.microsoft.com/office/drawing/2014/main" id="{C5AF269E-0622-42FA-B189-16F62B732192}"/>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7" name="TextBox 126">
            <a:extLst>
              <a:ext uri="{FF2B5EF4-FFF2-40B4-BE49-F238E27FC236}">
                <a16:creationId xmlns:a16="http://schemas.microsoft.com/office/drawing/2014/main" id="{A3941E50-E496-42E2-AFB4-1179CDAF2495}"/>
              </a:ext>
            </a:extLst>
          </p:cNvPr>
          <p:cNvSpPr txBox="1"/>
          <p:nvPr/>
        </p:nvSpPr>
        <p:spPr>
          <a:xfrm>
            <a:off x="570706" y="1409700"/>
            <a:ext cx="8002587" cy="683835"/>
          </a:xfrm>
          <a:prstGeom prst="roundRect">
            <a:avLst>
              <a:gd name="adj" fmla="val 9736"/>
            </a:avLst>
          </a:prstGeom>
        </p:spPr>
        <p:style>
          <a:lnRef idx="0">
            <a:schemeClr val="dk1"/>
          </a:lnRef>
          <a:fillRef idx="3">
            <a:schemeClr val="dk1"/>
          </a:fillRef>
          <a:effectRef idx="3">
            <a:schemeClr val="dk1"/>
          </a:effectRef>
          <a:fontRef idx="minor">
            <a:schemeClr val="lt1"/>
          </a:fontRef>
        </p:style>
        <p:txBody>
          <a:bodyPr wrap="square">
            <a:spAutoFit/>
          </a:bodyPr>
          <a:lstStyle/>
          <a:p>
            <a:pPr algn="just">
              <a:defRPr/>
            </a:pPr>
            <a:r>
              <a:rPr lang="ru-RU" b="1" dirty="0">
                <a:solidFill>
                  <a:schemeClr val="accent1">
                    <a:lumMod val="60000"/>
                    <a:lumOff val="40000"/>
                  </a:schemeClr>
                </a:solidFill>
              </a:rPr>
              <a:t>Предмет </a:t>
            </a:r>
            <a:r>
              <a:rPr lang="ru-RU" b="1" dirty="0" err="1">
                <a:solidFill>
                  <a:schemeClr val="accent1">
                    <a:lumMod val="60000"/>
                    <a:lumOff val="40000"/>
                  </a:schemeClr>
                </a:solidFill>
              </a:rPr>
              <a:t>дослідження</a:t>
            </a:r>
            <a:r>
              <a:rPr lang="ru-RU" b="1" dirty="0">
                <a:solidFill>
                  <a:schemeClr val="accent1">
                    <a:lumMod val="60000"/>
                    <a:lumOff val="40000"/>
                  </a:schemeClr>
                </a:solidFill>
              </a:rPr>
              <a:t> </a:t>
            </a:r>
            <a:r>
              <a:rPr lang="ru-RU" b="1" dirty="0">
                <a:solidFill>
                  <a:schemeClr val="bg1"/>
                </a:solidFill>
              </a:rPr>
              <a:t>– </a:t>
            </a:r>
            <a:r>
              <a:rPr lang="ru-RU" b="1" dirty="0" err="1">
                <a:solidFill>
                  <a:schemeClr val="bg1"/>
                </a:solidFill>
              </a:rPr>
              <a:t>світлодіодні</a:t>
            </a:r>
            <a:r>
              <a:rPr lang="ru-RU" b="1" dirty="0">
                <a:solidFill>
                  <a:schemeClr val="bg1"/>
                </a:solidFill>
              </a:rPr>
              <a:t> табло типу «</a:t>
            </a:r>
            <a:r>
              <a:rPr lang="ru-RU" b="1" dirty="0" err="1">
                <a:solidFill>
                  <a:schemeClr val="bg1"/>
                </a:solidFill>
              </a:rPr>
              <a:t>рухомий</a:t>
            </a:r>
            <a:r>
              <a:rPr lang="ru-RU" b="1" dirty="0">
                <a:solidFill>
                  <a:schemeClr val="bg1"/>
                </a:solidFill>
              </a:rPr>
              <a:t> рядок».</a:t>
            </a:r>
          </a:p>
        </p:txBody>
      </p:sp>
      <p:sp>
        <p:nvSpPr>
          <p:cNvPr id="129" name="TextBox 128">
            <a:extLst>
              <a:ext uri="{FF2B5EF4-FFF2-40B4-BE49-F238E27FC236}">
                <a16:creationId xmlns:a16="http://schemas.microsoft.com/office/drawing/2014/main" id="{ECB8ECDA-DBFB-46BE-B6F6-E1731C3C4C01}"/>
              </a:ext>
            </a:extLst>
          </p:cNvPr>
          <p:cNvSpPr txBox="1"/>
          <p:nvPr/>
        </p:nvSpPr>
        <p:spPr>
          <a:xfrm>
            <a:off x="558006" y="2220913"/>
            <a:ext cx="8002587" cy="1269980"/>
          </a:xfrm>
          <a:prstGeom prst="roundRect">
            <a:avLst>
              <a:gd name="adj" fmla="val 9736"/>
            </a:avLst>
          </a:prstGeom>
        </p:spPr>
        <p:style>
          <a:lnRef idx="0">
            <a:schemeClr val="dk1"/>
          </a:lnRef>
          <a:fillRef idx="3">
            <a:schemeClr val="dk1"/>
          </a:fillRef>
          <a:effectRef idx="3">
            <a:schemeClr val="dk1"/>
          </a:effectRef>
          <a:fontRef idx="minor">
            <a:schemeClr val="lt1"/>
          </a:fontRef>
        </p:style>
        <p:txBody>
          <a:bodyPr wrap="square">
            <a:spAutoFit/>
          </a:bodyPr>
          <a:lstStyle/>
          <a:p>
            <a:pPr algn="just">
              <a:defRPr/>
            </a:pPr>
            <a:r>
              <a:rPr lang="ru-RU" b="1" dirty="0">
                <a:solidFill>
                  <a:srgbClr val="FF0000"/>
                </a:solidFill>
              </a:rPr>
              <a:t>Мета </a:t>
            </a:r>
            <a:r>
              <a:rPr lang="ru-RU" b="1" dirty="0" err="1">
                <a:solidFill>
                  <a:srgbClr val="FF0000"/>
                </a:solidFill>
              </a:rPr>
              <a:t>дослідження</a:t>
            </a:r>
            <a:r>
              <a:rPr lang="ru-RU" b="1" dirty="0">
                <a:solidFill>
                  <a:srgbClr val="FF0000"/>
                </a:solidFill>
              </a:rPr>
              <a:t> </a:t>
            </a:r>
            <a:r>
              <a:rPr lang="ru-RU" b="1" dirty="0"/>
              <a:t>- </a:t>
            </a:r>
            <a:r>
              <a:rPr lang="ru-RU" b="1" dirty="0" err="1"/>
              <a:t>вивчення</a:t>
            </a:r>
            <a:r>
              <a:rPr lang="ru-RU" b="1" dirty="0"/>
              <a:t> </a:t>
            </a:r>
            <a:r>
              <a:rPr lang="ru-RU" b="1" dirty="0" err="1"/>
              <a:t>технології</a:t>
            </a:r>
            <a:r>
              <a:rPr lang="ru-RU" b="1" dirty="0"/>
              <a:t> та принципу </a:t>
            </a:r>
            <a:r>
              <a:rPr lang="ru-RU" b="1" dirty="0" err="1"/>
              <a:t>дії</a:t>
            </a:r>
            <a:r>
              <a:rPr lang="ru-RU" b="1" dirty="0"/>
              <a:t> </a:t>
            </a:r>
            <a:r>
              <a:rPr lang="ru-RU" b="1" dirty="0" err="1"/>
              <a:t>світлодіодних</a:t>
            </a:r>
            <a:r>
              <a:rPr lang="ru-RU" b="1" dirty="0"/>
              <a:t> </a:t>
            </a:r>
            <a:r>
              <a:rPr lang="ru-RU" b="1" dirty="0" err="1"/>
              <a:t>інформаційних</a:t>
            </a:r>
            <a:r>
              <a:rPr lang="ru-RU" b="1" dirty="0"/>
              <a:t> табло, </a:t>
            </a:r>
            <a:r>
              <a:rPr lang="ru-RU" b="1" dirty="0" err="1"/>
              <a:t>створення</a:t>
            </a:r>
            <a:r>
              <a:rPr lang="ru-RU" b="1" dirty="0"/>
              <a:t> </a:t>
            </a:r>
            <a:r>
              <a:rPr lang="ru-RU" b="1" dirty="0" err="1"/>
              <a:t>світлодіодного</a:t>
            </a:r>
            <a:r>
              <a:rPr lang="ru-RU" b="1" dirty="0"/>
              <a:t> </a:t>
            </a:r>
            <a:r>
              <a:rPr lang="ru-RU" b="1" dirty="0" err="1"/>
              <a:t>інформаційного</a:t>
            </a:r>
            <a:r>
              <a:rPr lang="ru-RU" b="1" dirty="0"/>
              <a:t> табло типу «</a:t>
            </a:r>
            <a:r>
              <a:rPr lang="ru-RU" b="1" dirty="0" err="1"/>
              <a:t>рухомий</a:t>
            </a:r>
            <a:r>
              <a:rPr lang="ru-RU" b="1" dirty="0"/>
              <a:t> рядок» з </a:t>
            </a:r>
            <a:r>
              <a:rPr lang="ru-RU" b="1" dirty="0" err="1"/>
              <a:t>голосовим</a:t>
            </a:r>
            <a:r>
              <a:rPr lang="ru-RU" b="1" dirty="0"/>
              <a:t> вводом контенту для </a:t>
            </a:r>
            <a:r>
              <a:rPr lang="ru-RU" b="1" dirty="0" err="1"/>
              <a:t>відображення</a:t>
            </a:r>
            <a:r>
              <a:rPr lang="ru-RU" b="1" dirty="0"/>
              <a:t>.</a:t>
            </a:r>
          </a:p>
        </p:txBody>
      </p:sp>
      <p:sp>
        <p:nvSpPr>
          <p:cNvPr id="142" name="TextBox 141">
            <a:extLst>
              <a:ext uri="{FF2B5EF4-FFF2-40B4-BE49-F238E27FC236}">
                <a16:creationId xmlns:a16="http://schemas.microsoft.com/office/drawing/2014/main" id="{A8CFAD73-291B-48F0-95B6-9928A19ACB8A}"/>
              </a:ext>
            </a:extLst>
          </p:cNvPr>
          <p:cNvSpPr txBox="1"/>
          <p:nvPr/>
        </p:nvSpPr>
        <p:spPr>
          <a:xfrm>
            <a:off x="545306" y="3600450"/>
            <a:ext cx="8002587" cy="1563053"/>
          </a:xfrm>
          <a:prstGeom prst="roundRect">
            <a:avLst>
              <a:gd name="adj" fmla="val 9736"/>
            </a:avLst>
          </a:prstGeom>
        </p:spPr>
        <p:style>
          <a:lnRef idx="0">
            <a:schemeClr val="dk1"/>
          </a:lnRef>
          <a:fillRef idx="3">
            <a:schemeClr val="dk1"/>
          </a:fillRef>
          <a:effectRef idx="3">
            <a:schemeClr val="dk1"/>
          </a:effectRef>
          <a:fontRef idx="minor">
            <a:schemeClr val="lt1"/>
          </a:fontRef>
        </p:style>
        <p:txBody>
          <a:bodyPr wrap="square">
            <a:spAutoFit/>
          </a:bodyPr>
          <a:lstStyle/>
          <a:p>
            <a:pPr algn="just">
              <a:defRPr/>
            </a:pPr>
            <a:r>
              <a:rPr lang="ru-RU" b="1" dirty="0" err="1">
                <a:solidFill>
                  <a:srgbClr val="FFFF00"/>
                </a:solidFill>
              </a:rPr>
              <a:t>Актуальність</a:t>
            </a:r>
            <a:r>
              <a:rPr lang="ru-RU" b="1" dirty="0">
                <a:solidFill>
                  <a:srgbClr val="FFFF00"/>
                </a:solidFill>
              </a:rPr>
              <a:t> </a:t>
            </a:r>
            <a:r>
              <a:rPr lang="ru-RU" b="1" dirty="0" err="1">
                <a:solidFill>
                  <a:srgbClr val="FFFF00"/>
                </a:solidFill>
              </a:rPr>
              <a:t>роботи</a:t>
            </a:r>
            <a:r>
              <a:rPr lang="ru-RU" b="1" dirty="0"/>
              <a:t> </a:t>
            </a:r>
            <a:r>
              <a:rPr lang="ru-RU" b="1" dirty="0" err="1"/>
              <a:t>обґрунтовується</a:t>
            </a:r>
            <a:r>
              <a:rPr lang="ru-RU" b="1" dirty="0"/>
              <a:t> </a:t>
            </a:r>
            <a:r>
              <a:rPr lang="ru-RU" b="1" dirty="0" err="1"/>
              <a:t>тим</a:t>
            </a:r>
            <a:r>
              <a:rPr lang="ru-RU" b="1" dirty="0"/>
              <a:t>, </a:t>
            </a:r>
            <a:r>
              <a:rPr lang="ru-RU" b="1" dirty="0" err="1"/>
              <a:t>що</a:t>
            </a:r>
            <a:r>
              <a:rPr lang="ru-RU" b="1" dirty="0"/>
              <a:t> за результатами </a:t>
            </a:r>
            <a:r>
              <a:rPr lang="ru-RU" b="1" dirty="0" err="1"/>
              <a:t>досліджень</a:t>
            </a:r>
            <a:r>
              <a:rPr lang="ru-RU" b="1" dirty="0"/>
              <a:t>, 90% </a:t>
            </a:r>
            <a:r>
              <a:rPr lang="ru-RU" b="1" dirty="0" err="1"/>
              <a:t>інформації</a:t>
            </a:r>
            <a:r>
              <a:rPr lang="ru-RU" b="1" dirty="0"/>
              <a:t> </a:t>
            </a:r>
            <a:r>
              <a:rPr lang="ru-RU" b="1" dirty="0" err="1"/>
              <a:t>сприймається</a:t>
            </a:r>
            <a:r>
              <a:rPr lang="ru-RU" b="1" dirty="0"/>
              <a:t> </a:t>
            </a:r>
            <a:r>
              <a:rPr lang="ru-RU" b="1" dirty="0" err="1"/>
              <a:t>людиною</a:t>
            </a:r>
            <a:r>
              <a:rPr lang="ru-RU" b="1" dirty="0"/>
              <a:t> через </a:t>
            </a:r>
            <a:r>
              <a:rPr lang="ru-RU" b="1" dirty="0" err="1"/>
              <a:t>зір</a:t>
            </a:r>
            <a:r>
              <a:rPr lang="ru-RU" b="1" dirty="0"/>
              <a:t> , а </a:t>
            </a:r>
            <a:r>
              <a:rPr lang="ru-RU" b="1" dirty="0" err="1"/>
              <a:t>світлова</a:t>
            </a:r>
            <a:r>
              <a:rPr lang="ru-RU" b="1" dirty="0"/>
              <a:t> </a:t>
            </a:r>
            <a:r>
              <a:rPr lang="ru-RU" b="1" dirty="0" err="1"/>
              <a:t>динамічна</a:t>
            </a:r>
            <a:r>
              <a:rPr lang="ru-RU" b="1" dirty="0"/>
              <a:t> </a:t>
            </a:r>
            <a:r>
              <a:rPr lang="ru-RU" b="1" dirty="0" err="1"/>
              <a:t>візуалізація</a:t>
            </a:r>
            <a:r>
              <a:rPr lang="ru-RU" b="1" dirty="0"/>
              <a:t> тексту </a:t>
            </a:r>
            <a:r>
              <a:rPr lang="ru-RU" b="1" dirty="0" err="1"/>
              <a:t>посилює</a:t>
            </a:r>
            <a:r>
              <a:rPr lang="ru-RU" b="1" dirty="0"/>
              <a:t> </a:t>
            </a:r>
            <a:r>
              <a:rPr lang="ru-RU" b="1" dirty="0" err="1"/>
              <a:t>таке</a:t>
            </a:r>
            <a:r>
              <a:rPr lang="ru-RU" b="1" dirty="0"/>
              <a:t> </a:t>
            </a:r>
            <a:r>
              <a:rPr lang="ru-RU" b="1" dirty="0" err="1"/>
              <a:t>сприйняття</a:t>
            </a:r>
            <a:r>
              <a:rPr lang="ru-RU" b="1" dirty="0"/>
              <a:t> та </a:t>
            </a:r>
            <a:r>
              <a:rPr lang="ru-RU" b="1" dirty="0" err="1"/>
              <a:t>значно</a:t>
            </a:r>
            <a:r>
              <a:rPr lang="ru-RU" b="1" dirty="0"/>
              <a:t> </a:t>
            </a:r>
            <a:r>
              <a:rPr lang="ru-RU" b="1" dirty="0" err="1"/>
              <a:t>підвищує</a:t>
            </a:r>
            <a:r>
              <a:rPr lang="ru-RU" b="1" dirty="0"/>
              <a:t> </a:t>
            </a:r>
            <a:r>
              <a:rPr lang="ru-RU" b="1" dirty="0" err="1"/>
              <a:t>його</a:t>
            </a:r>
            <a:r>
              <a:rPr lang="ru-RU" b="1" dirty="0"/>
              <a:t> </a:t>
            </a:r>
            <a:r>
              <a:rPr lang="ru-RU" b="1" dirty="0" err="1"/>
              <a:t>ефективність</a:t>
            </a:r>
            <a:r>
              <a:rPr lang="ru-RU" b="1" dirty="0"/>
              <a:t> </a:t>
            </a:r>
          </a:p>
        </p:txBody>
      </p:sp>
      <p:sp>
        <p:nvSpPr>
          <p:cNvPr id="389" name="Фигура, имеющая форму буквы L 25">
            <a:extLst>
              <a:ext uri="{FF2B5EF4-FFF2-40B4-BE49-F238E27FC236}">
                <a16:creationId xmlns:a16="http://schemas.microsoft.com/office/drawing/2014/main" id="{B0B118EA-0308-4CE0-B8EF-6145AD852376}"/>
              </a:ext>
            </a:extLst>
          </p:cNvPr>
          <p:cNvSpPr/>
          <p:nvPr/>
        </p:nvSpPr>
        <p:spPr>
          <a:xfrm flipV="1">
            <a:off x="279398" y="1153100"/>
            <a:ext cx="1141413" cy="2479675"/>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58" name="Фигура, имеющая форму буквы L 25">
            <a:extLst>
              <a:ext uri="{FF2B5EF4-FFF2-40B4-BE49-F238E27FC236}">
                <a16:creationId xmlns:a16="http://schemas.microsoft.com/office/drawing/2014/main" id="{F8DE2BF4-D680-4E16-9DD4-54C0FFF743DD}"/>
              </a:ext>
            </a:extLst>
          </p:cNvPr>
          <p:cNvSpPr/>
          <p:nvPr/>
        </p:nvSpPr>
        <p:spPr>
          <a:xfrm flipH="1">
            <a:off x="7707314" y="2967037"/>
            <a:ext cx="1141412" cy="2481263"/>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pic>
        <p:nvPicPr>
          <p:cNvPr id="20491" name="图片 123">
            <a:extLst>
              <a:ext uri="{FF2B5EF4-FFF2-40B4-BE49-F238E27FC236}">
                <a16:creationId xmlns:a16="http://schemas.microsoft.com/office/drawing/2014/main" id="{B287063B-EEA8-4286-A3FD-40E8B79055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8938" y="5546725"/>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CustomShape 23">
            <a:extLst>
              <a:ext uri="{FF2B5EF4-FFF2-40B4-BE49-F238E27FC236}">
                <a16:creationId xmlns:a16="http://schemas.microsoft.com/office/drawing/2014/main" id="{B7916AEA-E189-4627-A6B7-1BEBDB110AE3}"/>
              </a:ext>
            </a:extLst>
          </p:cNvPr>
          <p:cNvSpPr/>
          <p:nvPr/>
        </p:nvSpPr>
        <p:spPr>
          <a:xfrm>
            <a:off x="110310" y="1377864"/>
            <a:ext cx="8909788" cy="4659681"/>
          </a:xfrm>
          <a:prstGeom prst="rect">
            <a:avLst/>
          </a:prstGeom>
          <a:gradFill flip="none" rotWithShape="1">
            <a:gsLst>
              <a:gs pos="0">
                <a:schemeClr val="tx2">
                  <a:lumMod val="75000"/>
                </a:schemeClr>
              </a:gs>
              <a:gs pos="100000">
                <a:schemeClr val="dk1">
                  <a:tint val="92000"/>
                  <a:alpha val="100000"/>
                  <a:lumMod val="110000"/>
                </a:schemeClr>
              </a:gs>
            </a:gsLst>
            <a:path path="circle">
              <a:fillToRect l="100000" t="100000"/>
            </a:path>
            <a:tileRect r="-100000" b="-100000"/>
          </a:gradFill>
          <a:ln/>
        </p:spPr>
        <p:style>
          <a:lnRef idx="1">
            <a:schemeClr val="dk1"/>
          </a:lnRef>
          <a:fillRef idx="2">
            <a:schemeClr val="dk1"/>
          </a:fillRef>
          <a:effectRef idx="1">
            <a:schemeClr val="dk1"/>
          </a:effectRef>
          <a:fontRef idx="minor">
            <a:schemeClr val="dk1"/>
          </a:fontRef>
        </p:style>
        <p:txBody>
          <a:bodyPr vert="wordArtVert" lIns="90000" tIns="45000" rIns="90000" bIns="45000">
            <a:spAutoFit/>
          </a:bodyPr>
          <a:lstStyle/>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uk-UA" sz="2400" b="1" dirty="0">
              <a:solidFill>
                <a:srgbClr val="FFC000"/>
              </a:solidFill>
            </a:endParaRPr>
          </a:p>
          <a:p>
            <a:pPr algn="ctr" defTabSz="457200" eaLnBrk="1" fontAlgn="auto" hangingPunct="1">
              <a:spcBef>
                <a:spcPts val="0"/>
              </a:spcBef>
              <a:spcAft>
                <a:spcPts val="0"/>
              </a:spcAft>
              <a:defRPr/>
            </a:pPr>
            <a:endParaRPr lang="en-US" sz="2400" b="1" dirty="0">
              <a:solidFill>
                <a:srgbClr val="FFC000"/>
              </a:solidFill>
            </a:endParaRPr>
          </a:p>
        </p:txBody>
      </p:sp>
      <p:sp>
        <p:nvSpPr>
          <p:cNvPr id="21507" name="Заголовок 1">
            <a:extLst>
              <a:ext uri="{FF2B5EF4-FFF2-40B4-BE49-F238E27FC236}">
                <a16:creationId xmlns:a16="http://schemas.microsoft.com/office/drawing/2014/main" id="{4A33A28F-A49D-49EA-8934-55AD99C93F4D}"/>
              </a:ext>
            </a:extLst>
          </p:cNvPr>
          <p:cNvSpPr>
            <a:spLocks noGrp="1" noChangeArrowheads="1"/>
          </p:cNvSpPr>
          <p:nvPr>
            <p:ph type="title" idx="4294967295"/>
          </p:nvPr>
        </p:nvSpPr>
        <p:spPr>
          <a:xfrm>
            <a:off x="0" y="134938"/>
            <a:ext cx="9144000" cy="563562"/>
          </a:xfrm>
        </p:spPr>
        <p:txBody>
          <a:bodyPr/>
          <a:lstStyle/>
          <a:p>
            <a:pPr algn="ctr"/>
            <a:r>
              <a:rPr lang="uk-UA" altLang="ru-RU" sz="3000" i="1"/>
              <a:t>Завдання дослідження</a:t>
            </a:r>
          </a:p>
        </p:txBody>
      </p:sp>
      <p:sp>
        <p:nvSpPr>
          <p:cNvPr id="21508" name="AutoShape 21" descr="Домедична допомога при термічних опіках :: Міський лікувально-діагностичний  центр м.Вінниця (МЛДЦ Вінниця)">
            <a:extLst>
              <a:ext uri="{FF2B5EF4-FFF2-40B4-BE49-F238E27FC236}">
                <a16:creationId xmlns:a16="http://schemas.microsoft.com/office/drawing/2014/main" id="{262449E7-BB71-45AC-B405-6593DC83F226}"/>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ru-RU" altLang="ru-RU" sz="1800" b="0">
              <a:solidFill>
                <a:schemeClr val="tx1"/>
              </a:solidFill>
              <a:latin typeface="Arial" panose="020B0604020202020204" pitchFamily="34" charset="0"/>
            </a:endParaRPr>
          </a:p>
        </p:txBody>
      </p:sp>
      <p:sp>
        <p:nvSpPr>
          <p:cNvPr id="124" name="Управляющая кнопка: назад 123">
            <a:hlinkClick r:id="" action="ppaction://hlinkshowjump?jump=previousslide" highlightClick="1"/>
            <a:extLst>
              <a:ext uri="{FF2B5EF4-FFF2-40B4-BE49-F238E27FC236}">
                <a16:creationId xmlns:a16="http://schemas.microsoft.com/office/drawing/2014/main" id="{AFF2AA22-EB7A-4A0B-A458-E3DD699B4C51}"/>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5" name="Управляющая кнопка: далее 124">
            <a:hlinkClick r:id="" action="ppaction://hlinkshowjump?jump=nextslide" highlightClick="1"/>
            <a:extLst>
              <a:ext uri="{FF2B5EF4-FFF2-40B4-BE49-F238E27FC236}">
                <a16:creationId xmlns:a16="http://schemas.microsoft.com/office/drawing/2014/main" id="{CE52514B-0366-4197-980E-6E864BD392FD}"/>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389" name="Фигура, имеющая форму буквы L 25">
            <a:extLst>
              <a:ext uri="{FF2B5EF4-FFF2-40B4-BE49-F238E27FC236}">
                <a16:creationId xmlns:a16="http://schemas.microsoft.com/office/drawing/2014/main" id="{8A31BF8A-108C-40C7-8106-62FE27EB7930}"/>
              </a:ext>
            </a:extLst>
          </p:cNvPr>
          <p:cNvSpPr/>
          <p:nvPr/>
        </p:nvSpPr>
        <p:spPr>
          <a:xfrm flipV="1">
            <a:off x="38100" y="1165225"/>
            <a:ext cx="1141413" cy="2479675"/>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58" name="Фигура, имеющая форму буквы L 25">
            <a:extLst>
              <a:ext uri="{FF2B5EF4-FFF2-40B4-BE49-F238E27FC236}">
                <a16:creationId xmlns:a16="http://schemas.microsoft.com/office/drawing/2014/main" id="{787961BF-38F2-4993-818D-E7FD2AD8DE75}"/>
              </a:ext>
            </a:extLst>
          </p:cNvPr>
          <p:cNvSpPr/>
          <p:nvPr/>
        </p:nvSpPr>
        <p:spPr>
          <a:xfrm flipH="1">
            <a:off x="7951788" y="3759200"/>
            <a:ext cx="1141412" cy="2481263"/>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pic>
        <p:nvPicPr>
          <p:cNvPr id="21513" name="图片 123">
            <a:extLst>
              <a:ext uri="{FF2B5EF4-FFF2-40B4-BE49-F238E27FC236}">
                <a16:creationId xmlns:a16="http://schemas.microsoft.com/office/drawing/2014/main" id="{70195821-7B7B-4231-98BE-2FB19128DBE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8938" y="5546725"/>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Схема 8">
            <a:extLst>
              <a:ext uri="{FF2B5EF4-FFF2-40B4-BE49-F238E27FC236}">
                <a16:creationId xmlns:a16="http://schemas.microsoft.com/office/drawing/2014/main" id="{665D05F8-302D-465D-B2EA-F54A688B6178}"/>
              </a:ext>
            </a:extLst>
          </p:cNvPr>
          <p:cNvGraphicFramePr/>
          <p:nvPr>
            <p:extLst>
              <p:ext uri="{D42A27DB-BD31-4B8C-83A1-F6EECF244321}">
                <p14:modId xmlns:p14="http://schemas.microsoft.com/office/powerpoint/2010/main" val="1302535598"/>
              </p:ext>
            </p:extLst>
          </p:nvPr>
        </p:nvGraphicFramePr>
        <p:xfrm>
          <a:off x="-1377862" y="1490597"/>
          <a:ext cx="12100141" cy="3818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Заголовок 1">
            <a:extLst>
              <a:ext uri="{FF2B5EF4-FFF2-40B4-BE49-F238E27FC236}">
                <a16:creationId xmlns:a16="http://schemas.microsoft.com/office/drawing/2014/main" id="{4AEB6F5F-FB29-4451-B1F4-098DBFD51E4F}"/>
              </a:ext>
            </a:extLst>
          </p:cNvPr>
          <p:cNvSpPr>
            <a:spLocks noGrp="1" noChangeArrowheads="1"/>
          </p:cNvSpPr>
          <p:nvPr>
            <p:ph type="title" idx="4294967295"/>
          </p:nvPr>
        </p:nvSpPr>
        <p:spPr>
          <a:xfrm>
            <a:off x="0" y="134938"/>
            <a:ext cx="9144000" cy="563562"/>
          </a:xfrm>
        </p:spPr>
        <p:txBody>
          <a:bodyPr/>
          <a:lstStyle/>
          <a:p>
            <a:pPr algn="ctr"/>
            <a:r>
              <a:rPr lang="uk-UA" altLang="ru-RU" sz="3000" i="1" dirty="0"/>
              <a:t>Методи дослідження</a:t>
            </a:r>
          </a:p>
        </p:txBody>
      </p:sp>
      <p:sp>
        <p:nvSpPr>
          <p:cNvPr id="22531" name="AutoShape 21" descr="Домедична допомога при термічних опіках :: Міський лікувально-діагностичний  центр м.Вінниця (МЛДЦ Вінниця)">
            <a:extLst>
              <a:ext uri="{FF2B5EF4-FFF2-40B4-BE49-F238E27FC236}">
                <a16:creationId xmlns:a16="http://schemas.microsoft.com/office/drawing/2014/main" id="{BD661226-2026-4599-BCA6-815D67577B3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ru-RU" altLang="ru-RU" sz="1800" b="0">
              <a:solidFill>
                <a:schemeClr val="tx1"/>
              </a:solidFill>
              <a:latin typeface="Arial" panose="020B0604020202020204" pitchFamily="34" charset="0"/>
            </a:endParaRPr>
          </a:p>
        </p:txBody>
      </p:sp>
      <p:sp>
        <p:nvSpPr>
          <p:cNvPr id="124" name="Управляющая кнопка: назад 123">
            <a:hlinkClick r:id="" action="ppaction://hlinkshowjump?jump=previousslide" highlightClick="1"/>
            <a:extLst>
              <a:ext uri="{FF2B5EF4-FFF2-40B4-BE49-F238E27FC236}">
                <a16:creationId xmlns:a16="http://schemas.microsoft.com/office/drawing/2014/main" id="{E71E7A98-C66A-4155-9352-9032BFBA7489}"/>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5" name="Управляющая кнопка: далее 124">
            <a:hlinkClick r:id="" action="ppaction://hlinkshowjump?jump=nextslide" highlightClick="1"/>
            <a:extLst>
              <a:ext uri="{FF2B5EF4-FFF2-40B4-BE49-F238E27FC236}">
                <a16:creationId xmlns:a16="http://schemas.microsoft.com/office/drawing/2014/main" id="{BD3D5DA4-DA99-42E4-8EE5-3B5739203A6F}"/>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389" name="Фигура, имеющая форму буквы L 25">
            <a:extLst>
              <a:ext uri="{FF2B5EF4-FFF2-40B4-BE49-F238E27FC236}">
                <a16:creationId xmlns:a16="http://schemas.microsoft.com/office/drawing/2014/main" id="{43F91FBC-D76A-46D1-B634-FDEC482A6A63}"/>
              </a:ext>
            </a:extLst>
          </p:cNvPr>
          <p:cNvSpPr/>
          <p:nvPr/>
        </p:nvSpPr>
        <p:spPr>
          <a:xfrm flipV="1">
            <a:off x="38100" y="1165225"/>
            <a:ext cx="1141413" cy="2479675"/>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58" name="Фигура, имеющая форму буквы L 25">
            <a:extLst>
              <a:ext uri="{FF2B5EF4-FFF2-40B4-BE49-F238E27FC236}">
                <a16:creationId xmlns:a16="http://schemas.microsoft.com/office/drawing/2014/main" id="{8D5CE743-932E-4972-9846-D22B9F46872C}"/>
              </a:ext>
            </a:extLst>
          </p:cNvPr>
          <p:cNvSpPr/>
          <p:nvPr/>
        </p:nvSpPr>
        <p:spPr>
          <a:xfrm flipH="1">
            <a:off x="7951788" y="3759200"/>
            <a:ext cx="1141412" cy="2481263"/>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pic>
        <p:nvPicPr>
          <p:cNvPr id="22536" name="图片 123">
            <a:extLst>
              <a:ext uri="{FF2B5EF4-FFF2-40B4-BE49-F238E27FC236}">
                <a16:creationId xmlns:a16="http://schemas.microsoft.com/office/drawing/2014/main" id="{C50E1D0A-6BFB-4E1B-81F6-390D7F71F4D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8938" y="5546725"/>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0">
            <a:extLst>
              <a:ext uri="{FF2B5EF4-FFF2-40B4-BE49-F238E27FC236}">
                <a16:creationId xmlns:a16="http://schemas.microsoft.com/office/drawing/2014/main" id="{1081439A-8914-4C74-804C-5DE0427EF0A9}"/>
              </a:ext>
            </a:extLst>
          </p:cNvPr>
          <p:cNvSpPr txBox="1"/>
          <p:nvPr/>
        </p:nvSpPr>
        <p:spPr>
          <a:xfrm>
            <a:off x="334962" y="1503233"/>
            <a:ext cx="3944938" cy="578882"/>
          </a:xfrm>
          <a:prstGeom prst="roundRect">
            <a:avLst/>
          </a:prstGeom>
          <a:solidFill>
            <a:srgbClr val="9E5E9B">
              <a:lumMod val="75000"/>
            </a:srgbClr>
          </a:solidFill>
          <a:ln w="9525" cap="rnd" cmpd="sng" algn="ctr">
            <a:solidFill>
              <a:srgbClr val="1E5155">
                <a:lumMod val="20000"/>
                <a:lumOff val="80000"/>
              </a:srgbClr>
            </a:solidFill>
            <a:prstDash val="solid"/>
          </a:ln>
          <a:effectLst>
            <a:outerShdw blurRad="38100" dist="25400" dir="5400000" rotWithShape="0">
              <a:srgbClr val="000000">
                <a:alpha val="45000"/>
              </a:srgbClr>
            </a:outerShdw>
          </a:effectLst>
          <a:scene3d>
            <a:camera prst="orthographicFront"/>
            <a:lightRig rig="threePt" dir="t"/>
          </a:scene3d>
          <a:sp3d>
            <a:bevelT/>
          </a:sp3d>
        </p:spPr>
        <p:txBody>
          <a:bodyPr>
            <a:spAutoFit/>
          </a:bodyPr>
          <a:lstStyle/>
          <a:p>
            <a:pPr algn="ctr" eaLnBrk="1" hangingPunct="1">
              <a:defRPr/>
            </a:pPr>
            <a:r>
              <a:rPr lang="uk-UA" sz="2800" b="1" i="1" kern="0" dirty="0">
                <a:solidFill>
                  <a:srgbClr val="FFFFFF"/>
                </a:solidFill>
                <a:latin typeface="Verdana" pitchFamily="34" charset="0"/>
                <a:cs typeface="+mn-cs"/>
              </a:rPr>
              <a:t>Аналіз</a:t>
            </a:r>
            <a:endParaRPr lang="ru-RU" kern="0" dirty="0">
              <a:solidFill>
                <a:sysClr val="window" lastClr="FFFFFF"/>
              </a:solidFill>
              <a:cs typeface="+mn-cs"/>
            </a:endParaRPr>
          </a:p>
        </p:txBody>
      </p:sp>
      <p:sp>
        <p:nvSpPr>
          <p:cNvPr id="26" name="TextBox 11">
            <a:extLst>
              <a:ext uri="{FF2B5EF4-FFF2-40B4-BE49-F238E27FC236}">
                <a16:creationId xmlns:a16="http://schemas.microsoft.com/office/drawing/2014/main" id="{6889FF02-36F2-4FAC-BFF9-350B27BC1B96}"/>
              </a:ext>
            </a:extLst>
          </p:cNvPr>
          <p:cNvSpPr txBox="1"/>
          <p:nvPr/>
        </p:nvSpPr>
        <p:spPr>
          <a:xfrm>
            <a:off x="4511366" y="1503233"/>
            <a:ext cx="4277034" cy="578882"/>
          </a:xfrm>
          <a:prstGeom prst="roundRect">
            <a:avLst/>
          </a:prstGeom>
          <a:solidFill>
            <a:srgbClr val="9E5E9B">
              <a:lumMod val="75000"/>
            </a:srgbClr>
          </a:solidFill>
          <a:ln w="9525" cap="rnd" cmpd="sng" algn="ctr">
            <a:solidFill>
              <a:srgbClr val="1E5155">
                <a:lumMod val="20000"/>
                <a:lumOff val="80000"/>
              </a:srgbClr>
            </a:solidFill>
            <a:prstDash val="solid"/>
          </a:ln>
          <a:effectLst>
            <a:outerShdw blurRad="38100" dist="25400" dir="5400000" rotWithShape="0">
              <a:srgbClr val="000000">
                <a:alpha val="45000"/>
              </a:srgbClr>
            </a:outerShdw>
          </a:effectLst>
          <a:scene3d>
            <a:camera prst="orthographicFront"/>
            <a:lightRig rig="threePt" dir="t"/>
          </a:scene3d>
          <a:sp3d>
            <a:bevelT/>
          </a:sp3d>
        </p:spPr>
        <p:txBody>
          <a:bodyPr>
            <a:spAutoFit/>
          </a:bodyPr>
          <a:lstStyle/>
          <a:p>
            <a:pPr algn="ctr" eaLnBrk="1" hangingPunct="1">
              <a:defRPr/>
            </a:pPr>
            <a:r>
              <a:rPr lang="uk-UA" sz="2800" b="1" i="1" kern="0" dirty="0">
                <a:solidFill>
                  <a:srgbClr val="FFFFFF"/>
                </a:solidFill>
                <a:latin typeface="Verdana" pitchFamily="34" charset="0"/>
                <a:cs typeface="+mn-cs"/>
              </a:rPr>
              <a:t>Моделювання</a:t>
            </a:r>
          </a:p>
        </p:txBody>
      </p:sp>
      <p:sp>
        <p:nvSpPr>
          <p:cNvPr id="27" name="TextBox 8">
            <a:extLst>
              <a:ext uri="{FF2B5EF4-FFF2-40B4-BE49-F238E27FC236}">
                <a16:creationId xmlns:a16="http://schemas.microsoft.com/office/drawing/2014/main" id="{E4E178AE-4373-455C-A77A-67446A2832D0}"/>
              </a:ext>
            </a:extLst>
          </p:cNvPr>
          <p:cNvSpPr txBox="1"/>
          <p:nvPr/>
        </p:nvSpPr>
        <p:spPr>
          <a:xfrm>
            <a:off x="334961" y="2223313"/>
            <a:ext cx="3944876" cy="578882"/>
          </a:xfrm>
          <a:prstGeom prst="roundRect">
            <a:avLst/>
          </a:prstGeom>
          <a:solidFill>
            <a:srgbClr val="9E5E9B">
              <a:lumMod val="75000"/>
            </a:srgbClr>
          </a:solidFill>
          <a:ln w="9525" cap="rnd" cmpd="sng" algn="ctr">
            <a:solidFill>
              <a:srgbClr val="1E5155">
                <a:lumMod val="20000"/>
                <a:lumOff val="80000"/>
              </a:srgbClr>
            </a:solidFill>
            <a:prstDash val="solid"/>
          </a:ln>
          <a:effectLst>
            <a:outerShdw blurRad="38100" dist="25400" dir="5400000" rotWithShape="0">
              <a:srgbClr val="000000">
                <a:alpha val="45000"/>
              </a:srgbClr>
            </a:outerShdw>
          </a:effectLst>
          <a:scene3d>
            <a:camera prst="orthographicFront"/>
            <a:lightRig rig="threePt" dir="t"/>
          </a:scene3d>
          <a:sp3d>
            <a:bevelT/>
          </a:sp3d>
        </p:spPr>
        <p:txBody>
          <a:bodyPr>
            <a:spAutoFit/>
          </a:bodyPr>
          <a:lstStyle/>
          <a:p>
            <a:pPr algn="ctr" eaLnBrk="1" hangingPunct="1">
              <a:defRPr/>
            </a:pPr>
            <a:r>
              <a:rPr lang="uk-UA" sz="2800" b="1" i="1" kern="0" dirty="0">
                <a:solidFill>
                  <a:srgbClr val="FFFFFF"/>
                </a:solidFill>
                <a:latin typeface="Verdana" pitchFamily="34" charset="0"/>
                <a:cs typeface="+mn-cs"/>
              </a:rPr>
              <a:t>Вимірювання</a:t>
            </a:r>
            <a:endParaRPr lang="ru-RU" kern="0" dirty="0">
              <a:solidFill>
                <a:sysClr val="window" lastClr="FFFFFF"/>
              </a:solidFill>
              <a:cs typeface="+mn-cs"/>
            </a:endParaRPr>
          </a:p>
        </p:txBody>
      </p:sp>
      <p:sp>
        <p:nvSpPr>
          <p:cNvPr id="28" name="TextBox 11">
            <a:extLst>
              <a:ext uri="{FF2B5EF4-FFF2-40B4-BE49-F238E27FC236}">
                <a16:creationId xmlns:a16="http://schemas.microsoft.com/office/drawing/2014/main" id="{3A9C9ADE-42A4-440B-BF20-E3E89AEB4920}"/>
              </a:ext>
            </a:extLst>
          </p:cNvPr>
          <p:cNvSpPr txBox="1"/>
          <p:nvPr/>
        </p:nvSpPr>
        <p:spPr>
          <a:xfrm>
            <a:off x="4511366" y="2220495"/>
            <a:ext cx="4277034" cy="578882"/>
          </a:xfrm>
          <a:prstGeom prst="roundRect">
            <a:avLst/>
          </a:prstGeom>
          <a:solidFill>
            <a:srgbClr val="9E5E9B">
              <a:lumMod val="75000"/>
            </a:srgbClr>
          </a:solidFill>
          <a:ln w="9525" cap="rnd" cmpd="sng" algn="ctr">
            <a:solidFill>
              <a:srgbClr val="1E5155">
                <a:lumMod val="20000"/>
                <a:lumOff val="80000"/>
              </a:srgbClr>
            </a:solidFill>
            <a:prstDash val="solid"/>
          </a:ln>
          <a:effectLst>
            <a:outerShdw blurRad="38100" dist="25400" dir="5400000" rotWithShape="0">
              <a:srgbClr val="000000">
                <a:alpha val="45000"/>
              </a:srgbClr>
            </a:outerShdw>
          </a:effectLst>
          <a:scene3d>
            <a:camera prst="orthographicFront"/>
            <a:lightRig rig="threePt" dir="t"/>
          </a:scene3d>
          <a:sp3d>
            <a:bevelT/>
          </a:sp3d>
        </p:spPr>
        <p:txBody>
          <a:bodyPr>
            <a:spAutoFit/>
          </a:bodyPr>
          <a:lstStyle/>
          <a:p>
            <a:pPr algn="ctr" eaLnBrk="1" hangingPunct="1">
              <a:defRPr/>
            </a:pPr>
            <a:r>
              <a:rPr lang="uk-UA" sz="2800" b="1" i="1" kern="0" dirty="0">
                <a:solidFill>
                  <a:srgbClr val="FFFFFF"/>
                </a:solidFill>
                <a:latin typeface="Verdana" pitchFamily="34" charset="0"/>
                <a:cs typeface="+mn-cs"/>
              </a:rPr>
              <a:t>Спостереження</a:t>
            </a:r>
          </a:p>
        </p:txBody>
      </p:sp>
      <p:sp>
        <p:nvSpPr>
          <p:cNvPr id="29" name="TextBox 8">
            <a:extLst>
              <a:ext uri="{FF2B5EF4-FFF2-40B4-BE49-F238E27FC236}">
                <a16:creationId xmlns:a16="http://schemas.microsoft.com/office/drawing/2014/main" id="{82392291-DEB7-4B5F-81FD-F7D92D785C05}"/>
              </a:ext>
            </a:extLst>
          </p:cNvPr>
          <p:cNvSpPr txBox="1"/>
          <p:nvPr/>
        </p:nvSpPr>
        <p:spPr>
          <a:xfrm>
            <a:off x="317500" y="2940575"/>
            <a:ext cx="8470900" cy="578882"/>
          </a:xfrm>
          <a:prstGeom prst="roundRect">
            <a:avLst/>
          </a:prstGeom>
          <a:solidFill>
            <a:srgbClr val="9E5E9B">
              <a:lumMod val="75000"/>
            </a:srgbClr>
          </a:solidFill>
          <a:ln w="9525" cap="rnd" cmpd="sng" algn="ctr">
            <a:solidFill>
              <a:srgbClr val="1E5155">
                <a:lumMod val="20000"/>
                <a:lumOff val="80000"/>
              </a:srgbClr>
            </a:solidFill>
            <a:prstDash val="solid"/>
          </a:ln>
          <a:effectLst>
            <a:outerShdw blurRad="38100" dist="25400" dir="5400000" rotWithShape="0">
              <a:srgbClr val="000000">
                <a:alpha val="45000"/>
              </a:srgbClr>
            </a:outerShdw>
          </a:effectLst>
          <a:scene3d>
            <a:camera prst="orthographicFront"/>
            <a:lightRig rig="threePt" dir="t"/>
          </a:scene3d>
          <a:sp3d>
            <a:bevelT/>
          </a:sp3d>
        </p:spPr>
        <p:txBody>
          <a:bodyPr>
            <a:spAutoFit/>
          </a:bodyPr>
          <a:lstStyle/>
          <a:p>
            <a:pPr algn="ctr" eaLnBrk="1" hangingPunct="1">
              <a:defRPr/>
            </a:pPr>
            <a:r>
              <a:rPr lang="uk-UA" sz="2800" b="1" i="1" kern="0" dirty="0">
                <a:solidFill>
                  <a:srgbClr val="FFFFFF"/>
                </a:solidFill>
                <a:latin typeface="Verdana" pitchFamily="34" charset="0"/>
                <a:cs typeface="+mn-cs"/>
              </a:rPr>
              <a:t>Експеримент </a:t>
            </a:r>
          </a:p>
        </p:txBody>
      </p:sp>
      <p:sp>
        <p:nvSpPr>
          <p:cNvPr id="30" name="椭圆 54">
            <a:extLst>
              <a:ext uri="{FF2B5EF4-FFF2-40B4-BE49-F238E27FC236}">
                <a16:creationId xmlns:a16="http://schemas.microsoft.com/office/drawing/2014/main" id="{5A4899EE-7633-43E9-AA02-0FF016519387}"/>
              </a:ext>
            </a:extLst>
          </p:cNvPr>
          <p:cNvSpPr>
            <a:spLocks noChangeAspect="1"/>
          </p:cNvSpPr>
          <p:nvPr/>
        </p:nvSpPr>
        <p:spPr>
          <a:xfrm>
            <a:off x="334963" y="1495425"/>
            <a:ext cx="479425" cy="455613"/>
          </a:xfrm>
          <a:prstGeom prst="ellipse">
            <a:avLst/>
          </a:prstGeom>
          <a:solidFill>
            <a:srgbClr val="8EC83E"/>
          </a:solidFill>
          <a:ln w="12700" cap="flat" cmpd="sng" algn="ctr">
            <a:noFill/>
            <a:prstDash val="solid"/>
            <a:miter lim="800000"/>
          </a:ln>
          <a:effectLst/>
        </p:spPr>
        <p:txBody>
          <a:bodyPr anchor="ctr"/>
          <a:lstStyle/>
          <a:p>
            <a:pPr algn="ctr" defTabSz="914446" eaLnBrk="1" fontAlgn="auto" hangingPunct="1">
              <a:spcBef>
                <a:spcPts val="0"/>
              </a:spcBef>
              <a:spcAft>
                <a:spcPts val="0"/>
              </a:spcAft>
              <a:defRPr/>
            </a:pPr>
            <a:r>
              <a:rPr lang="en-US" altLang="zh-CN" sz="2400" b="1" kern="0" dirty="0">
                <a:solidFill>
                  <a:srgbClr val="FFFFFF"/>
                </a:solidFill>
                <a:latin typeface="Century Gothic"/>
                <a:ea typeface="微软雅黑"/>
                <a:cs typeface="+mn-cs"/>
              </a:rPr>
              <a:t>1</a:t>
            </a:r>
            <a:endParaRPr lang="zh-CN" altLang="en-US" sz="2400" b="1" kern="0" dirty="0">
              <a:solidFill>
                <a:srgbClr val="FFFFFF"/>
              </a:solidFill>
              <a:latin typeface="Century Gothic"/>
              <a:ea typeface="微软雅黑"/>
              <a:cs typeface="+mn-cs"/>
            </a:endParaRPr>
          </a:p>
        </p:txBody>
      </p:sp>
      <p:sp>
        <p:nvSpPr>
          <p:cNvPr id="31" name="椭圆 54">
            <a:extLst>
              <a:ext uri="{FF2B5EF4-FFF2-40B4-BE49-F238E27FC236}">
                <a16:creationId xmlns:a16="http://schemas.microsoft.com/office/drawing/2014/main" id="{DCF5CE91-18C9-475C-8E95-3FFB57614032}"/>
              </a:ext>
            </a:extLst>
          </p:cNvPr>
          <p:cNvSpPr>
            <a:spLocks noChangeAspect="1"/>
          </p:cNvSpPr>
          <p:nvPr/>
        </p:nvSpPr>
        <p:spPr>
          <a:xfrm>
            <a:off x="317500" y="2216150"/>
            <a:ext cx="479425" cy="454025"/>
          </a:xfrm>
          <a:prstGeom prst="ellipse">
            <a:avLst/>
          </a:prstGeom>
          <a:solidFill>
            <a:srgbClr val="8EC83E"/>
          </a:solidFill>
          <a:ln w="12700" cap="flat" cmpd="sng" algn="ctr">
            <a:noFill/>
            <a:prstDash val="solid"/>
            <a:miter lim="800000"/>
          </a:ln>
          <a:effectLst/>
        </p:spPr>
        <p:txBody>
          <a:bodyPr anchor="ctr"/>
          <a:lstStyle/>
          <a:p>
            <a:pPr algn="ctr" defTabSz="914446" eaLnBrk="1" fontAlgn="auto" hangingPunct="1">
              <a:spcBef>
                <a:spcPts val="0"/>
              </a:spcBef>
              <a:spcAft>
                <a:spcPts val="0"/>
              </a:spcAft>
              <a:defRPr/>
            </a:pPr>
            <a:r>
              <a:rPr lang="uk-UA" altLang="zh-CN" sz="2400" b="1" kern="0" dirty="0">
                <a:solidFill>
                  <a:srgbClr val="FFFFFF"/>
                </a:solidFill>
                <a:latin typeface="Century Gothic"/>
                <a:ea typeface="微软雅黑"/>
              </a:rPr>
              <a:t>3</a:t>
            </a:r>
            <a:endParaRPr lang="zh-CN" altLang="en-US" sz="2400" b="1" kern="0" dirty="0">
              <a:solidFill>
                <a:srgbClr val="FFFFFF"/>
              </a:solidFill>
              <a:latin typeface="Century Gothic"/>
              <a:ea typeface="微软雅黑"/>
              <a:cs typeface="+mn-cs"/>
            </a:endParaRPr>
          </a:p>
        </p:txBody>
      </p:sp>
      <p:sp>
        <p:nvSpPr>
          <p:cNvPr id="32" name="椭圆 54">
            <a:extLst>
              <a:ext uri="{FF2B5EF4-FFF2-40B4-BE49-F238E27FC236}">
                <a16:creationId xmlns:a16="http://schemas.microsoft.com/office/drawing/2014/main" id="{CB8F7D37-BBFC-44E4-9F6E-6200C27A45B8}"/>
              </a:ext>
            </a:extLst>
          </p:cNvPr>
          <p:cNvSpPr>
            <a:spLocks noChangeAspect="1"/>
          </p:cNvSpPr>
          <p:nvPr/>
        </p:nvSpPr>
        <p:spPr>
          <a:xfrm>
            <a:off x="317500" y="2938463"/>
            <a:ext cx="479425" cy="455612"/>
          </a:xfrm>
          <a:prstGeom prst="ellipse">
            <a:avLst/>
          </a:prstGeom>
          <a:solidFill>
            <a:srgbClr val="8EC83E"/>
          </a:solidFill>
          <a:ln w="12700" cap="flat" cmpd="sng" algn="ctr">
            <a:noFill/>
            <a:prstDash val="solid"/>
            <a:miter lim="800000"/>
          </a:ln>
          <a:effectLst/>
        </p:spPr>
        <p:txBody>
          <a:bodyPr anchor="ctr"/>
          <a:lstStyle/>
          <a:p>
            <a:pPr algn="ctr" defTabSz="914446" eaLnBrk="1" fontAlgn="auto" hangingPunct="1">
              <a:spcBef>
                <a:spcPts val="0"/>
              </a:spcBef>
              <a:spcAft>
                <a:spcPts val="0"/>
              </a:spcAft>
              <a:defRPr/>
            </a:pPr>
            <a:r>
              <a:rPr lang="uk-UA" altLang="zh-CN" sz="2400" b="1" kern="0" dirty="0">
                <a:solidFill>
                  <a:srgbClr val="FFFFFF"/>
                </a:solidFill>
                <a:latin typeface="Century Gothic"/>
                <a:ea typeface="微软雅黑"/>
              </a:rPr>
              <a:t>5</a:t>
            </a:r>
            <a:endParaRPr lang="zh-CN" altLang="en-US" sz="2400" b="1" kern="0" dirty="0">
              <a:solidFill>
                <a:srgbClr val="FFFFFF"/>
              </a:solidFill>
              <a:latin typeface="Century Gothic"/>
              <a:ea typeface="微软雅黑"/>
              <a:cs typeface="+mn-cs"/>
            </a:endParaRPr>
          </a:p>
        </p:txBody>
      </p:sp>
      <p:sp>
        <p:nvSpPr>
          <p:cNvPr id="33" name="椭圆 54">
            <a:extLst>
              <a:ext uri="{FF2B5EF4-FFF2-40B4-BE49-F238E27FC236}">
                <a16:creationId xmlns:a16="http://schemas.microsoft.com/office/drawing/2014/main" id="{C14DCB93-70D0-406D-9E9F-E13E00F4BD3D}"/>
              </a:ext>
            </a:extLst>
          </p:cNvPr>
          <p:cNvSpPr>
            <a:spLocks noChangeAspect="1"/>
          </p:cNvSpPr>
          <p:nvPr/>
        </p:nvSpPr>
        <p:spPr>
          <a:xfrm>
            <a:off x="4516438" y="1495425"/>
            <a:ext cx="479425" cy="455613"/>
          </a:xfrm>
          <a:prstGeom prst="ellipse">
            <a:avLst/>
          </a:prstGeom>
          <a:solidFill>
            <a:srgbClr val="8EC83E"/>
          </a:solidFill>
          <a:ln w="12700" cap="flat" cmpd="sng" algn="ctr">
            <a:noFill/>
            <a:prstDash val="solid"/>
            <a:miter lim="800000"/>
          </a:ln>
          <a:effectLst/>
        </p:spPr>
        <p:txBody>
          <a:bodyPr anchor="ctr"/>
          <a:lstStyle/>
          <a:p>
            <a:pPr algn="ctr" defTabSz="914446" eaLnBrk="1" fontAlgn="auto" hangingPunct="1">
              <a:spcBef>
                <a:spcPts val="0"/>
              </a:spcBef>
              <a:spcAft>
                <a:spcPts val="0"/>
              </a:spcAft>
              <a:defRPr/>
            </a:pPr>
            <a:r>
              <a:rPr lang="uk-UA" altLang="zh-CN" sz="2400" b="1" kern="0" dirty="0">
                <a:solidFill>
                  <a:srgbClr val="FFFFFF"/>
                </a:solidFill>
                <a:latin typeface="Century Gothic"/>
                <a:ea typeface="微软雅黑"/>
              </a:rPr>
              <a:t>2</a:t>
            </a:r>
            <a:endParaRPr lang="zh-CN" altLang="en-US" sz="2400" b="1" kern="0" dirty="0">
              <a:solidFill>
                <a:srgbClr val="FFFFFF"/>
              </a:solidFill>
              <a:latin typeface="Century Gothic"/>
              <a:ea typeface="微软雅黑"/>
              <a:cs typeface="+mn-cs"/>
            </a:endParaRPr>
          </a:p>
        </p:txBody>
      </p:sp>
      <p:sp>
        <p:nvSpPr>
          <p:cNvPr id="34" name="椭圆 54">
            <a:extLst>
              <a:ext uri="{FF2B5EF4-FFF2-40B4-BE49-F238E27FC236}">
                <a16:creationId xmlns:a16="http://schemas.microsoft.com/office/drawing/2014/main" id="{7850836B-8A56-46B1-942B-F89C009DCF79}"/>
              </a:ext>
            </a:extLst>
          </p:cNvPr>
          <p:cNvSpPr>
            <a:spLocks noChangeAspect="1"/>
          </p:cNvSpPr>
          <p:nvPr/>
        </p:nvSpPr>
        <p:spPr>
          <a:xfrm>
            <a:off x="4516438" y="2216150"/>
            <a:ext cx="479425" cy="454025"/>
          </a:xfrm>
          <a:prstGeom prst="ellipse">
            <a:avLst/>
          </a:prstGeom>
          <a:solidFill>
            <a:srgbClr val="8EC83E"/>
          </a:solidFill>
          <a:ln w="12700" cap="flat" cmpd="sng" algn="ctr">
            <a:noFill/>
            <a:prstDash val="solid"/>
            <a:miter lim="800000"/>
          </a:ln>
          <a:effectLst/>
        </p:spPr>
        <p:txBody>
          <a:bodyPr anchor="ctr"/>
          <a:lstStyle/>
          <a:p>
            <a:pPr algn="ctr" defTabSz="914446" eaLnBrk="1" fontAlgn="auto" hangingPunct="1">
              <a:spcBef>
                <a:spcPts val="0"/>
              </a:spcBef>
              <a:spcAft>
                <a:spcPts val="0"/>
              </a:spcAft>
              <a:defRPr/>
            </a:pPr>
            <a:r>
              <a:rPr lang="uk-UA" altLang="zh-CN" sz="2400" b="1" kern="0" dirty="0">
                <a:solidFill>
                  <a:srgbClr val="FFFFFF"/>
                </a:solidFill>
                <a:latin typeface="Century Gothic"/>
                <a:ea typeface="微软雅黑"/>
              </a:rPr>
              <a:t>4</a:t>
            </a:r>
            <a:endParaRPr lang="zh-CN" altLang="en-US" sz="2400" b="1" kern="0" dirty="0">
              <a:solidFill>
                <a:srgbClr val="FFFFFF"/>
              </a:solidFill>
              <a:latin typeface="Century Gothic"/>
              <a:ea typeface="微软雅黑"/>
              <a:cs typeface="+mn-cs"/>
            </a:endParaRPr>
          </a:p>
        </p:txBody>
      </p:sp>
      <p:pic>
        <p:nvPicPr>
          <p:cNvPr id="22557" name="Picture 5" descr="Учебные пособия по английскому языку для детей 6-15 лет ‹ Инглекс">
            <a:extLst>
              <a:ext uri="{FF2B5EF4-FFF2-40B4-BE49-F238E27FC236}">
                <a16:creationId xmlns:a16="http://schemas.microsoft.com/office/drawing/2014/main" id="{EFCE6BCC-ECC0-4B80-9371-AFFE17DC0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9000" y="4116388"/>
            <a:ext cx="4254500" cy="25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891835F3-0B5A-4F76-B19C-9F494E6D24D7}"/>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3537" t="1" r="4132" b="-164"/>
          <a:stretch/>
        </p:blipFill>
        <p:spPr>
          <a:xfrm>
            <a:off x="1646972" y="2415768"/>
            <a:ext cx="6325453" cy="3919945"/>
          </a:xfrm>
        </p:spPr>
      </p:pic>
      <p:sp>
        <p:nvSpPr>
          <p:cNvPr id="4" name="Текст 3">
            <a:extLst>
              <a:ext uri="{FF2B5EF4-FFF2-40B4-BE49-F238E27FC236}">
                <a16:creationId xmlns:a16="http://schemas.microsoft.com/office/drawing/2014/main" id="{58599493-345A-41C8-8343-C1928FFA0030}"/>
              </a:ext>
            </a:extLst>
          </p:cNvPr>
          <p:cNvSpPr>
            <a:spLocks noGrp="1"/>
          </p:cNvSpPr>
          <p:nvPr>
            <p:ph type="body" sz="half" idx="2"/>
          </p:nvPr>
        </p:nvSpPr>
        <p:spPr>
          <a:xfrm>
            <a:off x="234950" y="1433590"/>
            <a:ext cx="8258175" cy="982178"/>
          </a:xfrm>
        </p:spPr>
        <p:txBody>
          <a:bodyPr/>
          <a:lstStyle/>
          <a:p>
            <a:r>
              <a:rPr lang="ru-RU" dirty="0" err="1"/>
              <a:t>Випромінювання</a:t>
            </a:r>
            <a:r>
              <a:rPr lang="ru-RU" dirty="0"/>
              <a:t>, </a:t>
            </a:r>
            <a:r>
              <a:rPr lang="ru-RU" dirty="0" err="1"/>
              <a:t>що</a:t>
            </a:r>
            <a:r>
              <a:rPr lang="ru-RU" dirty="0"/>
              <a:t> </a:t>
            </a:r>
            <a:r>
              <a:rPr lang="ru-RU" dirty="0" err="1"/>
              <a:t>виникає</a:t>
            </a:r>
            <a:r>
              <a:rPr lang="ru-RU" dirty="0"/>
              <a:t> при </a:t>
            </a:r>
            <a:r>
              <a:rPr lang="ru-RU" dirty="0" err="1"/>
              <a:t>рекомбінації</a:t>
            </a:r>
            <a:r>
              <a:rPr lang="ru-RU" dirty="0"/>
              <a:t> </a:t>
            </a:r>
            <a:r>
              <a:rPr lang="ru-RU" dirty="0" err="1"/>
              <a:t>електронів</a:t>
            </a:r>
            <a:r>
              <a:rPr lang="ru-RU" dirty="0"/>
              <a:t> з </a:t>
            </a:r>
            <a:r>
              <a:rPr lang="ru-RU" dirty="0" err="1"/>
              <a:t>основними</a:t>
            </a:r>
            <a:r>
              <a:rPr lang="ru-RU" dirty="0"/>
              <a:t> </a:t>
            </a:r>
            <a:r>
              <a:rPr lang="ru-RU" dirty="0" err="1"/>
              <a:t>носіями</a:t>
            </a:r>
            <a:r>
              <a:rPr lang="ru-RU" dirty="0"/>
              <a:t> в р-n-</a:t>
            </a:r>
            <a:r>
              <a:rPr lang="ru-RU" dirty="0" err="1"/>
              <a:t>переході</a:t>
            </a:r>
            <a:r>
              <a:rPr lang="ru-RU" dirty="0"/>
              <a:t> при </a:t>
            </a:r>
            <a:r>
              <a:rPr lang="ru-RU" dirty="0" err="1"/>
              <a:t>включенні</a:t>
            </a:r>
            <a:r>
              <a:rPr lang="ru-RU" dirty="0"/>
              <a:t> у прямому </a:t>
            </a:r>
            <a:r>
              <a:rPr lang="ru-RU" dirty="0" err="1"/>
              <a:t>напрямку</a:t>
            </a:r>
            <a:r>
              <a:rPr lang="ru-RU" dirty="0"/>
              <a:t>.</a:t>
            </a:r>
            <a:r>
              <a:rPr lang="uk-UA" dirty="0"/>
              <a:t> Своє практичне застосування електрична </a:t>
            </a:r>
            <a:r>
              <a:rPr lang="uk-UA" dirty="0" err="1"/>
              <a:t>люмінісценція</a:t>
            </a:r>
            <a:r>
              <a:rPr lang="uk-UA" dirty="0"/>
              <a:t> знайшла в світлодіодах. </a:t>
            </a:r>
          </a:p>
        </p:txBody>
      </p:sp>
      <p:pic>
        <p:nvPicPr>
          <p:cNvPr id="11" name="图片 123">
            <a:extLst>
              <a:ext uri="{FF2B5EF4-FFF2-40B4-BE49-F238E27FC236}">
                <a16:creationId xmlns:a16="http://schemas.microsoft.com/office/drawing/2014/main" id="{9BDE1DB7-0472-45DE-9827-A73FB5348A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5546725"/>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Заголовок 1">
            <a:extLst>
              <a:ext uri="{FF2B5EF4-FFF2-40B4-BE49-F238E27FC236}">
                <a16:creationId xmlns:a16="http://schemas.microsoft.com/office/drawing/2014/main" id="{2E5D5784-D5CF-473D-8A09-3A8AFE7858C8}"/>
              </a:ext>
            </a:extLst>
          </p:cNvPr>
          <p:cNvSpPr txBox="1">
            <a:spLocks noChangeArrowheads="1"/>
          </p:cNvSpPr>
          <p:nvPr/>
        </p:nvSpPr>
        <p:spPr bwMode="black">
          <a:xfrm>
            <a:off x="104775" y="90450"/>
            <a:ext cx="7686675"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Verdana" panose="020B0604030504040204" pitchFamily="34" charset="0"/>
              </a:defRPr>
            </a:lvl2pPr>
            <a:lvl3pPr algn="l" rtl="0" eaLnBrk="0" fontAlgn="base" hangingPunct="0">
              <a:spcBef>
                <a:spcPct val="0"/>
              </a:spcBef>
              <a:spcAft>
                <a:spcPct val="0"/>
              </a:spcAft>
              <a:defRPr sz="3200" b="1">
                <a:solidFill>
                  <a:schemeClr val="bg1"/>
                </a:solidFill>
                <a:latin typeface="Verdana" panose="020B0604030504040204" pitchFamily="34" charset="0"/>
              </a:defRPr>
            </a:lvl3pPr>
            <a:lvl4pPr algn="l" rtl="0" eaLnBrk="0" fontAlgn="base" hangingPunct="0">
              <a:spcBef>
                <a:spcPct val="0"/>
              </a:spcBef>
              <a:spcAft>
                <a:spcPct val="0"/>
              </a:spcAft>
              <a:defRPr sz="3200" b="1">
                <a:solidFill>
                  <a:schemeClr val="bg1"/>
                </a:solidFill>
                <a:latin typeface="Verdana" panose="020B0604030504040204" pitchFamily="34" charset="0"/>
              </a:defRPr>
            </a:lvl4pPr>
            <a:lvl5pPr algn="l" rtl="0" eaLnBrk="0" fontAlgn="base" hangingPunct="0">
              <a:spcBef>
                <a:spcPct val="0"/>
              </a:spcBef>
              <a:spcAft>
                <a:spcPct val="0"/>
              </a:spcAft>
              <a:defRPr sz="3200" b="1">
                <a:solidFill>
                  <a:schemeClr val="bg1"/>
                </a:solidFill>
                <a:latin typeface="Verdana" panose="020B0604030504040204" pitchFamily="34" charset="0"/>
              </a:defRPr>
            </a:lvl5pPr>
            <a:lvl6pPr marL="457200" algn="l" rtl="0" eaLnBrk="1" fontAlgn="base" hangingPunct="1">
              <a:spcBef>
                <a:spcPct val="0"/>
              </a:spcBef>
              <a:spcAft>
                <a:spcPct val="0"/>
              </a:spcAft>
              <a:defRPr sz="3200" b="1">
                <a:solidFill>
                  <a:schemeClr val="bg1"/>
                </a:solidFill>
                <a:latin typeface="Verdana" panose="020B0604030504040204" pitchFamily="34" charset="0"/>
              </a:defRPr>
            </a:lvl6pPr>
            <a:lvl7pPr marL="914400" algn="l" rtl="0" eaLnBrk="1" fontAlgn="base" hangingPunct="1">
              <a:spcBef>
                <a:spcPct val="0"/>
              </a:spcBef>
              <a:spcAft>
                <a:spcPct val="0"/>
              </a:spcAft>
              <a:defRPr sz="3200" b="1">
                <a:solidFill>
                  <a:schemeClr val="bg1"/>
                </a:solidFill>
                <a:latin typeface="Verdana" panose="020B0604030504040204" pitchFamily="34" charset="0"/>
              </a:defRPr>
            </a:lvl7pPr>
            <a:lvl8pPr marL="1371600" algn="l" rtl="0" eaLnBrk="1" fontAlgn="base" hangingPunct="1">
              <a:spcBef>
                <a:spcPct val="0"/>
              </a:spcBef>
              <a:spcAft>
                <a:spcPct val="0"/>
              </a:spcAft>
              <a:defRPr sz="3200" b="1">
                <a:solidFill>
                  <a:schemeClr val="bg1"/>
                </a:solidFill>
                <a:latin typeface="Verdana" panose="020B0604030504040204" pitchFamily="34" charset="0"/>
              </a:defRPr>
            </a:lvl8pPr>
            <a:lvl9pPr marL="1828800" algn="l" rtl="0" eaLnBrk="1" fontAlgn="base" hangingPunct="1">
              <a:spcBef>
                <a:spcPct val="0"/>
              </a:spcBef>
              <a:spcAft>
                <a:spcPct val="0"/>
              </a:spcAft>
              <a:defRPr sz="3200" b="1">
                <a:solidFill>
                  <a:schemeClr val="bg1"/>
                </a:solidFill>
                <a:latin typeface="Verdana" panose="020B0604030504040204" pitchFamily="34" charset="0"/>
              </a:defRPr>
            </a:lvl9pPr>
          </a:lstStyle>
          <a:p>
            <a:pPr algn="ctr"/>
            <a:r>
              <a:rPr lang="uk-UA" altLang="ru-RU" sz="2400" i="1" dirty="0"/>
              <a:t>Явище інжекторної електролюмінісценції в напівпровідниках:</a:t>
            </a:r>
          </a:p>
        </p:txBody>
      </p:sp>
      <p:sp>
        <p:nvSpPr>
          <p:cNvPr id="13" name="Фигура, имеющая форму буквы L 25">
            <a:extLst>
              <a:ext uri="{FF2B5EF4-FFF2-40B4-BE49-F238E27FC236}">
                <a16:creationId xmlns:a16="http://schemas.microsoft.com/office/drawing/2014/main" id="{7CC56E46-E26C-4B3A-8B48-45213DE6CF01}"/>
              </a:ext>
            </a:extLst>
          </p:cNvPr>
          <p:cNvSpPr/>
          <p:nvPr/>
        </p:nvSpPr>
        <p:spPr>
          <a:xfrm flipV="1">
            <a:off x="38100" y="1165225"/>
            <a:ext cx="1141413" cy="2479675"/>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4" name="Управляющая кнопка: назад 123">
            <a:hlinkClick r:id="" action="ppaction://hlinkshowjump?jump=previousslide" highlightClick="1"/>
            <a:extLst>
              <a:ext uri="{FF2B5EF4-FFF2-40B4-BE49-F238E27FC236}">
                <a16:creationId xmlns:a16="http://schemas.microsoft.com/office/drawing/2014/main" id="{2A96BE4D-8A7D-4B6F-A226-38CE8CC8B02C}"/>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5" name="Управляющая кнопка: далее 124">
            <a:hlinkClick r:id="" action="ppaction://hlinkshowjump?jump=nextslide" highlightClick="1"/>
            <a:extLst>
              <a:ext uri="{FF2B5EF4-FFF2-40B4-BE49-F238E27FC236}">
                <a16:creationId xmlns:a16="http://schemas.microsoft.com/office/drawing/2014/main" id="{1539AE12-28EC-4C34-8AB9-CDEC7BDC2EC1}"/>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Tree>
    <p:extLst>
      <p:ext uri="{BB962C8B-B14F-4D97-AF65-F5344CB8AC3E}">
        <p14:creationId xmlns:p14="http://schemas.microsoft.com/office/powerpoint/2010/main" val="2399429425"/>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1678C12-4060-4354-9673-786E280E52FC}"/>
              </a:ext>
            </a:extLst>
          </p:cNvPr>
          <p:cNvSpPr>
            <a:spLocks noGrp="1"/>
          </p:cNvSpPr>
          <p:nvPr>
            <p:ph type="title"/>
          </p:nvPr>
        </p:nvSpPr>
        <p:spPr>
          <a:xfrm>
            <a:off x="171450" y="1362074"/>
            <a:ext cx="7218362" cy="1117611"/>
          </a:xfrm>
        </p:spPr>
        <p:txBody>
          <a:bodyPr/>
          <a:lstStyle/>
          <a:p>
            <a:r>
              <a:rPr lang="ru-RU" sz="1600" dirty="0">
                <a:solidFill>
                  <a:schemeClr val="tx2"/>
                </a:solidFill>
              </a:rPr>
              <a:t>MAX7219 — </a:t>
            </a:r>
            <a:r>
              <a:rPr lang="ru-RU" sz="1600" dirty="0" err="1">
                <a:solidFill>
                  <a:schemeClr val="tx2"/>
                </a:solidFill>
              </a:rPr>
              <a:t>це</a:t>
            </a:r>
            <a:r>
              <a:rPr lang="ru-RU" sz="1600" dirty="0">
                <a:solidFill>
                  <a:schemeClr val="tx2"/>
                </a:solidFill>
              </a:rPr>
              <a:t> </a:t>
            </a:r>
            <a:r>
              <a:rPr lang="ru-RU" sz="1600" dirty="0" err="1">
                <a:solidFill>
                  <a:schemeClr val="tx2"/>
                </a:solidFill>
              </a:rPr>
              <a:t>інтегральна</a:t>
            </a:r>
            <a:r>
              <a:rPr lang="ru-RU" sz="1600" dirty="0">
                <a:solidFill>
                  <a:schemeClr val="tx2"/>
                </a:solidFill>
              </a:rPr>
              <a:t> схема (</a:t>
            </a:r>
            <a:r>
              <a:rPr lang="ru-RU" sz="1600" dirty="0" err="1">
                <a:solidFill>
                  <a:schemeClr val="tx2"/>
                </a:solidFill>
              </a:rPr>
              <a:t>мікросхема</a:t>
            </a:r>
            <a:r>
              <a:rPr lang="ru-RU" sz="1600" dirty="0">
                <a:solidFill>
                  <a:schemeClr val="tx2"/>
                </a:solidFill>
              </a:rPr>
              <a:t>), яка </a:t>
            </a:r>
            <a:r>
              <a:rPr lang="ru-RU" sz="1600" dirty="0" err="1">
                <a:solidFill>
                  <a:schemeClr val="tx2"/>
                </a:solidFill>
              </a:rPr>
              <a:t>призначена</a:t>
            </a:r>
            <a:r>
              <a:rPr lang="ru-RU" sz="1600" dirty="0">
                <a:solidFill>
                  <a:schemeClr val="tx2"/>
                </a:solidFill>
              </a:rPr>
              <a:t> для </a:t>
            </a:r>
            <a:r>
              <a:rPr lang="ru-RU" sz="1600" dirty="0" err="1">
                <a:solidFill>
                  <a:schemeClr val="tx2"/>
                </a:solidFill>
              </a:rPr>
              <a:t>управління</a:t>
            </a:r>
            <a:r>
              <a:rPr lang="ru-RU" sz="1600" dirty="0">
                <a:solidFill>
                  <a:schemeClr val="tx2"/>
                </a:solidFill>
              </a:rPr>
              <a:t> </a:t>
            </a:r>
            <a:r>
              <a:rPr lang="ru-RU" sz="1600" dirty="0" err="1">
                <a:solidFill>
                  <a:schemeClr val="tx2"/>
                </a:solidFill>
              </a:rPr>
              <a:t>світлодіодними</a:t>
            </a:r>
            <a:r>
              <a:rPr lang="ru-RU" sz="1600" dirty="0">
                <a:solidFill>
                  <a:schemeClr val="tx2"/>
                </a:solidFill>
              </a:rPr>
              <a:t> </a:t>
            </a:r>
            <a:r>
              <a:rPr lang="ru-RU" sz="1600" dirty="0" err="1">
                <a:solidFill>
                  <a:schemeClr val="tx2"/>
                </a:solidFill>
              </a:rPr>
              <a:t>індикаторами</a:t>
            </a:r>
            <a:r>
              <a:rPr lang="ru-RU" sz="1600" dirty="0">
                <a:solidFill>
                  <a:schemeClr val="tx2"/>
                </a:solidFill>
              </a:rPr>
              <a:t> та </a:t>
            </a:r>
            <a:r>
              <a:rPr lang="ru-RU" sz="1600" dirty="0" err="1">
                <a:solidFill>
                  <a:schemeClr val="tx2"/>
                </a:solidFill>
              </a:rPr>
              <a:t>матрицями</a:t>
            </a:r>
            <a:r>
              <a:rPr lang="ru-RU" sz="1600" dirty="0">
                <a:solidFill>
                  <a:schemeClr val="tx2"/>
                </a:solidFill>
              </a:rPr>
              <a:t> (до 64 </a:t>
            </a:r>
            <a:r>
              <a:rPr lang="ru-RU" sz="1600" dirty="0" err="1">
                <a:solidFill>
                  <a:schemeClr val="tx2"/>
                </a:solidFill>
              </a:rPr>
              <a:t>світлодіодами</a:t>
            </a:r>
            <a:r>
              <a:rPr lang="ru-RU" sz="1600" dirty="0">
                <a:solidFill>
                  <a:schemeClr val="tx2"/>
                </a:solidFill>
              </a:rPr>
              <a:t> </a:t>
            </a:r>
            <a:r>
              <a:rPr lang="ru-RU" sz="1600" dirty="0" err="1">
                <a:solidFill>
                  <a:schemeClr val="tx2"/>
                </a:solidFill>
              </a:rPr>
              <a:t>або</a:t>
            </a:r>
            <a:r>
              <a:rPr lang="ru-RU" sz="1600" dirty="0">
                <a:solidFill>
                  <a:schemeClr val="tx2"/>
                </a:solidFill>
              </a:rPr>
              <a:t> 8 цифрами 7-сегментних </a:t>
            </a:r>
            <a:r>
              <a:rPr lang="ru-RU" sz="1600" dirty="0" err="1">
                <a:solidFill>
                  <a:schemeClr val="tx2"/>
                </a:solidFill>
              </a:rPr>
              <a:t>індикаторів</a:t>
            </a:r>
            <a:r>
              <a:rPr lang="ru-RU" sz="1600" dirty="0">
                <a:solidFill>
                  <a:schemeClr val="tx2"/>
                </a:solidFill>
              </a:rPr>
              <a:t>).</a:t>
            </a:r>
          </a:p>
        </p:txBody>
      </p:sp>
      <p:pic>
        <p:nvPicPr>
          <p:cNvPr id="8" name="Рисунок 7">
            <a:extLst>
              <a:ext uri="{FF2B5EF4-FFF2-40B4-BE49-F238E27FC236}">
                <a16:creationId xmlns:a16="http://schemas.microsoft.com/office/drawing/2014/main" id="{D28FA55B-9F2C-4E64-8FBF-DAF3511CFA86}"/>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178" r="2657"/>
          <a:stretch/>
        </p:blipFill>
        <p:spPr>
          <a:xfrm>
            <a:off x="1754187" y="2590800"/>
            <a:ext cx="5955134" cy="4028271"/>
          </a:xfrm>
        </p:spPr>
      </p:pic>
      <p:pic>
        <p:nvPicPr>
          <p:cNvPr id="10" name="图片 123">
            <a:extLst>
              <a:ext uri="{FF2B5EF4-FFF2-40B4-BE49-F238E27FC236}">
                <a16:creationId xmlns:a16="http://schemas.microsoft.com/office/drawing/2014/main" id="{17C679A1-330C-4B0B-9C00-C5C364E10D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5510213"/>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1">
            <a:extLst>
              <a:ext uri="{FF2B5EF4-FFF2-40B4-BE49-F238E27FC236}">
                <a16:creationId xmlns:a16="http://schemas.microsoft.com/office/drawing/2014/main" id="{89656780-44E6-4037-92D4-35BCAA7EEF1E}"/>
              </a:ext>
            </a:extLst>
          </p:cNvPr>
          <p:cNvSpPr txBox="1">
            <a:spLocks noChangeArrowheads="1"/>
          </p:cNvSpPr>
          <p:nvPr/>
        </p:nvSpPr>
        <p:spPr bwMode="black">
          <a:xfrm>
            <a:off x="-60325" y="134938"/>
            <a:ext cx="914400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Verdana" panose="020B0604030504040204" pitchFamily="34" charset="0"/>
              </a:defRPr>
            </a:lvl2pPr>
            <a:lvl3pPr algn="l" rtl="0" eaLnBrk="0" fontAlgn="base" hangingPunct="0">
              <a:spcBef>
                <a:spcPct val="0"/>
              </a:spcBef>
              <a:spcAft>
                <a:spcPct val="0"/>
              </a:spcAft>
              <a:defRPr sz="3200" b="1">
                <a:solidFill>
                  <a:schemeClr val="bg1"/>
                </a:solidFill>
                <a:latin typeface="Verdana" panose="020B0604030504040204" pitchFamily="34" charset="0"/>
              </a:defRPr>
            </a:lvl3pPr>
            <a:lvl4pPr algn="l" rtl="0" eaLnBrk="0" fontAlgn="base" hangingPunct="0">
              <a:spcBef>
                <a:spcPct val="0"/>
              </a:spcBef>
              <a:spcAft>
                <a:spcPct val="0"/>
              </a:spcAft>
              <a:defRPr sz="3200" b="1">
                <a:solidFill>
                  <a:schemeClr val="bg1"/>
                </a:solidFill>
                <a:latin typeface="Verdana" panose="020B0604030504040204" pitchFamily="34" charset="0"/>
              </a:defRPr>
            </a:lvl4pPr>
            <a:lvl5pPr algn="l" rtl="0" eaLnBrk="0" fontAlgn="base" hangingPunct="0">
              <a:spcBef>
                <a:spcPct val="0"/>
              </a:spcBef>
              <a:spcAft>
                <a:spcPct val="0"/>
              </a:spcAft>
              <a:defRPr sz="3200" b="1">
                <a:solidFill>
                  <a:schemeClr val="bg1"/>
                </a:solidFill>
                <a:latin typeface="Verdana" panose="020B0604030504040204" pitchFamily="34" charset="0"/>
              </a:defRPr>
            </a:lvl5pPr>
            <a:lvl6pPr marL="457200" algn="l" rtl="0" eaLnBrk="1" fontAlgn="base" hangingPunct="1">
              <a:spcBef>
                <a:spcPct val="0"/>
              </a:spcBef>
              <a:spcAft>
                <a:spcPct val="0"/>
              </a:spcAft>
              <a:defRPr sz="3200" b="1">
                <a:solidFill>
                  <a:schemeClr val="bg1"/>
                </a:solidFill>
                <a:latin typeface="Verdana" panose="020B0604030504040204" pitchFamily="34" charset="0"/>
              </a:defRPr>
            </a:lvl6pPr>
            <a:lvl7pPr marL="914400" algn="l" rtl="0" eaLnBrk="1" fontAlgn="base" hangingPunct="1">
              <a:spcBef>
                <a:spcPct val="0"/>
              </a:spcBef>
              <a:spcAft>
                <a:spcPct val="0"/>
              </a:spcAft>
              <a:defRPr sz="3200" b="1">
                <a:solidFill>
                  <a:schemeClr val="bg1"/>
                </a:solidFill>
                <a:latin typeface="Verdana" panose="020B0604030504040204" pitchFamily="34" charset="0"/>
              </a:defRPr>
            </a:lvl7pPr>
            <a:lvl8pPr marL="1371600" algn="l" rtl="0" eaLnBrk="1" fontAlgn="base" hangingPunct="1">
              <a:spcBef>
                <a:spcPct val="0"/>
              </a:spcBef>
              <a:spcAft>
                <a:spcPct val="0"/>
              </a:spcAft>
              <a:defRPr sz="3200" b="1">
                <a:solidFill>
                  <a:schemeClr val="bg1"/>
                </a:solidFill>
                <a:latin typeface="Verdana" panose="020B0604030504040204" pitchFamily="34" charset="0"/>
              </a:defRPr>
            </a:lvl8pPr>
            <a:lvl9pPr marL="1828800" algn="l" rtl="0" eaLnBrk="1" fontAlgn="base" hangingPunct="1">
              <a:spcBef>
                <a:spcPct val="0"/>
              </a:spcBef>
              <a:spcAft>
                <a:spcPct val="0"/>
              </a:spcAft>
              <a:defRPr sz="3200" b="1">
                <a:solidFill>
                  <a:schemeClr val="bg1"/>
                </a:solidFill>
                <a:latin typeface="Verdana" panose="020B0604030504040204" pitchFamily="34" charset="0"/>
              </a:defRPr>
            </a:lvl9pPr>
          </a:lstStyle>
          <a:p>
            <a:pPr algn="ctr"/>
            <a:r>
              <a:rPr lang="uk-UA" altLang="ru-RU" sz="2800" i="1" dirty="0"/>
              <a:t>Світлодіодна матриця на базі драйвера </a:t>
            </a:r>
            <a:r>
              <a:rPr lang="en-US" altLang="ru-RU" sz="2800" i="1" dirty="0"/>
              <a:t>MAX7219</a:t>
            </a:r>
            <a:endParaRPr lang="uk-UA" altLang="ru-RU" sz="2800" i="1" dirty="0"/>
          </a:p>
        </p:txBody>
      </p:sp>
      <p:sp>
        <p:nvSpPr>
          <p:cNvPr id="12" name="Фигура, имеющая форму буквы L 25">
            <a:extLst>
              <a:ext uri="{FF2B5EF4-FFF2-40B4-BE49-F238E27FC236}">
                <a16:creationId xmlns:a16="http://schemas.microsoft.com/office/drawing/2014/main" id="{0D448B4C-801E-4EA4-837A-E21DCA6E440F}"/>
              </a:ext>
            </a:extLst>
          </p:cNvPr>
          <p:cNvSpPr/>
          <p:nvPr/>
        </p:nvSpPr>
        <p:spPr>
          <a:xfrm flipV="1">
            <a:off x="38100" y="1165225"/>
            <a:ext cx="1141413" cy="2479675"/>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3" name="Управляющая кнопка: назад 123">
            <a:hlinkClick r:id="" action="ppaction://hlinkshowjump?jump=previousslide" highlightClick="1"/>
            <a:extLst>
              <a:ext uri="{FF2B5EF4-FFF2-40B4-BE49-F238E27FC236}">
                <a16:creationId xmlns:a16="http://schemas.microsoft.com/office/drawing/2014/main" id="{BAB7CD7F-5E19-4A8C-BBDD-DD8F7746B07E}"/>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4" name="Управляющая кнопка: далее 124">
            <a:hlinkClick r:id="" action="ppaction://hlinkshowjump?jump=nextslide" highlightClick="1"/>
            <a:extLst>
              <a:ext uri="{FF2B5EF4-FFF2-40B4-BE49-F238E27FC236}">
                <a16:creationId xmlns:a16="http://schemas.microsoft.com/office/drawing/2014/main" id="{D686D9E6-548C-4011-8A0A-BF9741B19D86}"/>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Tree>
    <p:extLst>
      <p:ext uri="{BB962C8B-B14F-4D97-AF65-F5344CB8AC3E}">
        <p14:creationId xmlns:p14="http://schemas.microsoft.com/office/powerpoint/2010/main" val="51108452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Рисунок 35" descr="проект_1">
            <a:extLst>
              <a:ext uri="{FF2B5EF4-FFF2-40B4-BE49-F238E27FC236}">
                <a16:creationId xmlns:a16="http://schemas.microsoft.com/office/drawing/2014/main" id="{7BB15B16-74EB-455C-998F-0E332DFB6E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634" t="20660" r="5672" b="3410"/>
          <a:stretch>
            <a:fillRect/>
          </a:stretch>
        </p:blipFill>
        <p:spPr bwMode="auto">
          <a:xfrm>
            <a:off x="889795" y="1155701"/>
            <a:ext cx="6696075" cy="405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Заголовок 1">
            <a:extLst>
              <a:ext uri="{FF2B5EF4-FFF2-40B4-BE49-F238E27FC236}">
                <a16:creationId xmlns:a16="http://schemas.microsoft.com/office/drawing/2014/main" id="{67732925-AD07-48F6-9279-01DB5ED1EBD7}"/>
              </a:ext>
            </a:extLst>
          </p:cNvPr>
          <p:cNvSpPr>
            <a:spLocks noGrp="1" noChangeArrowheads="1"/>
          </p:cNvSpPr>
          <p:nvPr>
            <p:ph type="title" idx="4294967295"/>
          </p:nvPr>
        </p:nvSpPr>
        <p:spPr>
          <a:xfrm>
            <a:off x="0" y="134938"/>
            <a:ext cx="9144000" cy="563562"/>
          </a:xfrm>
        </p:spPr>
        <p:txBody>
          <a:bodyPr/>
          <a:lstStyle/>
          <a:p>
            <a:pPr algn="ctr"/>
            <a:r>
              <a:rPr lang="ru-RU" altLang="ru-RU" sz="3000" i="1"/>
              <a:t>Схема електрична принципова табло</a:t>
            </a:r>
          </a:p>
        </p:txBody>
      </p:sp>
      <p:sp>
        <p:nvSpPr>
          <p:cNvPr id="23556" name="AutoShape 21" descr="Домедична допомога при термічних опіках :: Міський лікувально-діагностичний  центр м.Вінниця (МЛДЦ Вінниця)">
            <a:extLst>
              <a:ext uri="{FF2B5EF4-FFF2-40B4-BE49-F238E27FC236}">
                <a16:creationId xmlns:a16="http://schemas.microsoft.com/office/drawing/2014/main" id="{EC0139A5-994A-43B7-96CC-BBCFEB8E035B}"/>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ru-RU" altLang="ru-RU" sz="1800" b="0">
              <a:solidFill>
                <a:schemeClr val="tx1"/>
              </a:solidFill>
              <a:latin typeface="Arial" panose="020B0604020202020204" pitchFamily="34" charset="0"/>
            </a:endParaRPr>
          </a:p>
        </p:txBody>
      </p:sp>
      <p:sp>
        <p:nvSpPr>
          <p:cNvPr id="124" name="Управляющая кнопка: назад 123">
            <a:hlinkClick r:id="" action="ppaction://hlinkshowjump?jump=previousslide" highlightClick="1"/>
            <a:extLst>
              <a:ext uri="{FF2B5EF4-FFF2-40B4-BE49-F238E27FC236}">
                <a16:creationId xmlns:a16="http://schemas.microsoft.com/office/drawing/2014/main" id="{85FADB17-964B-41FC-B9DD-FDE92DFD23E8}"/>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5" name="Управляющая кнопка: далее 124">
            <a:hlinkClick r:id="" action="ppaction://hlinkshowjump?jump=nextslide" highlightClick="1"/>
            <a:extLst>
              <a:ext uri="{FF2B5EF4-FFF2-40B4-BE49-F238E27FC236}">
                <a16:creationId xmlns:a16="http://schemas.microsoft.com/office/drawing/2014/main" id="{203D37DC-CCE8-4418-87BC-27C8D56B8A9A}"/>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389" name="Фигура, имеющая форму буквы L 25">
            <a:extLst>
              <a:ext uri="{FF2B5EF4-FFF2-40B4-BE49-F238E27FC236}">
                <a16:creationId xmlns:a16="http://schemas.microsoft.com/office/drawing/2014/main" id="{5B179385-66A3-471A-8E18-7A7700E6B68E}"/>
              </a:ext>
            </a:extLst>
          </p:cNvPr>
          <p:cNvSpPr/>
          <p:nvPr/>
        </p:nvSpPr>
        <p:spPr>
          <a:xfrm flipV="1">
            <a:off x="38100" y="1165225"/>
            <a:ext cx="1141413" cy="2479675"/>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sp>
        <p:nvSpPr>
          <p:cNvPr id="158" name="Фигура, имеющая форму буквы L 25">
            <a:extLst>
              <a:ext uri="{FF2B5EF4-FFF2-40B4-BE49-F238E27FC236}">
                <a16:creationId xmlns:a16="http://schemas.microsoft.com/office/drawing/2014/main" id="{E058E620-40BE-45B6-BFD7-47D8DF8871EC}"/>
              </a:ext>
            </a:extLst>
          </p:cNvPr>
          <p:cNvSpPr/>
          <p:nvPr/>
        </p:nvSpPr>
        <p:spPr>
          <a:xfrm flipH="1">
            <a:off x="7942263" y="3082125"/>
            <a:ext cx="1141412" cy="2481263"/>
          </a:xfrm>
          <a:prstGeom prst="corner">
            <a:avLst>
              <a:gd name="adj1" fmla="val 16120"/>
              <a:gd name="adj2" fmla="val 16110"/>
            </a:avLst>
          </a:prstGeom>
          <a:ln>
            <a:noFill/>
          </a:ln>
        </p:spPr>
        <p:style>
          <a:lnRef idx="1">
            <a:schemeClr val="dk1"/>
          </a:lnRef>
          <a:fillRef idx="2">
            <a:schemeClr val="dk1"/>
          </a:fillRef>
          <a:effectRef idx="1">
            <a:schemeClr val="dk1"/>
          </a:effectRef>
          <a:fontRef idx="minor">
            <a:schemeClr val="dk1"/>
          </a:fontRef>
        </p:style>
      </p:sp>
      <p:pic>
        <p:nvPicPr>
          <p:cNvPr id="23561" name="图片 123">
            <a:extLst>
              <a:ext uri="{FF2B5EF4-FFF2-40B4-BE49-F238E27FC236}">
                <a16:creationId xmlns:a16="http://schemas.microsoft.com/office/drawing/2014/main" id="{A2AF1029-DEB4-4FA4-9559-4D578A5880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66063" y="3920412"/>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2" descr="персонажи">
            <a:extLst>
              <a:ext uri="{FF2B5EF4-FFF2-40B4-BE49-F238E27FC236}">
                <a16:creationId xmlns:a16="http://schemas.microsoft.com/office/drawing/2014/main" id="{15BD13AD-82CE-4C9A-9D42-EB7BF45A1D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75" y="1408113"/>
            <a:ext cx="1133475"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Заголовок 1">
            <a:extLst>
              <a:ext uri="{FF2B5EF4-FFF2-40B4-BE49-F238E27FC236}">
                <a16:creationId xmlns:a16="http://schemas.microsoft.com/office/drawing/2014/main" id="{FD234909-E8B2-427A-959E-D590223E8F20}"/>
              </a:ext>
            </a:extLst>
          </p:cNvPr>
          <p:cNvSpPr>
            <a:spLocks noGrp="1"/>
          </p:cNvSpPr>
          <p:nvPr>
            <p:ph type="title"/>
          </p:nvPr>
        </p:nvSpPr>
        <p:spPr>
          <a:xfrm>
            <a:off x="533401" y="5282400"/>
            <a:ext cx="7710851" cy="1551799"/>
          </a:xfrm>
        </p:spPr>
        <p:txBody>
          <a:bodyPr/>
          <a:lstStyle/>
          <a:p>
            <a:r>
              <a:rPr lang="en-US" sz="1600" dirty="0">
                <a:solidFill>
                  <a:schemeClr val="tx2"/>
                </a:solidFill>
              </a:rPr>
              <a:t>MAX7219x4</a:t>
            </a:r>
            <a:r>
              <a:rPr lang="uk-UA" sz="1600" dirty="0">
                <a:solidFill>
                  <a:schemeClr val="tx2"/>
                </a:solidFill>
              </a:rPr>
              <a:t> - </a:t>
            </a:r>
            <a:r>
              <a:rPr lang="ru-RU" sz="1600" dirty="0">
                <a:solidFill>
                  <a:schemeClr val="tx2"/>
                </a:solidFill>
              </a:rPr>
              <a:t>модуль з 4 </a:t>
            </a:r>
            <a:r>
              <a:rPr lang="ru-RU" sz="1600" dirty="0" err="1">
                <a:solidFill>
                  <a:schemeClr val="tx2"/>
                </a:solidFill>
              </a:rPr>
              <a:t>матриць</a:t>
            </a:r>
            <a:r>
              <a:rPr lang="ru-RU" sz="1600" dirty="0">
                <a:solidFill>
                  <a:schemeClr val="tx2"/>
                </a:solidFill>
              </a:rPr>
              <a:t> на </a:t>
            </a:r>
            <a:r>
              <a:rPr lang="ru-RU" sz="1600" dirty="0" err="1">
                <a:solidFill>
                  <a:schemeClr val="tx2"/>
                </a:solidFill>
              </a:rPr>
              <a:t>базі</a:t>
            </a:r>
            <a:r>
              <a:rPr lang="ru-RU" sz="1600" dirty="0">
                <a:solidFill>
                  <a:schemeClr val="tx2"/>
                </a:solidFill>
              </a:rPr>
              <a:t> драйвера  MAX7219</a:t>
            </a:r>
            <a:r>
              <a:rPr lang="en-US" sz="1600" dirty="0">
                <a:solidFill>
                  <a:schemeClr val="tx2"/>
                </a:solidFill>
              </a:rPr>
              <a:t>;</a:t>
            </a:r>
            <a:r>
              <a:rPr lang="uk-UA" sz="1600" dirty="0">
                <a:solidFill>
                  <a:schemeClr val="tx2"/>
                </a:solidFill>
              </a:rPr>
              <a:t> </a:t>
            </a:r>
            <a:r>
              <a:rPr lang="en-US" sz="1600" dirty="0">
                <a:solidFill>
                  <a:schemeClr val="tx2"/>
                </a:solidFill>
              </a:rPr>
              <a:t>Bluetooth HC-05</a:t>
            </a:r>
            <a:r>
              <a:rPr lang="uk-UA" sz="1600" dirty="0">
                <a:solidFill>
                  <a:schemeClr val="tx2"/>
                </a:solidFill>
              </a:rPr>
              <a:t> - модуль </a:t>
            </a:r>
            <a:r>
              <a:rPr lang="en-US" sz="1600" dirty="0">
                <a:solidFill>
                  <a:schemeClr val="tx2"/>
                </a:solidFill>
              </a:rPr>
              <a:t>Bluetooth HC-05;</a:t>
            </a:r>
            <a:r>
              <a:rPr lang="uk-UA" sz="1600" dirty="0">
                <a:solidFill>
                  <a:schemeClr val="tx2"/>
                </a:solidFill>
              </a:rPr>
              <a:t> </a:t>
            </a:r>
            <a:r>
              <a:rPr lang="en-US" sz="1600" dirty="0">
                <a:solidFill>
                  <a:schemeClr val="tx2"/>
                </a:solidFill>
              </a:rPr>
              <a:t>UNO - </a:t>
            </a:r>
            <a:r>
              <a:rPr lang="uk-UA" sz="1600" dirty="0">
                <a:solidFill>
                  <a:schemeClr val="tx2"/>
                </a:solidFill>
              </a:rPr>
              <a:t>плата мікроконтролера </a:t>
            </a:r>
            <a:r>
              <a:rPr lang="en-US" sz="1600" dirty="0">
                <a:solidFill>
                  <a:schemeClr val="tx2"/>
                </a:solidFill>
              </a:rPr>
              <a:t>ARDUINO UNO R3 ATmega328P Rev 3.0 </a:t>
            </a:r>
            <a:r>
              <a:rPr lang="en-US" sz="1600" dirty="0" err="1">
                <a:solidFill>
                  <a:schemeClr val="tx2"/>
                </a:solidFill>
              </a:rPr>
              <a:t>microUSB</a:t>
            </a:r>
            <a:r>
              <a:rPr lang="en-US" sz="1600" dirty="0">
                <a:solidFill>
                  <a:schemeClr val="tx2"/>
                </a:solidFill>
              </a:rPr>
              <a:t>;</a:t>
            </a:r>
            <a:r>
              <a:rPr lang="uk-UA" sz="1600" dirty="0">
                <a:solidFill>
                  <a:schemeClr val="tx2"/>
                </a:solidFill>
              </a:rPr>
              <a:t> БП  5</a:t>
            </a:r>
            <a:r>
              <a:rPr lang="en-US" sz="1600" dirty="0">
                <a:solidFill>
                  <a:schemeClr val="tx2"/>
                </a:solidFill>
              </a:rPr>
              <a:t>V 2A</a:t>
            </a:r>
            <a:r>
              <a:rPr lang="uk-UA" sz="1600" dirty="0">
                <a:solidFill>
                  <a:schemeClr val="tx2"/>
                </a:solidFill>
              </a:rPr>
              <a:t> - </a:t>
            </a:r>
            <a:r>
              <a:rPr lang="ru-RU" sz="1600" dirty="0">
                <a:solidFill>
                  <a:schemeClr val="tx2"/>
                </a:solidFill>
              </a:rPr>
              <a:t>блок </a:t>
            </a:r>
            <a:r>
              <a:rPr lang="ru-RU" sz="1600" dirty="0" err="1">
                <a:solidFill>
                  <a:schemeClr val="tx2"/>
                </a:solidFill>
              </a:rPr>
              <a:t>живлення</a:t>
            </a:r>
            <a:r>
              <a:rPr lang="ru-RU" sz="1600" dirty="0">
                <a:solidFill>
                  <a:schemeClr val="tx2"/>
                </a:solidFill>
              </a:rPr>
              <a:t> 5V 2A штекер 5.5x2.1, </a:t>
            </a:r>
            <a:r>
              <a:rPr lang="ru-RU" sz="1600" dirty="0" err="1">
                <a:solidFill>
                  <a:schemeClr val="tx2"/>
                </a:solidFill>
              </a:rPr>
              <a:t>стабілізований</a:t>
            </a:r>
            <a:r>
              <a:rPr lang="ru-RU" sz="1600" dirty="0">
                <a:solidFill>
                  <a:schemeClr val="tx2"/>
                </a:solidFill>
              </a:rPr>
              <a:t> </a:t>
            </a:r>
            <a:r>
              <a:rPr lang="ru-RU" sz="1600" dirty="0" err="1">
                <a:solidFill>
                  <a:schemeClr val="tx2"/>
                </a:solidFill>
              </a:rPr>
              <a:t>імпульсний</a:t>
            </a:r>
            <a:r>
              <a:rPr lang="ru-RU" sz="1600" dirty="0">
                <a:solidFill>
                  <a:schemeClr val="tx2"/>
                </a:solidFill>
              </a:rPr>
              <a:t> адаптер</a:t>
            </a:r>
            <a:r>
              <a:rPr lang="en-US" sz="1600" dirty="0">
                <a:solidFill>
                  <a:schemeClr val="tx2"/>
                </a:solidFill>
              </a:rPr>
              <a:t>.</a:t>
            </a:r>
            <a:endParaRPr lang="ru-RU" sz="1600" dirty="0">
              <a:solidFill>
                <a:schemeClr val="tx2"/>
              </a:solidFill>
            </a:endParaRPr>
          </a:p>
        </p:txBody>
      </p:sp>
    </p:spTree>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Рисунок 17" descr="D:\download chrome\Screenshot_2021-11-28-09-02-51-63_8ecb18ff21726a42693957ff5a148085.jpg">
            <a:extLst>
              <a:ext uri="{FF2B5EF4-FFF2-40B4-BE49-F238E27FC236}">
                <a16:creationId xmlns:a16="http://schemas.microsoft.com/office/drawing/2014/main" id="{660B057F-56C6-474C-A7A2-0D2AB373D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2721" y="1173163"/>
            <a:ext cx="2602230" cy="528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Заголовок 1">
            <a:extLst>
              <a:ext uri="{FF2B5EF4-FFF2-40B4-BE49-F238E27FC236}">
                <a16:creationId xmlns:a16="http://schemas.microsoft.com/office/drawing/2014/main" id="{DFCC2964-9D06-4E81-B9D9-A4988C8E4B32}"/>
              </a:ext>
            </a:extLst>
          </p:cNvPr>
          <p:cNvSpPr>
            <a:spLocks noGrp="1" noChangeArrowheads="1"/>
          </p:cNvSpPr>
          <p:nvPr>
            <p:ph type="title"/>
          </p:nvPr>
        </p:nvSpPr>
        <p:spPr>
          <a:xfrm>
            <a:off x="0" y="134938"/>
            <a:ext cx="9144000" cy="563562"/>
          </a:xfrm>
        </p:spPr>
        <p:txBody>
          <a:bodyPr/>
          <a:lstStyle/>
          <a:p>
            <a:pPr algn="ctr"/>
            <a:r>
              <a:rPr lang="ru-RU" altLang="ru-RU" sz="3000" i="1"/>
              <a:t>Хід дослідження</a:t>
            </a:r>
          </a:p>
        </p:txBody>
      </p:sp>
      <p:sp>
        <p:nvSpPr>
          <p:cNvPr id="25604" name="AutoShape 21" descr="Домедична допомога при термічних опіках :: Міський лікувально-діагностичний  центр м.Вінниця (МЛДЦ Вінниця)">
            <a:extLst>
              <a:ext uri="{FF2B5EF4-FFF2-40B4-BE49-F238E27FC236}">
                <a16:creationId xmlns:a16="http://schemas.microsoft.com/office/drawing/2014/main" id="{384E331A-485C-40AC-97D4-DD2F2950F5C7}"/>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Font typeface="Wingdings" panose="05000000000000000000" pitchFamily="2" charset="2"/>
              <a:buChar char="v"/>
              <a:defRPr sz="2800" b="1">
                <a:solidFill>
                  <a:schemeClr val="tx2"/>
                </a:solidFill>
                <a:latin typeface="Verdana" panose="020B060403050404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endParaRPr lang="ru-RU" altLang="ru-RU" sz="1800" b="0">
              <a:solidFill>
                <a:schemeClr val="tx1"/>
              </a:solidFill>
              <a:latin typeface="Arial" panose="020B0604020202020204" pitchFamily="34" charset="0"/>
            </a:endParaRPr>
          </a:p>
        </p:txBody>
      </p:sp>
      <p:sp>
        <p:nvSpPr>
          <p:cNvPr id="124" name="Управляющая кнопка: назад 123">
            <a:hlinkClick r:id="" action="ppaction://hlinkshowjump?jump=previousslide" highlightClick="1"/>
            <a:extLst>
              <a:ext uri="{FF2B5EF4-FFF2-40B4-BE49-F238E27FC236}">
                <a16:creationId xmlns:a16="http://schemas.microsoft.com/office/drawing/2014/main" id="{5ADAB595-7DA1-4279-8600-13EFFDC60E92}"/>
              </a:ext>
            </a:extLst>
          </p:cNvPr>
          <p:cNvSpPr/>
          <p:nvPr/>
        </p:nvSpPr>
        <p:spPr>
          <a:xfrm>
            <a:off x="38100" y="6335713"/>
            <a:ext cx="393700" cy="508000"/>
          </a:xfrm>
          <a:prstGeom prst="actionButtonBackPreviou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125" name="Управляющая кнопка: далее 124">
            <a:hlinkClick r:id="" action="ppaction://hlinkshowjump?jump=nextslide" highlightClick="1"/>
            <a:extLst>
              <a:ext uri="{FF2B5EF4-FFF2-40B4-BE49-F238E27FC236}">
                <a16:creationId xmlns:a16="http://schemas.microsoft.com/office/drawing/2014/main" id="{A746E2B9-AE3D-4B25-8FDB-25A5E66C3961}"/>
              </a:ext>
            </a:extLst>
          </p:cNvPr>
          <p:cNvSpPr/>
          <p:nvPr/>
        </p:nvSpPr>
        <p:spPr>
          <a:xfrm>
            <a:off x="8689975" y="6313488"/>
            <a:ext cx="393700" cy="508000"/>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uk-UA"/>
          </a:p>
        </p:txBody>
      </p:sp>
      <p:sp>
        <p:nvSpPr>
          <p:cNvPr id="389" name="Фигура, имеющая форму буквы L 25">
            <a:extLst>
              <a:ext uri="{FF2B5EF4-FFF2-40B4-BE49-F238E27FC236}">
                <a16:creationId xmlns:a16="http://schemas.microsoft.com/office/drawing/2014/main" id="{2868FBE4-E78A-4C85-A7FE-C74681502B4D}"/>
              </a:ext>
            </a:extLst>
          </p:cNvPr>
          <p:cNvSpPr/>
          <p:nvPr/>
        </p:nvSpPr>
        <p:spPr>
          <a:xfrm flipV="1">
            <a:off x="38100" y="1165225"/>
            <a:ext cx="1141413" cy="2479675"/>
          </a:xfrm>
          <a:prstGeom prst="corner">
            <a:avLst>
              <a:gd name="adj1" fmla="val 16120"/>
              <a:gd name="adj2" fmla="val 16110"/>
            </a:avLst>
          </a:prstGeom>
        </p:spPr>
        <p:style>
          <a:lnRef idx="1">
            <a:schemeClr val="dk1"/>
          </a:lnRef>
          <a:fillRef idx="2">
            <a:schemeClr val="dk1"/>
          </a:fillRef>
          <a:effectRef idx="1">
            <a:schemeClr val="dk1"/>
          </a:effectRef>
          <a:fontRef idx="minor">
            <a:schemeClr val="dk1"/>
          </a:fontRef>
        </p:style>
      </p:sp>
      <p:sp>
        <p:nvSpPr>
          <p:cNvPr id="158" name="Фигура, имеющая форму буквы L 25">
            <a:extLst>
              <a:ext uri="{FF2B5EF4-FFF2-40B4-BE49-F238E27FC236}">
                <a16:creationId xmlns:a16="http://schemas.microsoft.com/office/drawing/2014/main" id="{C4D294F7-659C-49EF-A22B-086CC13F69EF}"/>
              </a:ext>
            </a:extLst>
          </p:cNvPr>
          <p:cNvSpPr/>
          <p:nvPr/>
        </p:nvSpPr>
        <p:spPr>
          <a:xfrm flipH="1">
            <a:off x="7951788" y="3759200"/>
            <a:ext cx="1141412" cy="2481263"/>
          </a:xfrm>
          <a:prstGeom prst="corner">
            <a:avLst>
              <a:gd name="adj1" fmla="val 16120"/>
              <a:gd name="adj2" fmla="val 16110"/>
            </a:avLst>
          </a:prstGeom>
        </p:spPr>
        <p:style>
          <a:lnRef idx="1">
            <a:schemeClr val="dk1"/>
          </a:lnRef>
          <a:fillRef idx="2">
            <a:schemeClr val="dk1"/>
          </a:fillRef>
          <a:effectRef idx="1">
            <a:schemeClr val="dk1"/>
          </a:effectRef>
          <a:fontRef idx="minor">
            <a:schemeClr val="dk1"/>
          </a:fontRef>
        </p:style>
      </p:sp>
      <p:pic>
        <p:nvPicPr>
          <p:cNvPr id="25609" name="图片 123">
            <a:extLst>
              <a:ext uri="{FF2B5EF4-FFF2-40B4-BE49-F238E27FC236}">
                <a16:creationId xmlns:a16="http://schemas.microsoft.com/office/drawing/2014/main" id="{E52B7D07-93C1-46C3-90BD-1ECDD9D524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8938" y="5546725"/>
            <a:ext cx="914400"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Picture 10" descr="Сказка Незнайка на Луне, Носов Николай - читать для детей онлайн">
            <a:extLst>
              <a:ext uri="{FF2B5EF4-FFF2-40B4-BE49-F238E27FC236}">
                <a16:creationId xmlns:a16="http://schemas.microsoft.com/office/drawing/2014/main" id="{CEBB962A-1FE3-4739-8C4F-6E6700C27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7616"/>
          <a:stretch>
            <a:fillRect/>
          </a:stretch>
        </p:blipFill>
        <p:spPr bwMode="auto">
          <a:xfrm>
            <a:off x="401638" y="4892675"/>
            <a:ext cx="1579562"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ustomShape 14">
            <a:extLst>
              <a:ext uri="{FF2B5EF4-FFF2-40B4-BE49-F238E27FC236}">
                <a16:creationId xmlns:a16="http://schemas.microsoft.com/office/drawing/2014/main" id="{A195D5B6-956D-4267-81C7-A39251D45AA3}"/>
              </a:ext>
            </a:extLst>
          </p:cNvPr>
          <p:cNvSpPr/>
          <p:nvPr/>
        </p:nvSpPr>
        <p:spPr>
          <a:xfrm>
            <a:off x="4298950" y="4035425"/>
            <a:ext cx="4568825" cy="7064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defRPr/>
            </a:pPr>
            <a:r>
              <a:rPr lang="ru-RU" sz="2000" b="1" dirty="0">
                <a:solidFill>
                  <a:schemeClr val="tx2"/>
                </a:solidFill>
                <a:latin typeface="Arial" pitchFamily="34" charset="0"/>
                <a:cs typeface="Arial" pitchFamily="34" charset="0"/>
              </a:rPr>
              <a:t>Рис.3. </a:t>
            </a:r>
            <a:r>
              <a:rPr lang="ru-RU" sz="2000" b="1" dirty="0" err="1">
                <a:solidFill>
                  <a:schemeClr val="tx2"/>
                </a:solidFill>
                <a:latin typeface="Arial" pitchFamily="34" charset="0"/>
                <a:cs typeface="Arial" pitchFamily="34" charset="0"/>
              </a:rPr>
              <a:t>Встановлення</a:t>
            </a:r>
            <a:r>
              <a:rPr lang="ru-RU" sz="2000" b="1" dirty="0">
                <a:solidFill>
                  <a:schemeClr val="tx2"/>
                </a:solidFill>
                <a:latin typeface="Arial" pitchFamily="34" charset="0"/>
                <a:cs typeface="Arial" pitchFamily="34" charset="0"/>
              </a:rPr>
              <a:t> </a:t>
            </a:r>
            <a:r>
              <a:rPr lang="ru-RU" sz="2000" b="1" dirty="0" err="1">
                <a:solidFill>
                  <a:schemeClr val="tx2"/>
                </a:solidFill>
                <a:latin typeface="Arial" pitchFamily="34" charset="0"/>
                <a:cs typeface="Arial" pitchFamily="34" charset="0"/>
              </a:rPr>
              <a:t>Bluetooth</a:t>
            </a:r>
            <a:r>
              <a:rPr lang="ru-RU" sz="2000" b="1" dirty="0">
                <a:solidFill>
                  <a:schemeClr val="tx2"/>
                </a:solidFill>
                <a:latin typeface="Arial" pitchFamily="34" charset="0"/>
                <a:cs typeface="Arial" pitchFamily="34" charset="0"/>
              </a:rPr>
              <a:t> </a:t>
            </a:r>
            <a:r>
              <a:rPr lang="ru-RU" sz="2000" b="1" dirty="0" err="1">
                <a:solidFill>
                  <a:schemeClr val="tx2"/>
                </a:solidFill>
                <a:latin typeface="Arial" pitchFamily="34" charset="0"/>
                <a:cs typeface="Arial" pitchFamily="34" charset="0"/>
              </a:rPr>
              <a:t>з’єднання</a:t>
            </a:r>
            <a:r>
              <a:rPr lang="ru-RU" sz="2000" b="1" dirty="0">
                <a:solidFill>
                  <a:schemeClr val="tx2"/>
                </a:solidFill>
                <a:latin typeface="Arial" pitchFamily="34" charset="0"/>
                <a:cs typeface="Arial" pitchFamily="34" charset="0"/>
              </a:rPr>
              <a:t> </a:t>
            </a:r>
            <a:r>
              <a:rPr lang="ru-RU" sz="2000" b="1" dirty="0" err="1">
                <a:solidFill>
                  <a:schemeClr val="tx2"/>
                </a:solidFill>
                <a:latin typeface="Arial" pitchFamily="34" charset="0"/>
                <a:cs typeface="Arial" pitchFamily="34" charset="0"/>
              </a:rPr>
              <a:t>з</a:t>
            </a:r>
            <a:r>
              <a:rPr lang="ru-RU" sz="2000" b="1" dirty="0">
                <a:solidFill>
                  <a:schemeClr val="tx2"/>
                </a:solidFill>
                <a:latin typeface="Arial" pitchFamily="34" charset="0"/>
                <a:cs typeface="Arial" pitchFamily="34" charset="0"/>
              </a:rPr>
              <a:t> табло</a:t>
            </a:r>
          </a:p>
        </p:txBody>
      </p:sp>
      <p:pic>
        <p:nvPicPr>
          <p:cNvPr id="25612" name="Picture 10" descr="Сказка Незнайка на Луне, Носов Николай - читать для детей онлайн">
            <a:extLst>
              <a:ext uri="{FF2B5EF4-FFF2-40B4-BE49-F238E27FC236}">
                <a16:creationId xmlns:a16="http://schemas.microsoft.com/office/drawing/2014/main" id="{A526F8EF-A8C7-4256-8FA4-8452AD85D1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9229"/>
          <a:stretch>
            <a:fillRect/>
          </a:stretch>
        </p:blipFill>
        <p:spPr bwMode="auto">
          <a:xfrm>
            <a:off x="5802313" y="1103313"/>
            <a:ext cx="2774950" cy="289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spd="slow">
    <p:fade/>
  </p:transition>
</p:sld>
</file>

<file path=ppt/theme/theme1.xml><?xml version="1.0" encoding="utf-8"?>
<a:theme xmlns:a="http://schemas.openxmlformats.org/drawingml/2006/main" name="sample">
  <a:themeElements>
    <a:clrScheme name="sample 2">
      <a:dk1>
        <a:srgbClr val="19426B"/>
      </a:dk1>
      <a:lt1>
        <a:srgbClr val="FFFFFF"/>
      </a:lt1>
      <a:dk2>
        <a:srgbClr val="008080"/>
      </a:dk2>
      <a:lt2>
        <a:srgbClr val="B2B2B2"/>
      </a:lt2>
      <a:accent1>
        <a:srgbClr val="35C9C2"/>
      </a:accent1>
      <a:accent2>
        <a:srgbClr val="398AC7"/>
      </a:accent2>
      <a:accent3>
        <a:srgbClr val="FFFFFF"/>
      </a:accent3>
      <a:accent4>
        <a:srgbClr val="14375A"/>
      </a:accent4>
      <a:accent5>
        <a:srgbClr val="AEE1DD"/>
      </a:accent5>
      <a:accent6>
        <a:srgbClr val="337DB4"/>
      </a:accent6>
      <a:hlink>
        <a:srgbClr val="8BBC00"/>
      </a:hlink>
      <a:folHlink>
        <a:srgbClr val="6D50CA"/>
      </a:folHlink>
    </a:clrScheme>
    <a:fontScheme name="samp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wrap="none" anchor="ctr"/>
      <a:lstStyle>
        <a:defPPr>
          <a:defRPr/>
        </a:defPPr>
      </a:lstStyle>
    </a:spDef>
  </a:objectDefaults>
  <a:extraClrSchemeLst>
    <a:extraClrScheme>
      <a:clrScheme name="sample 1">
        <a:dk1>
          <a:srgbClr val="000000"/>
        </a:dk1>
        <a:lt1>
          <a:srgbClr val="FFFFFF"/>
        </a:lt1>
        <a:dk2>
          <a:srgbClr val="1640B6"/>
        </a:dk2>
        <a:lt2>
          <a:srgbClr val="B2B2B2"/>
        </a:lt2>
        <a:accent1>
          <a:srgbClr val="48BDEC"/>
        </a:accent1>
        <a:accent2>
          <a:srgbClr val="E68402"/>
        </a:accent2>
        <a:accent3>
          <a:srgbClr val="FFFFFF"/>
        </a:accent3>
        <a:accent4>
          <a:srgbClr val="000000"/>
        </a:accent4>
        <a:accent5>
          <a:srgbClr val="B1DBF4"/>
        </a:accent5>
        <a:accent6>
          <a:srgbClr val="D07702"/>
        </a:accent6>
        <a:hlink>
          <a:srgbClr val="339966"/>
        </a:hlink>
        <a:folHlink>
          <a:srgbClr val="7E88E4"/>
        </a:folHlink>
      </a:clrScheme>
      <a:clrMap bg1="lt1" tx1="dk1" bg2="lt2" tx2="dk2" accent1="accent1" accent2="accent2" accent3="accent3" accent4="accent4" accent5="accent5" accent6="accent6" hlink="hlink" folHlink="folHlink"/>
    </a:extraClrScheme>
    <a:extraClrScheme>
      <a:clrScheme name="sample 2">
        <a:dk1>
          <a:srgbClr val="19426B"/>
        </a:dk1>
        <a:lt1>
          <a:srgbClr val="FFFFFF"/>
        </a:lt1>
        <a:dk2>
          <a:srgbClr val="008080"/>
        </a:dk2>
        <a:lt2>
          <a:srgbClr val="B2B2B2"/>
        </a:lt2>
        <a:accent1>
          <a:srgbClr val="35C9C2"/>
        </a:accent1>
        <a:accent2>
          <a:srgbClr val="398AC7"/>
        </a:accent2>
        <a:accent3>
          <a:srgbClr val="FFFFFF"/>
        </a:accent3>
        <a:accent4>
          <a:srgbClr val="14375A"/>
        </a:accent4>
        <a:accent5>
          <a:srgbClr val="AEE1DD"/>
        </a:accent5>
        <a:accent6>
          <a:srgbClr val="337DB4"/>
        </a:accent6>
        <a:hlink>
          <a:srgbClr val="8BBC00"/>
        </a:hlink>
        <a:folHlink>
          <a:srgbClr val="6D50CA"/>
        </a:folHlink>
      </a:clrScheme>
      <a:clrMap bg1="lt1" tx1="dk1" bg2="lt2" tx2="dk2" accent1="accent1" accent2="accent2" accent3="accent3" accent4="accent4" accent5="accent5" accent6="accent6" hlink="hlink" folHlink="folHlink"/>
    </a:extraClrScheme>
    <a:extraClrScheme>
      <a:clrScheme name="sample 3">
        <a:dk1>
          <a:srgbClr val="25095D"/>
        </a:dk1>
        <a:lt1>
          <a:srgbClr val="FFFFFF"/>
        </a:lt1>
        <a:dk2>
          <a:srgbClr val="235752"/>
        </a:dk2>
        <a:lt2>
          <a:srgbClr val="B2B2B2"/>
        </a:lt2>
        <a:accent1>
          <a:srgbClr val="DAAF34"/>
        </a:accent1>
        <a:accent2>
          <a:srgbClr val="6F9A3C"/>
        </a:accent2>
        <a:accent3>
          <a:srgbClr val="FFFFFF"/>
        </a:accent3>
        <a:accent4>
          <a:srgbClr val="1E064E"/>
        </a:accent4>
        <a:accent5>
          <a:srgbClr val="EAD4AE"/>
        </a:accent5>
        <a:accent6>
          <a:srgbClr val="648B35"/>
        </a:accent6>
        <a:hlink>
          <a:srgbClr val="8DAED9"/>
        </a:hlink>
        <a:folHlink>
          <a:srgbClr val="A8CB7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ample 2">
    <a:dk1>
      <a:srgbClr val="19426B"/>
    </a:dk1>
    <a:lt1>
      <a:srgbClr val="FFFFFF"/>
    </a:lt1>
    <a:dk2>
      <a:srgbClr val="008080"/>
    </a:dk2>
    <a:lt2>
      <a:srgbClr val="B2B2B2"/>
    </a:lt2>
    <a:accent1>
      <a:srgbClr val="35C9C2"/>
    </a:accent1>
    <a:accent2>
      <a:srgbClr val="398AC7"/>
    </a:accent2>
    <a:accent3>
      <a:srgbClr val="FFFFFF"/>
    </a:accent3>
    <a:accent4>
      <a:srgbClr val="14375A"/>
    </a:accent4>
    <a:accent5>
      <a:srgbClr val="AEE1DD"/>
    </a:accent5>
    <a:accent6>
      <a:srgbClr val="337DB4"/>
    </a:accent6>
    <a:hlink>
      <a:srgbClr val="8BBC00"/>
    </a:hlink>
    <a:folHlink>
      <a:srgbClr val="6D50CA"/>
    </a:folHlink>
  </a:clrScheme>
</a:themeOverride>
</file>

<file path=docProps/app.xml><?xml version="1.0" encoding="utf-8"?>
<Properties xmlns="http://schemas.openxmlformats.org/officeDocument/2006/extended-properties" xmlns:vt="http://schemas.openxmlformats.org/officeDocument/2006/docPropsVTypes">
  <Template/>
  <TotalTime>79864</TotalTime>
  <Words>651</Words>
  <Application>Microsoft Office PowerPoint</Application>
  <PresentationFormat>Экран (4:3)</PresentationFormat>
  <Paragraphs>82</Paragraphs>
  <Slides>15</Slides>
  <Notes>1</Notes>
  <HiddenSlides>0</HiddenSlides>
  <MMClips>1</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15</vt:i4>
      </vt:variant>
    </vt:vector>
  </HeadingPairs>
  <TitlesOfParts>
    <vt:vector size="29" baseType="lpstr">
      <vt:lpstr>Arial</vt:lpstr>
      <vt:lpstr>Arial Black</vt:lpstr>
      <vt:lpstr>Calibri</vt:lpstr>
      <vt:lpstr>Cambria</vt:lpstr>
      <vt:lpstr>Century Gothic</vt:lpstr>
      <vt:lpstr>Comic Sans MS</vt:lpstr>
      <vt:lpstr>Courier New</vt:lpstr>
      <vt:lpstr>Libre Baskerville</vt:lpstr>
      <vt:lpstr>Open Sans Light</vt:lpstr>
      <vt:lpstr>Source Sans Pro</vt:lpstr>
      <vt:lpstr>Times New Roman</vt:lpstr>
      <vt:lpstr>Verdana</vt:lpstr>
      <vt:lpstr>Wingdings</vt:lpstr>
      <vt:lpstr>sample</vt:lpstr>
      <vt:lpstr>Використання оптичних явищ при побудові світлодіодного табло з рухомим рядком</vt:lpstr>
      <vt:lpstr>Презентация PowerPoint</vt:lpstr>
      <vt:lpstr>Презентация PowerPoint</vt:lpstr>
      <vt:lpstr>Завдання дослідження</vt:lpstr>
      <vt:lpstr>Методи дослідження</vt:lpstr>
      <vt:lpstr>Презентация PowerPoint</vt:lpstr>
      <vt:lpstr>MAX7219 — це інтегральна схема (мікросхема), яка призначена для управління світлодіодними індикаторами та матрицями (до 64 світлодіодами або 8 цифрами 7-сегментних індикаторів).</vt:lpstr>
      <vt:lpstr>Схема електрична принципова табло</vt:lpstr>
      <vt:lpstr>Хід дослідження</vt:lpstr>
      <vt:lpstr>Хід дослідження</vt:lpstr>
      <vt:lpstr>Хід дослідження</vt:lpstr>
      <vt:lpstr>Відео роботи матриці</vt:lpstr>
      <vt:lpstr>Висновки</vt:lpstr>
      <vt:lpstr>Список використаних джерел</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Обліковий запис Microsoft</dc:creator>
  <cp:lastModifiedBy>Naz Naz</cp:lastModifiedBy>
  <cp:revision>1969</cp:revision>
  <dcterms:created xsi:type="dcterms:W3CDTF">2013-09-01T18:00:33Z</dcterms:created>
  <dcterms:modified xsi:type="dcterms:W3CDTF">2024-03-26T15:32:34Z</dcterms:modified>
</cp:coreProperties>
</file>