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ії - 190 картинок-фонов для ваших презентаций. redka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41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Комунальний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позашкільний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заклад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Донецька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обласна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учнівської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861048"/>
            <a:ext cx="2987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Козленко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Поліна Максимівна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Ліцей зі структурним підрозділом гімназії № 1 Покровської міської ради Донецької області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Наукові керівники:</a:t>
            </a:r>
          </a:p>
          <a:p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Любименко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Олена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Миколаївна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ДонНТУ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Терещенко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Володимирівна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учитель ЗЗСО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Ліцею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 1 м.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Покровська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Донецької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2880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Досліди-фокуси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оптичних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ії - 190 картинок-фонов для ваших презентаций. redka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41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за допомогою простих дослідів встановити, що банка виготовлена зі скла в яку додали воду  може слугувати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лінзою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 швидкість поширення світла залежить від швидкості його поширення в різних середовищах</a:t>
            </a: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Обладнання: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банка, вода, маркер, кольоровий папір, ножиці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Завдання.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Провести три досліди та встановити, що банка із водою може слугувати лінзою</a:t>
            </a:r>
          </a:p>
        </p:txBody>
      </p:sp>
    </p:spTree>
    <p:extLst>
      <p:ext uri="{BB962C8B-B14F-4D97-AF65-F5344CB8AC3E}">
        <p14:creationId xmlns:p14="http://schemas.microsoft.com/office/powerpoint/2010/main" val="91523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ії - 190 картинок-фонов для ваших презентаций. redka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41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24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Світловий пучок, падаючи на межу двох середовищ, поділяється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пучки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Один із них — відбитий — відбивається від поверхні,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підпорядковуючись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законам відбивання світла. Другий — заломлений 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друге середовище, змінюючи свій напрямок.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71140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Закони заломлення світла: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1. Промінь падаючий, промінь заломлений і перпендикуляр до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поділу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двох середовищ, проведений через точку падіння променя,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лежать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одній площині.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двох даних середовищ відношення синуса кута падіння до синуса кута заломлення є незмінною величиною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32430"/>
            <a:ext cx="121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3548" y="461305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Причина заломлення світла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 зміна швидкості його поширення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переходу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одного середовища в інше. Відносний показник заломлення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2 1показує, у скільки разів швидкість поширення світла в середовищі 1 більша(або менша), ніж швидкість поширення світла в середовищі 2: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 випадку коли світло потрапляє в середовище із вакууму, показник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заломлення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називають абсолютним показником заломлення: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65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ії - 190 картинок-фонов для ваших презентаций. redka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41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Перевірю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оптичне явище трьома способами: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1)поміняємо кольори;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2) напрям;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слово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77" y="2004522"/>
            <a:ext cx="32926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першого способу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1) Намалюю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або наклеїмо два різнокольорових кружечки на аркуш паперу (зігнутий як листівка). 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2) Поставлю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між малюнком і нашими очима порожню банку — все на місці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 startAt="3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Наповню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баночку водою та рухаємо картинку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вперед-назад</a:t>
            </a:r>
          </a:p>
          <a:p>
            <a:pPr marL="342900" indent="-342900">
              <a:buAutoNum type="arabicParenR" startAt="3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Побачу,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як кольори наших кружечків помінялися місцями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3"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88" y="1628800"/>
            <a:ext cx="2146176" cy="230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33" y="1652696"/>
            <a:ext cx="2816119" cy="228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4923" r="6024"/>
          <a:stretch/>
        </p:blipFill>
        <p:spPr bwMode="auto">
          <a:xfrm>
            <a:off x="5730421" y="4365104"/>
            <a:ext cx="2981740" cy="231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70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ії - 190 картинок-фонов для ваших презентаций. redka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41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4859" y="404664"/>
            <a:ext cx="4320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другого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способу :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1) Намалюю або наклеїмо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стрілочки на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аркуш паперу (зігнутий як листівка). 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 2) Поставлю між малюнком і нашими очима порожню банку — все на місці.</a:t>
            </a:r>
          </a:p>
          <a:p>
            <a:pPr marL="342900" indent="-342900">
              <a:buAutoNum type="arabicParenR" startAt="3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Наповню баночку водою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4)  Побачу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стрілочки помінялись місця помінялися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"/>
            <a:ext cx="19355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1956142" cy="179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5104218"/>
            <a:ext cx="2419184" cy="160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ії - 190 картинок-фонов для ваших презентаций. redka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41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908720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третього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способу :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1) Намалюю або наклеїмо дві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букви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 аркуш паперу (зігнутий як листівка). 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 2) Поставлю між малюнком і нашими очима порожню банку — все на місці.</a:t>
            </a:r>
          </a:p>
          <a:p>
            <a:pPr marL="342900" indent="-342900">
              <a:buAutoNum type="arabicParenR" startAt="3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Наповню баночку водою 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4)  Побачу, як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букви помінялись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місця помінялися місцями.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2" y="124948"/>
            <a:ext cx="2952327" cy="26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12977"/>
            <a:ext cx="320967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9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ії - 190 картинок-фонов для ваших презентаций. redka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524" y="134076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Висновок.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В роботі було проведено три досліди та встановлено, що при переході світла із одного оптичного середовища в інше світло заломлюється, а баночка з водою може слугувати лінзою, так як отримані зображення в досліді є збільшеними</a:t>
            </a:r>
          </a:p>
        </p:txBody>
      </p:sp>
    </p:spTree>
    <p:extLst>
      <p:ext uri="{BB962C8B-B14F-4D97-AF65-F5344CB8AC3E}">
        <p14:creationId xmlns:p14="http://schemas.microsoft.com/office/powerpoint/2010/main" val="3581636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390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8</cp:revision>
  <dcterms:created xsi:type="dcterms:W3CDTF">2024-04-12T20:40:09Z</dcterms:created>
  <dcterms:modified xsi:type="dcterms:W3CDTF">2024-04-14T12:07:08Z</dcterms:modified>
</cp:coreProperties>
</file>