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4" r:id="rId3"/>
    <p:sldId id="273" r:id="rId4"/>
    <p:sldId id="257" r:id="rId5"/>
    <p:sldId id="259" r:id="rId6"/>
    <p:sldId id="261" r:id="rId7"/>
    <p:sldId id="279" r:id="rId8"/>
    <p:sldId id="280" r:id="rId9"/>
    <p:sldId id="262" r:id="rId10"/>
    <p:sldId id="264" r:id="rId11"/>
    <p:sldId id="278" r:id="rId12"/>
    <p:sldId id="265" r:id="rId13"/>
    <p:sldId id="267" r:id="rId14"/>
    <p:sldId id="268" r:id="rId15"/>
    <p:sldId id="27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65163-D83A-4A57-8FB2-A0EB99632348}" v="23" dt="2024-03-31T20:16:35.183"/>
    <p1510:client id="{617A14B8-C951-441D-91E1-3223DC821395}" v="55" dt="2024-03-31T19:49:45.602"/>
    <p1510:client id="{6B9EDB0A-09F4-469B-82C0-0B5755472539}" v="93" dt="2024-04-01T14:32:27.601"/>
    <p1510:client id="{78BF7E8E-8158-EB44-88E8-2AEDE299493B}" v="4" dt="2024-03-31T20:10:34.770"/>
    <p1510:client id="{B7603BFA-AC0C-468F-BA5F-94DAC08669D5}" v="4" dt="2024-04-01T15:38:27.896"/>
    <p1510:client id="{D118770A-258A-43A0-9759-E5659DBDE37F}" v="65" dt="2024-03-31T20:12:03.054"/>
    <p1510:client id="{F0DC4418-F152-4696-9EDB-9B59FE6DC14A}" v="1379" dt="2024-04-01T06:35:24.086"/>
    <p1510:client id="{FE5A46C2-0DE4-440D-B884-5B1F8A1417CF}" v="521" dt="2024-03-31T19:46:41.023"/>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snapToGrid="0">
      <p:cViewPr varScale="1">
        <p:scale>
          <a:sx n="70" d="100"/>
          <a:sy n="70" d="100"/>
        </p:scale>
        <p:origin x="7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Гість" providerId="Windows Live" clId="Web-{617A14B8-C951-441D-91E1-3223DC821395}"/>
    <pc:docChg chg="modSld">
      <pc:chgData name="Гість" userId="" providerId="Windows Live" clId="Web-{617A14B8-C951-441D-91E1-3223DC821395}" dt="2024-03-31T19:49:45.602" v="54" actId="20577"/>
      <pc:docMkLst>
        <pc:docMk/>
      </pc:docMkLst>
      <pc:sldChg chg="modSp">
        <pc:chgData name="Гість" userId="" providerId="Windows Live" clId="Web-{617A14B8-C951-441D-91E1-3223DC821395}" dt="2024-03-31T19:49:45.602" v="54" actId="20577"/>
        <pc:sldMkLst>
          <pc:docMk/>
          <pc:sldMk cId="1305093973" sldId="260"/>
        </pc:sldMkLst>
        <pc:spChg chg="mod">
          <ac:chgData name="Гість" userId="" providerId="Windows Live" clId="Web-{617A14B8-C951-441D-91E1-3223DC821395}" dt="2024-03-31T19:49:45.602" v="54" actId="20577"/>
          <ac:spMkLst>
            <pc:docMk/>
            <pc:sldMk cId="1305093973" sldId="260"/>
            <ac:spMk id="3" creationId="{24FE8CC4-D37D-4F4D-76ED-4AAC0DC4EA13}"/>
          </ac:spMkLst>
        </pc:spChg>
      </pc:sldChg>
    </pc:docChg>
  </pc:docChgLst>
  <pc:docChgLst>
    <pc:chgData name="Гість" providerId="Windows Live" clId="Web-{D118770A-258A-43A0-9759-E5659DBDE37F}"/>
    <pc:docChg chg="addSld delSld modSld">
      <pc:chgData name="Гість" userId="" providerId="Windows Live" clId="Web-{D118770A-258A-43A0-9759-E5659DBDE37F}" dt="2024-03-31T20:12:03.054" v="64"/>
      <pc:docMkLst>
        <pc:docMk/>
      </pc:docMkLst>
      <pc:sldChg chg="addSp modSp mod setBg">
        <pc:chgData name="Гість" userId="" providerId="Windows Live" clId="Web-{D118770A-258A-43A0-9759-E5659DBDE37F}" dt="2024-03-31T19:56:21.549" v="26"/>
        <pc:sldMkLst>
          <pc:docMk/>
          <pc:sldMk cId="3187157458" sldId="257"/>
        </pc:sldMkLst>
        <pc:spChg chg="mod ord">
          <ac:chgData name="Гість" userId="" providerId="Windows Live" clId="Web-{D118770A-258A-43A0-9759-E5659DBDE37F}" dt="2024-03-31T19:56:21.549" v="26"/>
          <ac:spMkLst>
            <pc:docMk/>
            <pc:sldMk cId="3187157458" sldId="257"/>
            <ac:spMk id="3" creationId="{ADE20ABD-E36D-36FD-B5B9-88034CFA52B9}"/>
          </ac:spMkLst>
        </pc:spChg>
        <pc:spChg chg="add">
          <ac:chgData name="Гість" userId="" providerId="Windows Live" clId="Web-{D118770A-258A-43A0-9759-E5659DBDE37F}" dt="2024-03-31T19:56:21.549" v="26"/>
          <ac:spMkLst>
            <pc:docMk/>
            <pc:sldMk cId="3187157458" sldId="257"/>
            <ac:spMk id="9" creationId="{04812C46-200A-4DEB-A05E-3ED6C68C2387}"/>
          </ac:spMkLst>
        </pc:spChg>
        <pc:spChg chg="add">
          <ac:chgData name="Гість" userId="" providerId="Windows Live" clId="Web-{D118770A-258A-43A0-9759-E5659DBDE37F}" dt="2024-03-31T19:56:21.549" v="26"/>
          <ac:spMkLst>
            <pc:docMk/>
            <pc:sldMk cId="3187157458" sldId="257"/>
            <ac:spMk id="11" creationId="{D1EA859B-E555-4109-94F3-6700E046E008}"/>
          </ac:spMkLst>
        </pc:spChg>
        <pc:picChg chg="mod">
          <ac:chgData name="Гість" userId="" providerId="Windows Live" clId="Web-{D118770A-258A-43A0-9759-E5659DBDE37F}" dt="2024-03-31T19:56:21.549" v="26"/>
          <ac:picMkLst>
            <pc:docMk/>
            <pc:sldMk cId="3187157458" sldId="257"/>
            <ac:picMk id="4" creationId="{1225473A-392E-EA9C-5914-1AF3B5B4A82A}"/>
          </ac:picMkLst>
        </pc:picChg>
      </pc:sldChg>
      <pc:sldChg chg="addSp delSp modSp">
        <pc:chgData name="Гість" userId="" providerId="Windows Live" clId="Web-{D118770A-258A-43A0-9759-E5659DBDE37F}" dt="2024-03-31T19:58:05.006" v="30" actId="1076"/>
        <pc:sldMkLst>
          <pc:docMk/>
          <pc:sldMk cId="2419387222" sldId="258"/>
        </pc:sldMkLst>
        <pc:picChg chg="add mod">
          <ac:chgData name="Гість" userId="" providerId="Windows Live" clId="Web-{D118770A-258A-43A0-9759-E5659DBDE37F}" dt="2024-03-31T19:58:05.006" v="30" actId="1076"/>
          <ac:picMkLst>
            <pc:docMk/>
            <pc:sldMk cId="2419387222" sldId="258"/>
            <ac:picMk id="5" creationId="{8FC5DF8B-990A-BFA4-67E1-FC1EE458B23A}"/>
          </ac:picMkLst>
        </pc:picChg>
        <pc:picChg chg="del">
          <ac:chgData name="Гість" userId="" providerId="Windows Live" clId="Web-{D118770A-258A-43A0-9759-E5659DBDE37F}" dt="2024-03-31T19:56:57.082" v="27"/>
          <ac:picMkLst>
            <pc:docMk/>
            <pc:sldMk cId="2419387222" sldId="258"/>
            <ac:picMk id="12" creationId="{9FE39CA8-604C-3AC5-910B-E595A21ECD9A}"/>
          </ac:picMkLst>
        </pc:picChg>
      </pc:sldChg>
      <pc:sldChg chg="addSp delSp modSp mod setBg">
        <pc:chgData name="Гість" userId="" providerId="Windows Live" clId="Web-{D118770A-258A-43A0-9759-E5659DBDE37F}" dt="2024-03-31T19:55:54.658" v="24" actId="14100"/>
        <pc:sldMkLst>
          <pc:docMk/>
          <pc:sldMk cId="3840156870" sldId="259"/>
        </pc:sldMkLst>
        <pc:spChg chg="mod ord">
          <ac:chgData name="Гість" userId="" providerId="Windows Live" clId="Web-{D118770A-258A-43A0-9759-E5659DBDE37F}" dt="2024-03-31T19:55:54.658" v="24" actId="14100"/>
          <ac:spMkLst>
            <pc:docMk/>
            <pc:sldMk cId="3840156870" sldId="259"/>
            <ac:spMk id="3" creationId="{52F9930D-EE3A-A90F-2EB6-1FCA9342414B}"/>
          </ac:spMkLst>
        </pc:spChg>
        <pc:spChg chg="add">
          <ac:chgData name="Гість" userId="" providerId="Windows Live" clId="Web-{D118770A-258A-43A0-9759-E5659DBDE37F}" dt="2024-03-31T19:55:29.719" v="17"/>
          <ac:spMkLst>
            <pc:docMk/>
            <pc:sldMk cId="3840156870" sldId="259"/>
            <ac:spMk id="9" creationId="{04812C46-200A-4DEB-A05E-3ED6C68C2387}"/>
          </ac:spMkLst>
        </pc:spChg>
        <pc:spChg chg="add">
          <ac:chgData name="Гість" userId="" providerId="Windows Live" clId="Web-{D118770A-258A-43A0-9759-E5659DBDE37F}" dt="2024-03-31T19:55:29.719" v="17"/>
          <ac:spMkLst>
            <pc:docMk/>
            <pc:sldMk cId="3840156870" sldId="259"/>
            <ac:spMk id="11" creationId="{D1EA859B-E555-4109-94F3-6700E046E008}"/>
          </ac:spMkLst>
        </pc:spChg>
        <pc:picChg chg="add del mod">
          <ac:chgData name="Гість" userId="" providerId="Windows Live" clId="Web-{D118770A-258A-43A0-9759-E5659DBDE37F}" dt="2024-03-31T19:55:25.375" v="16"/>
          <ac:picMkLst>
            <pc:docMk/>
            <pc:sldMk cId="3840156870" sldId="259"/>
            <ac:picMk id="2" creationId="{67C6D2AF-EAC2-2390-A813-AF3DEB25C990}"/>
          </ac:picMkLst>
        </pc:picChg>
        <pc:picChg chg="mod">
          <ac:chgData name="Гість" userId="" providerId="Windows Live" clId="Web-{D118770A-258A-43A0-9759-E5659DBDE37F}" dt="2024-03-31T19:55:29.719" v="17"/>
          <ac:picMkLst>
            <pc:docMk/>
            <pc:sldMk cId="3840156870" sldId="259"/>
            <ac:picMk id="4" creationId="{A84CE3A0-405C-46F6-AF31-D9C800A98CF2}"/>
          </ac:picMkLst>
        </pc:picChg>
        <pc:picChg chg="del">
          <ac:chgData name="Гість" userId="" providerId="Windows Live" clId="Web-{D118770A-258A-43A0-9759-E5659DBDE37F}" dt="2024-03-31T19:52:19.165" v="11"/>
          <ac:picMkLst>
            <pc:docMk/>
            <pc:sldMk cId="3840156870" sldId="259"/>
            <ac:picMk id="5" creationId="{B61D6900-EC08-8B3B-2C0A-01A03A3B38F2}"/>
          </ac:picMkLst>
        </pc:picChg>
      </pc:sldChg>
      <pc:sldChg chg="addSp delSp modSp mod setBg">
        <pc:chgData name="Гість" userId="" providerId="Windows Live" clId="Web-{D118770A-258A-43A0-9759-E5659DBDE37F}" dt="2024-03-31T19:52:01.368" v="10" actId="20577"/>
        <pc:sldMkLst>
          <pc:docMk/>
          <pc:sldMk cId="1305093973" sldId="260"/>
        </pc:sldMkLst>
        <pc:spChg chg="mod ord">
          <ac:chgData name="Гість" userId="" providerId="Windows Live" clId="Web-{D118770A-258A-43A0-9759-E5659DBDE37F}" dt="2024-03-31T19:52:01.368" v="10" actId="20577"/>
          <ac:spMkLst>
            <pc:docMk/>
            <pc:sldMk cId="1305093973" sldId="260"/>
            <ac:spMk id="3" creationId="{24FE8CC4-D37D-4F4D-76ED-4AAC0DC4EA13}"/>
          </ac:spMkLst>
        </pc:spChg>
        <pc:spChg chg="add">
          <ac:chgData name="Гість" userId="" providerId="Windows Live" clId="Web-{D118770A-258A-43A0-9759-E5659DBDE37F}" dt="2024-03-31T19:51:44.852" v="8"/>
          <ac:spMkLst>
            <pc:docMk/>
            <pc:sldMk cId="1305093973" sldId="260"/>
            <ac:spMk id="12" creationId="{04812C46-200A-4DEB-A05E-3ED6C68C2387}"/>
          </ac:spMkLst>
        </pc:spChg>
        <pc:spChg chg="add">
          <ac:chgData name="Гість" userId="" providerId="Windows Live" clId="Web-{D118770A-258A-43A0-9759-E5659DBDE37F}" dt="2024-03-31T19:51:44.852" v="8"/>
          <ac:spMkLst>
            <pc:docMk/>
            <pc:sldMk cId="1305093973" sldId="260"/>
            <ac:spMk id="14" creationId="{D1EA859B-E555-4109-94F3-6700E046E008}"/>
          </ac:spMkLst>
        </pc:spChg>
        <pc:picChg chg="del mod">
          <ac:chgData name="Гість" userId="" providerId="Windows Live" clId="Web-{D118770A-258A-43A0-9759-E5659DBDE37F}" dt="2024-03-31T19:51:36.445" v="6"/>
          <ac:picMkLst>
            <pc:docMk/>
            <pc:sldMk cId="1305093973" sldId="260"/>
            <ac:picMk id="6" creationId="{670DAB45-1504-AA9B-09DB-963384A6A27B}"/>
          </ac:picMkLst>
        </pc:picChg>
        <pc:picChg chg="mod">
          <ac:chgData name="Гість" userId="" providerId="Windows Live" clId="Web-{D118770A-258A-43A0-9759-E5659DBDE37F}" dt="2024-03-31T19:51:44.852" v="8"/>
          <ac:picMkLst>
            <pc:docMk/>
            <pc:sldMk cId="1305093973" sldId="260"/>
            <ac:picMk id="7" creationId="{1ED48298-EACC-D219-180D-CFDFA936B853}"/>
          </ac:picMkLst>
        </pc:picChg>
      </pc:sldChg>
      <pc:sldChg chg="addSp modSp mod setBg">
        <pc:chgData name="Гість" userId="" providerId="Windows Live" clId="Web-{D118770A-258A-43A0-9759-E5659DBDE37F}" dt="2024-03-31T20:00:24.949" v="45" actId="14100"/>
        <pc:sldMkLst>
          <pc:docMk/>
          <pc:sldMk cId="191752106" sldId="261"/>
        </pc:sldMkLst>
        <pc:spChg chg="mod ord">
          <ac:chgData name="Гість" userId="" providerId="Windows Live" clId="Web-{D118770A-258A-43A0-9759-E5659DBDE37F}" dt="2024-03-31T20:00:24.949" v="45" actId="14100"/>
          <ac:spMkLst>
            <pc:docMk/>
            <pc:sldMk cId="191752106" sldId="261"/>
            <ac:spMk id="3" creationId="{17B3B9A3-5AAA-40D6-05B0-41570CE9BD57}"/>
          </ac:spMkLst>
        </pc:spChg>
        <pc:spChg chg="add">
          <ac:chgData name="Гість" userId="" providerId="Windows Live" clId="Web-{D118770A-258A-43A0-9759-E5659DBDE37F}" dt="2024-03-31T19:56:11.611" v="25"/>
          <ac:spMkLst>
            <pc:docMk/>
            <pc:sldMk cId="191752106" sldId="261"/>
            <ac:spMk id="9" creationId="{04812C46-200A-4DEB-A05E-3ED6C68C2387}"/>
          </ac:spMkLst>
        </pc:spChg>
        <pc:spChg chg="add">
          <ac:chgData name="Гість" userId="" providerId="Windows Live" clId="Web-{D118770A-258A-43A0-9759-E5659DBDE37F}" dt="2024-03-31T19:56:11.611" v="25"/>
          <ac:spMkLst>
            <pc:docMk/>
            <pc:sldMk cId="191752106" sldId="261"/>
            <ac:spMk id="11" creationId="{D1EA859B-E555-4109-94F3-6700E046E008}"/>
          </ac:spMkLst>
        </pc:spChg>
        <pc:picChg chg="add mod">
          <ac:chgData name="Гість" userId="" providerId="Windows Live" clId="Web-{D118770A-258A-43A0-9759-E5659DBDE37F}" dt="2024-03-31T19:56:11.611" v="25"/>
          <ac:picMkLst>
            <pc:docMk/>
            <pc:sldMk cId="191752106" sldId="261"/>
            <ac:picMk id="4" creationId="{FFA2D49E-9631-2D51-8B44-26F2A3E4F294}"/>
          </ac:picMkLst>
        </pc:picChg>
      </pc:sldChg>
      <pc:sldChg chg="addSp delSp modSp mod setBg">
        <pc:chgData name="Гість" userId="" providerId="Windows Live" clId="Web-{D118770A-258A-43A0-9759-E5659DBDE37F}" dt="2024-03-31T20:07:06.933" v="59"/>
        <pc:sldMkLst>
          <pc:docMk/>
          <pc:sldMk cId="1956087821" sldId="262"/>
        </pc:sldMkLst>
        <pc:spChg chg="mod">
          <ac:chgData name="Гість" userId="" providerId="Windows Live" clId="Web-{D118770A-258A-43A0-9759-E5659DBDE37F}" dt="2024-03-31T20:07:06.933" v="59"/>
          <ac:spMkLst>
            <pc:docMk/>
            <pc:sldMk cId="1956087821" sldId="262"/>
            <ac:spMk id="3" creationId="{51667B5E-12A1-6E81-26B9-6B9CC555889A}"/>
          </ac:spMkLst>
        </pc:spChg>
        <pc:spChg chg="mod">
          <ac:chgData name="Гість" userId="" providerId="Windows Live" clId="Web-{D118770A-258A-43A0-9759-E5659DBDE37F}" dt="2024-03-31T20:07:06.933" v="59"/>
          <ac:spMkLst>
            <pc:docMk/>
            <pc:sldMk cId="1956087821" sldId="262"/>
            <ac:spMk id="8" creationId="{85BEA87C-7AE3-6C0C-5FAE-E4A85C48242D}"/>
          </ac:spMkLst>
        </pc:spChg>
        <pc:spChg chg="add">
          <ac:chgData name="Гість" userId="" providerId="Windows Live" clId="Web-{D118770A-258A-43A0-9759-E5659DBDE37F}" dt="2024-03-31T20:07:06.933" v="59"/>
          <ac:spMkLst>
            <pc:docMk/>
            <pc:sldMk cId="1956087821" sldId="262"/>
            <ac:spMk id="10" creationId="{04812C46-200A-4DEB-A05E-3ED6C68C2387}"/>
          </ac:spMkLst>
        </pc:spChg>
        <pc:spChg chg="add">
          <ac:chgData name="Гість" userId="" providerId="Windows Live" clId="Web-{D118770A-258A-43A0-9759-E5659DBDE37F}" dt="2024-03-31T20:07:06.933" v="59"/>
          <ac:spMkLst>
            <pc:docMk/>
            <pc:sldMk cId="1956087821" sldId="262"/>
            <ac:spMk id="11" creationId="{D1EA859B-E555-4109-94F3-6700E046E008}"/>
          </ac:spMkLst>
        </pc:spChg>
        <pc:spChg chg="add del">
          <ac:chgData name="Гість" userId="" providerId="Windows Live" clId="Web-{D118770A-258A-43A0-9759-E5659DBDE37F}" dt="2024-03-31T20:04:58.897" v="53"/>
          <ac:spMkLst>
            <pc:docMk/>
            <pc:sldMk cId="1956087821" sldId="262"/>
            <ac:spMk id="13" creationId="{D009D6D5-DAC2-4A8B-A17A-E206B9012D09}"/>
          </ac:spMkLst>
        </pc:spChg>
        <pc:spChg chg="add del">
          <ac:chgData name="Гість" userId="" providerId="Windows Live" clId="Web-{D118770A-258A-43A0-9759-E5659DBDE37F}" dt="2024-03-31T20:05:09.913" v="55"/>
          <ac:spMkLst>
            <pc:docMk/>
            <pc:sldMk cId="1956087821" sldId="262"/>
            <ac:spMk id="15" creationId="{D1EA859B-E555-4109-94F3-6700E046E008}"/>
          </ac:spMkLst>
        </pc:spChg>
        <pc:spChg chg="add del">
          <ac:chgData name="Гість" userId="" providerId="Windows Live" clId="Web-{D118770A-258A-43A0-9759-E5659DBDE37F}" dt="2024-03-31T20:05:09.913" v="55"/>
          <ac:spMkLst>
            <pc:docMk/>
            <pc:sldMk cId="1956087821" sldId="262"/>
            <ac:spMk id="16" creationId="{04812C46-200A-4DEB-A05E-3ED6C68C2387}"/>
          </ac:spMkLst>
        </pc:spChg>
        <pc:picChg chg="add del mod ord">
          <ac:chgData name="Гість" userId="" providerId="Windows Live" clId="Web-{D118770A-258A-43A0-9759-E5659DBDE37F}" dt="2024-03-31T20:05:11.288" v="56"/>
          <ac:picMkLst>
            <pc:docMk/>
            <pc:sldMk cId="1956087821" sldId="262"/>
            <ac:picMk id="4" creationId="{1E3E72F2-6BD1-762C-7D50-280CA538109E}"/>
          </ac:picMkLst>
        </pc:picChg>
        <pc:picChg chg="add mod ord">
          <ac:chgData name="Гість" userId="" providerId="Windows Live" clId="Web-{D118770A-258A-43A0-9759-E5659DBDE37F}" dt="2024-03-31T20:07:06.933" v="59"/>
          <ac:picMkLst>
            <pc:docMk/>
            <pc:sldMk cId="1956087821" sldId="262"/>
            <ac:picMk id="5" creationId="{C10464F1-2323-7A76-6F08-69F038F2548D}"/>
          </ac:picMkLst>
        </pc:picChg>
      </pc:sldChg>
      <pc:sldChg chg="addSp delSp modSp">
        <pc:chgData name="Гість" userId="" providerId="Windows Live" clId="Web-{D118770A-258A-43A0-9759-E5659DBDE37F}" dt="2024-03-31T20:12:03.054" v="64"/>
        <pc:sldMkLst>
          <pc:docMk/>
          <pc:sldMk cId="1656437281" sldId="264"/>
        </pc:sldMkLst>
        <pc:picChg chg="add del mod">
          <ac:chgData name="Гість" userId="" providerId="Windows Live" clId="Web-{D118770A-258A-43A0-9759-E5659DBDE37F}" dt="2024-03-31T20:12:03.054" v="64"/>
          <ac:picMkLst>
            <pc:docMk/>
            <pc:sldMk cId="1656437281" sldId="264"/>
            <ac:picMk id="2" creationId="{DF265D77-A366-2C8D-9962-1ABF9C20EC15}"/>
          </ac:picMkLst>
        </pc:picChg>
      </pc:sldChg>
      <pc:sldChg chg="del">
        <pc:chgData name="Гість" userId="" providerId="Windows Live" clId="Web-{D118770A-258A-43A0-9759-E5659DBDE37F}" dt="2024-03-31T20:10:10.347" v="60"/>
        <pc:sldMkLst>
          <pc:docMk/>
          <pc:sldMk cId="2828843407" sldId="270"/>
        </pc:sldMkLst>
      </pc:sldChg>
      <pc:sldChg chg="add replId">
        <pc:chgData name="Гість" userId="" providerId="Windows Live" clId="Web-{D118770A-258A-43A0-9759-E5659DBDE37F}" dt="2024-03-31T20:03:21.519" v="50"/>
        <pc:sldMkLst>
          <pc:docMk/>
          <pc:sldMk cId="1442338290" sldId="271"/>
        </pc:sldMkLst>
      </pc:sldChg>
    </pc:docChg>
  </pc:docChgLst>
  <pc:docChgLst>
    <pc:chgData name="Гість" providerId="Windows Live" clId="Web-{17265163-D83A-4A57-8FB2-A0EB99632348}"/>
    <pc:docChg chg="modSld">
      <pc:chgData name="Гість" userId="" providerId="Windows Live" clId="Web-{17265163-D83A-4A57-8FB2-A0EB99632348}" dt="2024-03-31T20:16:35.183" v="21" actId="20577"/>
      <pc:docMkLst>
        <pc:docMk/>
      </pc:docMkLst>
      <pc:sldChg chg="modSp">
        <pc:chgData name="Гість" userId="" providerId="Windows Live" clId="Web-{17265163-D83A-4A57-8FB2-A0EB99632348}" dt="2024-03-31T20:16:35.183" v="21" actId="20577"/>
        <pc:sldMkLst>
          <pc:docMk/>
          <pc:sldMk cId="1956087821" sldId="262"/>
        </pc:sldMkLst>
        <pc:spChg chg="mod">
          <ac:chgData name="Гість" userId="" providerId="Windows Live" clId="Web-{17265163-D83A-4A57-8FB2-A0EB99632348}" dt="2024-03-31T20:16:35.183" v="21" actId="20577"/>
          <ac:spMkLst>
            <pc:docMk/>
            <pc:sldMk cId="1956087821" sldId="262"/>
            <ac:spMk id="3" creationId="{51667B5E-12A1-6E81-26B9-6B9CC555889A}"/>
          </ac:spMkLst>
        </pc:spChg>
        <pc:picChg chg="mod">
          <ac:chgData name="Гість" userId="" providerId="Windows Live" clId="Web-{17265163-D83A-4A57-8FB2-A0EB99632348}" dt="2024-03-31T20:14:06.924" v="8" actId="1076"/>
          <ac:picMkLst>
            <pc:docMk/>
            <pc:sldMk cId="1956087821" sldId="262"/>
            <ac:picMk id="5" creationId="{C10464F1-2323-7A76-6F08-69F038F2548D}"/>
          </ac:picMkLst>
        </pc:picChg>
      </pc:sldChg>
    </pc:docChg>
  </pc:docChgLst>
  <pc:docChgLst>
    <pc:chgData name="Гость" providerId="Windows Live" clId="Web-{B7603BFA-AC0C-468F-BA5F-94DAC08669D5}"/>
    <pc:docChg chg="modSld">
      <pc:chgData name="Гость" userId="" providerId="Windows Live" clId="Web-{B7603BFA-AC0C-468F-BA5F-94DAC08669D5}" dt="2024-04-01T15:38:27.896" v="3" actId="20577"/>
      <pc:docMkLst>
        <pc:docMk/>
      </pc:docMkLst>
      <pc:sldChg chg="modSp">
        <pc:chgData name="Гость" userId="" providerId="Windows Live" clId="Web-{B7603BFA-AC0C-468F-BA5F-94DAC08669D5}" dt="2024-04-01T15:38:27.896" v="3" actId="20577"/>
        <pc:sldMkLst>
          <pc:docMk/>
          <pc:sldMk cId="270492958" sldId="256"/>
        </pc:sldMkLst>
        <pc:spChg chg="mod">
          <ac:chgData name="Гость" userId="" providerId="Windows Live" clId="Web-{B7603BFA-AC0C-468F-BA5F-94DAC08669D5}" dt="2024-04-01T15:38:27.896" v="3" actId="20577"/>
          <ac:spMkLst>
            <pc:docMk/>
            <pc:sldMk cId="270492958" sldId="256"/>
            <ac:spMk id="2" creationId="{72FCCCD4-D2A9-390C-9214-92B9F9190D6C}"/>
          </ac:spMkLst>
        </pc:spChg>
      </pc:sldChg>
    </pc:docChg>
  </pc:docChgLst>
  <pc:docChgLst>
    <pc:chgData name="Гость" providerId="Windows Live" clId="Web-{6B9EDB0A-09F4-469B-82C0-0B5755472539}"/>
    <pc:docChg chg="modSld">
      <pc:chgData name="Гость" userId="" providerId="Windows Live" clId="Web-{6B9EDB0A-09F4-469B-82C0-0B5755472539}" dt="2024-04-01T14:32:27.601" v="95" actId="20577"/>
      <pc:docMkLst>
        <pc:docMk/>
      </pc:docMkLst>
      <pc:sldChg chg="modSp">
        <pc:chgData name="Гость" userId="" providerId="Windows Live" clId="Web-{6B9EDB0A-09F4-469B-82C0-0B5755472539}" dt="2024-04-01T14:32:27.601" v="95" actId="20577"/>
        <pc:sldMkLst>
          <pc:docMk/>
          <pc:sldMk cId="270492958" sldId="256"/>
        </pc:sldMkLst>
        <pc:spChg chg="mod">
          <ac:chgData name="Гость" userId="" providerId="Windows Live" clId="Web-{6B9EDB0A-09F4-469B-82C0-0B5755472539}" dt="2024-04-01T14:29:41.299" v="38" actId="20577"/>
          <ac:spMkLst>
            <pc:docMk/>
            <pc:sldMk cId="270492958" sldId="256"/>
            <ac:spMk id="2" creationId="{72FCCCD4-D2A9-390C-9214-92B9F9190D6C}"/>
          </ac:spMkLst>
        </pc:spChg>
        <pc:spChg chg="mod">
          <ac:chgData name="Гость" userId="" providerId="Windows Live" clId="Web-{6B9EDB0A-09F4-469B-82C0-0B5755472539}" dt="2024-04-01T14:32:27.601" v="95" actId="20577"/>
          <ac:spMkLst>
            <pc:docMk/>
            <pc:sldMk cId="270492958" sldId="256"/>
            <ac:spMk id="3" creationId="{C54EE4E6-FB9E-13BD-0616-39E6E90DB4A4}"/>
          </ac:spMkLst>
        </pc:spChg>
      </pc:sldChg>
    </pc:docChg>
  </pc:docChgLst>
  <pc:docChgLst>
    <pc:chgData name="kovalskaaviktoria484@gmail.com" userId="05f30485c07804d0" providerId="LiveId" clId="{78BF7E8E-8158-EB44-88E8-2AEDE299493B}"/>
    <pc:docChg chg="custSel mod addSld delSld modSld sldOrd addMainMaster delMainMaster">
      <pc:chgData name="kovalskaaviktoria484@gmail.com" userId="05f30485c07804d0" providerId="LiveId" clId="{78BF7E8E-8158-EB44-88E8-2AEDE299493B}" dt="2024-03-31T20:10:34.771" v="2014" actId="478"/>
      <pc:docMkLst>
        <pc:docMk/>
      </pc:docMkLst>
      <pc:sldChg chg="modSp del">
        <pc:chgData name="kovalskaaviktoria484@gmail.com" userId="05f30485c07804d0" providerId="LiveId" clId="{78BF7E8E-8158-EB44-88E8-2AEDE299493B}" dt="2024-03-31T10:36:05.345" v="148" actId="20577"/>
        <pc:sldMkLst>
          <pc:docMk/>
          <pc:sldMk cId="270492958" sldId="256"/>
        </pc:sldMkLst>
        <pc:spChg chg="mod">
          <ac:chgData name="kovalskaaviktoria484@gmail.com" userId="05f30485c07804d0" providerId="LiveId" clId="{78BF7E8E-8158-EB44-88E8-2AEDE299493B}" dt="2024-03-31T10:36:05.345" v="148" actId="20577"/>
          <ac:spMkLst>
            <pc:docMk/>
            <pc:sldMk cId="270492958" sldId="256"/>
            <ac:spMk id="2" creationId="{72FCCCD4-D2A9-390C-9214-92B9F9190D6C}"/>
          </ac:spMkLst>
        </pc:spChg>
        <pc:spChg chg="mod">
          <ac:chgData name="kovalskaaviktoria484@gmail.com" userId="05f30485c07804d0" providerId="LiveId" clId="{78BF7E8E-8158-EB44-88E8-2AEDE299493B}" dt="2024-03-26T18:21:39.326" v="103" actId="1076"/>
          <ac:spMkLst>
            <pc:docMk/>
            <pc:sldMk cId="270492958" sldId="256"/>
            <ac:spMk id="3" creationId="{C54EE4E6-FB9E-13BD-0616-39E6E90DB4A4}"/>
          </ac:spMkLst>
        </pc:spChg>
      </pc:sldChg>
      <pc:sldChg chg="add">
        <pc:chgData name="kovalskaaviktoria484@gmail.com" userId="05f30485c07804d0" providerId="LiveId" clId="{78BF7E8E-8158-EB44-88E8-2AEDE299493B}" dt="2024-03-26T18:14:55.206" v="26" actId="26606"/>
        <pc:sldMkLst>
          <pc:docMk/>
          <pc:sldMk cId="35022956" sldId="257"/>
        </pc:sldMkLst>
      </pc:sldChg>
      <pc:sldChg chg="addSp delSp modSp new del replId">
        <pc:chgData name="kovalskaaviktoria484@gmail.com" userId="05f30485c07804d0" providerId="LiveId" clId="{78BF7E8E-8158-EB44-88E8-2AEDE299493B}" dt="2024-03-31T11:29:27.554" v="1841" actId="20577"/>
        <pc:sldMkLst>
          <pc:docMk/>
          <pc:sldMk cId="3187157458" sldId="257"/>
        </pc:sldMkLst>
        <pc:spChg chg="del">
          <ac:chgData name="kovalskaaviktoria484@gmail.com" userId="05f30485c07804d0" providerId="LiveId" clId="{78BF7E8E-8158-EB44-88E8-2AEDE299493B}" dt="2024-03-31T10:57:34.859" v="774" actId="478"/>
          <ac:spMkLst>
            <pc:docMk/>
            <pc:sldMk cId="3187157458" sldId="257"/>
            <ac:spMk id="2" creationId="{A3357830-E6C6-ED09-6D32-D58E43F12049}"/>
          </ac:spMkLst>
        </pc:spChg>
        <pc:spChg chg="mod">
          <ac:chgData name="kovalskaaviktoria484@gmail.com" userId="05f30485c07804d0" providerId="LiveId" clId="{78BF7E8E-8158-EB44-88E8-2AEDE299493B}" dt="2024-03-31T11:29:27.554" v="1841" actId="20577"/>
          <ac:spMkLst>
            <pc:docMk/>
            <pc:sldMk cId="3187157458" sldId="257"/>
            <ac:spMk id="3" creationId="{ADE20ABD-E36D-36FD-B5B9-88034CFA52B9}"/>
          </ac:spMkLst>
        </pc:spChg>
        <pc:picChg chg="add mod">
          <ac:chgData name="kovalskaaviktoria484@gmail.com" userId="05f30485c07804d0" providerId="LiveId" clId="{78BF7E8E-8158-EB44-88E8-2AEDE299493B}" dt="2024-03-31T11:02:53.928" v="1087" actId="1076"/>
          <ac:picMkLst>
            <pc:docMk/>
            <pc:sldMk cId="3187157458" sldId="257"/>
            <ac:picMk id="4" creationId="{1225473A-392E-EA9C-5914-1AF3B5B4A82A}"/>
          </ac:picMkLst>
        </pc:picChg>
        <pc:picChg chg="add del mod">
          <ac:chgData name="kovalskaaviktoria484@gmail.com" userId="05f30485c07804d0" providerId="LiveId" clId="{78BF7E8E-8158-EB44-88E8-2AEDE299493B}" dt="2024-03-31T11:03:51.025" v="1101" actId="478"/>
          <ac:picMkLst>
            <pc:docMk/>
            <pc:sldMk cId="3187157458" sldId="257"/>
            <ac:picMk id="5" creationId="{3FE8CE2D-2C10-E7F9-3633-7CCD3597B137}"/>
          </ac:picMkLst>
        </pc:picChg>
      </pc:sldChg>
      <pc:sldChg chg="addSp delSp modSp new del ord">
        <pc:chgData name="kovalskaaviktoria484@gmail.com" userId="05f30485c07804d0" providerId="LiveId" clId="{78BF7E8E-8158-EB44-88E8-2AEDE299493B}" dt="2024-03-31T10:57:50.394" v="776" actId="27636"/>
        <pc:sldMkLst>
          <pc:docMk/>
          <pc:sldMk cId="2419387222" sldId="258"/>
        </pc:sldMkLst>
        <pc:spChg chg="mod">
          <ac:chgData name="kovalskaaviktoria484@gmail.com" userId="05f30485c07804d0" providerId="LiveId" clId="{78BF7E8E-8158-EB44-88E8-2AEDE299493B}" dt="2024-03-31T10:50:39.911" v="336" actId="1076"/>
          <ac:spMkLst>
            <pc:docMk/>
            <pc:sldMk cId="2419387222" sldId="258"/>
            <ac:spMk id="2" creationId="{0A0071E4-F6D0-36B5-3674-DBE4CEB9B976}"/>
          </ac:spMkLst>
        </pc:spChg>
        <pc:spChg chg="mod">
          <ac:chgData name="kovalskaaviktoria484@gmail.com" userId="05f30485c07804d0" providerId="LiveId" clId="{78BF7E8E-8158-EB44-88E8-2AEDE299493B}" dt="2024-03-31T10:50:49.835" v="337" actId="1076"/>
          <ac:spMkLst>
            <pc:docMk/>
            <pc:sldMk cId="2419387222" sldId="258"/>
            <ac:spMk id="3" creationId="{1ADE2BE4-E3F2-9A3F-0B4A-293D00BC42A0}"/>
          </ac:spMkLst>
        </pc:spChg>
        <pc:spChg chg="add del mod">
          <ac:chgData name="kovalskaaviktoria484@gmail.com" userId="05f30485c07804d0" providerId="LiveId" clId="{78BF7E8E-8158-EB44-88E8-2AEDE299493B}" dt="2024-03-31T10:49:50.726" v="328" actId="478"/>
          <ac:spMkLst>
            <pc:docMk/>
            <pc:sldMk cId="2419387222" sldId="258"/>
            <ac:spMk id="6" creationId="{1F5E9BA8-A58A-DB74-6C5B-76940D694C82}"/>
          </ac:spMkLst>
        </pc:spChg>
        <pc:spChg chg="add del">
          <ac:chgData name="kovalskaaviktoria484@gmail.com" userId="05f30485c07804d0" providerId="LiveId" clId="{78BF7E8E-8158-EB44-88E8-2AEDE299493B}" dt="2024-03-31T10:50:14.408" v="330" actId="478"/>
          <ac:spMkLst>
            <pc:docMk/>
            <pc:sldMk cId="2419387222" sldId="258"/>
            <ac:spMk id="8" creationId="{077453BE-3E87-2F1A-3398-3AFD2A9719BF}"/>
          </ac:spMkLst>
        </pc:spChg>
        <pc:spChg chg="add mod">
          <ac:chgData name="kovalskaaviktoria484@gmail.com" userId="05f30485c07804d0" providerId="LiveId" clId="{78BF7E8E-8158-EB44-88E8-2AEDE299493B}" dt="2024-03-31T10:57:50.394" v="776" actId="27636"/>
          <ac:spMkLst>
            <pc:docMk/>
            <pc:sldMk cId="2419387222" sldId="258"/>
            <ac:spMk id="10" creationId="{7B8CE98D-EDE7-E6A8-B4C3-391F35871986}"/>
          </ac:spMkLst>
        </pc:spChg>
        <pc:graphicFrameChg chg="add del mod modGraphic">
          <ac:chgData name="kovalskaaviktoria484@gmail.com" userId="05f30485c07804d0" providerId="LiveId" clId="{78BF7E8E-8158-EB44-88E8-2AEDE299493B}" dt="2024-03-31T10:49:33.314" v="325" actId="478"/>
          <ac:graphicFrameMkLst>
            <pc:docMk/>
            <pc:sldMk cId="2419387222" sldId="258"/>
            <ac:graphicFrameMk id="5" creationId="{BE16403D-0DEE-5336-6DAB-62F4B6CEF7B5}"/>
          </ac:graphicFrameMkLst>
        </pc:graphicFrameChg>
        <pc:picChg chg="add mod">
          <ac:chgData name="kovalskaaviktoria484@gmail.com" userId="05f30485c07804d0" providerId="LiveId" clId="{78BF7E8E-8158-EB44-88E8-2AEDE299493B}" dt="2024-03-31T10:50:58.074" v="340" actId="1076"/>
          <ac:picMkLst>
            <pc:docMk/>
            <pc:sldMk cId="2419387222" sldId="258"/>
            <ac:picMk id="4" creationId="{DC9D8E3D-3975-D481-55A9-0F3EC4ADC317}"/>
          </ac:picMkLst>
        </pc:picChg>
        <pc:picChg chg="add del mod">
          <ac:chgData name="kovalskaaviktoria484@gmail.com" userId="05f30485c07804d0" providerId="LiveId" clId="{78BF7E8E-8158-EB44-88E8-2AEDE299493B}" dt="2024-03-31T10:56:37.525" v="759" actId="478"/>
          <ac:picMkLst>
            <pc:docMk/>
            <pc:sldMk cId="2419387222" sldId="258"/>
            <ac:picMk id="11" creationId="{4B572014-3A08-896B-40E2-9B794421A88C}"/>
          </ac:picMkLst>
        </pc:picChg>
        <pc:picChg chg="add mod">
          <ac:chgData name="kovalskaaviktoria484@gmail.com" userId="05f30485c07804d0" providerId="LiveId" clId="{78BF7E8E-8158-EB44-88E8-2AEDE299493B}" dt="2024-03-31T10:57:16.976" v="773" actId="14100"/>
          <ac:picMkLst>
            <pc:docMk/>
            <pc:sldMk cId="2419387222" sldId="258"/>
            <ac:picMk id="12" creationId="{9FE39CA8-604C-3AC5-910B-E595A21ECD9A}"/>
          </ac:picMkLst>
        </pc:picChg>
      </pc:sldChg>
      <pc:sldChg chg="addSp delSp modSp new">
        <pc:chgData name="kovalskaaviktoria484@gmail.com" userId="05f30485c07804d0" providerId="LiveId" clId="{78BF7E8E-8158-EB44-88E8-2AEDE299493B}" dt="2024-03-31T11:09:57.409" v="1435" actId="27636"/>
        <pc:sldMkLst>
          <pc:docMk/>
          <pc:sldMk cId="3840156870" sldId="259"/>
        </pc:sldMkLst>
        <pc:spChg chg="del">
          <ac:chgData name="kovalskaaviktoria484@gmail.com" userId="05f30485c07804d0" providerId="LiveId" clId="{78BF7E8E-8158-EB44-88E8-2AEDE299493B}" dt="2024-03-31T11:04:04.494" v="1104" actId="478"/>
          <ac:spMkLst>
            <pc:docMk/>
            <pc:sldMk cId="3840156870" sldId="259"/>
            <ac:spMk id="2" creationId="{8067D006-78C7-2C22-57DD-5041F1C8F49B}"/>
          </ac:spMkLst>
        </pc:spChg>
        <pc:spChg chg="mod">
          <ac:chgData name="kovalskaaviktoria484@gmail.com" userId="05f30485c07804d0" providerId="LiveId" clId="{78BF7E8E-8158-EB44-88E8-2AEDE299493B}" dt="2024-03-31T11:09:57.409" v="1435" actId="27636"/>
          <ac:spMkLst>
            <pc:docMk/>
            <pc:sldMk cId="3840156870" sldId="259"/>
            <ac:spMk id="3" creationId="{52F9930D-EE3A-A90F-2EB6-1FCA9342414B}"/>
          </ac:spMkLst>
        </pc:spChg>
        <pc:picChg chg="add mod">
          <ac:chgData name="kovalskaaviktoria484@gmail.com" userId="05f30485c07804d0" providerId="LiveId" clId="{78BF7E8E-8158-EB44-88E8-2AEDE299493B}" dt="2024-03-31T11:09:24.043" v="1429" actId="1076"/>
          <ac:picMkLst>
            <pc:docMk/>
            <pc:sldMk cId="3840156870" sldId="259"/>
            <ac:picMk id="4" creationId="{A84CE3A0-405C-46F6-AF31-D9C800A98CF2}"/>
          </ac:picMkLst>
        </pc:picChg>
        <pc:picChg chg="add mod">
          <ac:chgData name="kovalskaaviktoria484@gmail.com" userId="05f30485c07804d0" providerId="LiveId" clId="{78BF7E8E-8158-EB44-88E8-2AEDE299493B}" dt="2024-03-31T11:09:39.571" v="1431" actId="1076"/>
          <ac:picMkLst>
            <pc:docMk/>
            <pc:sldMk cId="3840156870" sldId="259"/>
            <ac:picMk id="5" creationId="{B61D6900-EC08-8B3B-2C0A-01A03A3B38F2}"/>
          </ac:picMkLst>
        </pc:picChg>
      </pc:sldChg>
      <pc:sldChg chg="addSp delSp modSp new">
        <pc:chgData name="kovalskaaviktoria484@gmail.com" userId="05f30485c07804d0" providerId="LiveId" clId="{78BF7E8E-8158-EB44-88E8-2AEDE299493B}" dt="2024-03-31T11:17:11.056" v="1675" actId="1076"/>
        <pc:sldMkLst>
          <pc:docMk/>
          <pc:sldMk cId="1305093973" sldId="260"/>
        </pc:sldMkLst>
        <pc:spChg chg="del">
          <ac:chgData name="kovalskaaviktoria484@gmail.com" userId="05f30485c07804d0" providerId="LiveId" clId="{78BF7E8E-8158-EB44-88E8-2AEDE299493B}" dt="2024-03-31T11:09:48.908" v="1433" actId="478"/>
          <ac:spMkLst>
            <pc:docMk/>
            <pc:sldMk cId="1305093973" sldId="260"/>
            <ac:spMk id="2" creationId="{14536174-409D-F343-CEF2-04F25E246AD7}"/>
          </ac:spMkLst>
        </pc:spChg>
        <pc:spChg chg="mod">
          <ac:chgData name="kovalskaaviktoria484@gmail.com" userId="05f30485c07804d0" providerId="LiveId" clId="{78BF7E8E-8158-EB44-88E8-2AEDE299493B}" dt="2024-03-31T11:13:50.884" v="1659" actId="1076"/>
          <ac:spMkLst>
            <pc:docMk/>
            <pc:sldMk cId="1305093973" sldId="260"/>
            <ac:spMk id="3" creationId="{24FE8CC4-D37D-4F4D-76ED-4AAC0DC4EA13}"/>
          </ac:spMkLst>
        </pc:spChg>
        <pc:picChg chg="add del mod">
          <ac:chgData name="kovalskaaviktoria484@gmail.com" userId="05f30485c07804d0" providerId="LiveId" clId="{78BF7E8E-8158-EB44-88E8-2AEDE299493B}" dt="2024-03-31T11:16:02.202" v="1665" actId="478"/>
          <ac:picMkLst>
            <pc:docMk/>
            <pc:sldMk cId="1305093973" sldId="260"/>
            <ac:picMk id="4" creationId="{C3E461B6-8CE4-20F9-0EFB-C1773738A1AF}"/>
          </ac:picMkLst>
        </pc:picChg>
        <pc:picChg chg="add del mod">
          <ac:chgData name="kovalskaaviktoria484@gmail.com" userId="05f30485c07804d0" providerId="LiveId" clId="{78BF7E8E-8158-EB44-88E8-2AEDE299493B}" dt="2024-03-31T11:16:02.202" v="1665" actId="478"/>
          <ac:picMkLst>
            <pc:docMk/>
            <pc:sldMk cId="1305093973" sldId="260"/>
            <ac:picMk id="5" creationId="{673DD287-129B-3347-995F-5891D2D82BA6}"/>
          </ac:picMkLst>
        </pc:picChg>
        <pc:picChg chg="add mod">
          <ac:chgData name="kovalskaaviktoria484@gmail.com" userId="05f30485c07804d0" providerId="LiveId" clId="{78BF7E8E-8158-EB44-88E8-2AEDE299493B}" dt="2024-03-31T11:16:26.502" v="1668" actId="14100"/>
          <ac:picMkLst>
            <pc:docMk/>
            <pc:sldMk cId="1305093973" sldId="260"/>
            <ac:picMk id="6" creationId="{670DAB45-1504-AA9B-09DB-963384A6A27B}"/>
          </ac:picMkLst>
        </pc:picChg>
        <pc:picChg chg="add mod">
          <ac:chgData name="kovalskaaviktoria484@gmail.com" userId="05f30485c07804d0" providerId="LiveId" clId="{78BF7E8E-8158-EB44-88E8-2AEDE299493B}" dt="2024-03-31T11:17:11.056" v="1675" actId="1076"/>
          <ac:picMkLst>
            <pc:docMk/>
            <pc:sldMk cId="1305093973" sldId="260"/>
            <ac:picMk id="7" creationId="{1ED48298-EACC-D219-180D-CFDFA936B853}"/>
          </ac:picMkLst>
        </pc:picChg>
      </pc:sldChg>
      <pc:sldChg chg="delSp modSp new">
        <pc:chgData name="kovalskaaviktoria484@gmail.com" userId="05f30485c07804d0" providerId="LiveId" clId="{78BF7E8E-8158-EB44-88E8-2AEDE299493B}" dt="2024-03-31T11:35:05.378" v="1867" actId="27636"/>
        <pc:sldMkLst>
          <pc:docMk/>
          <pc:sldMk cId="191752106" sldId="261"/>
        </pc:sldMkLst>
        <pc:spChg chg="del mod">
          <ac:chgData name="kovalskaaviktoria484@gmail.com" userId="05f30485c07804d0" providerId="LiveId" clId="{78BF7E8E-8158-EB44-88E8-2AEDE299493B}" dt="2024-03-31T11:29:43.697" v="1842" actId="478"/>
          <ac:spMkLst>
            <pc:docMk/>
            <pc:sldMk cId="191752106" sldId="261"/>
            <ac:spMk id="2" creationId="{6F231C61-BA28-CB04-C109-8E368D4A3B66}"/>
          </ac:spMkLst>
        </pc:spChg>
        <pc:spChg chg="mod">
          <ac:chgData name="kovalskaaviktoria484@gmail.com" userId="05f30485c07804d0" providerId="LiveId" clId="{78BF7E8E-8158-EB44-88E8-2AEDE299493B}" dt="2024-03-31T11:35:05.378" v="1867" actId="27636"/>
          <ac:spMkLst>
            <pc:docMk/>
            <pc:sldMk cId="191752106" sldId="261"/>
            <ac:spMk id="3" creationId="{17B3B9A3-5AAA-40D6-05B0-41570CE9BD57}"/>
          </ac:spMkLst>
        </pc:spChg>
      </pc:sldChg>
      <pc:sldChg chg="addSp delSp modSp new mod chgLayout">
        <pc:chgData name="kovalskaaviktoria484@gmail.com" userId="05f30485c07804d0" providerId="LiveId" clId="{78BF7E8E-8158-EB44-88E8-2AEDE299493B}" dt="2024-03-31T11:43:23.133" v="1912" actId="1076"/>
        <pc:sldMkLst>
          <pc:docMk/>
          <pc:sldMk cId="1956087821" sldId="262"/>
        </pc:sldMkLst>
        <pc:spChg chg="del">
          <ac:chgData name="kovalskaaviktoria484@gmail.com" userId="05f30485c07804d0" providerId="LiveId" clId="{78BF7E8E-8158-EB44-88E8-2AEDE299493B}" dt="2024-03-31T11:32:08.274" v="1863" actId="478"/>
          <ac:spMkLst>
            <pc:docMk/>
            <pc:sldMk cId="1956087821" sldId="262"/>
            <ac:spMk id="2" creationId="{39CC0698-FA1A-E50A-4DF9-D1C1B4038B50}"/>
          </ac:spMkLst>
        </pc:spChg>
        <pc:spChg chg="mod ord">
          <ac:chgData name="kovalskaaviktoria484@gmail.com" userId="05f30485c07804d0" providerId="LiveId" clId="{78BF7E8E-8158-EB44-88E8-2AEDE299493B}" dt="2024-03-31T11:43:23.133" v="1912" actId="1076"/>
          <ac:spMkLst>
            <pc:docMk/>
            <pc:sldMk cId="1956087821" sldId="262"/>
            <ac:spMk id="3" creationId="{51667B5E-12A1-6E81-26B9-6B9CC555889A}"/>
          </ac:spMkLst>
        </pc:spChg>
        <pc:spChg chg="add del mod">
          <ac:chgData name="kovalskaaviktoria484@gmail.com" userId="05f30485c07804d0" providerId="LiveId" clId="{78BF7E8E-8158-EB44-88E8-2AEDE299493B}" dt="2024-03-31T11:42:34.604" v="1892" actId="478"/>
          <ac:spMkLst>
            <pc:docMk/>
            <pc:sldMk cId="1956087821" sldId="262"/>
            <ac:spMk id="5" creationId="{14E044C2-0DD1-70D2-375D-4E3803F39113}"/>
          </ac:spMkLst>
        </pc:spChg>
        <pc:spChg chg="add del mod">
          <ac:chgData name="kovalskaaviktoria484@gmail.com" userId="05f30485c07804d0" providerId="LiveId" clId="{78BF7E8E-8158-EB44-88E8-2AEDE299493B}" dt="2024-03-31T11:42:49.206" v="1893" actId="700"/>
          <ac:spMkLst>
            <pc:docMk/>
            <pc:sldMk cId="1956087821" sldId="262"/>
            <ac:spMk id="7" creationId="{BEBD7840-3431-3A70-A73F-5B5CFFD679EA}"/>
          </ac:spMkLst>
        </pc:spChg>
        <pc:spChg chg="add mod ord">
          <ac:chgData name="kovalskaaviktoria484@gmail.com" userId="05f30485c07804d0" providerId="LiveId" clId="{78BF7E8E-8158-EB44-88E8-2AEDE299493B}" dt="2024-03-31T11:43:15.509" v="1910" actId="14100"/>
          <ac:spMkLst>
            <pc:docMk/>
            <pc:sldMk cId="1956087821" sldId="262"/>
            <ac:spMk id="8" creationId="{85BEA87C-7AE3-6C0C-5FAE-E4A85C48242D}"/>
          </ac:spMkLst>
        </pc:spChg>
      </pc:sldChg>
      <pc:sldChg chg="addSp delSp modSp new ord">
        <pc:chgData name="kovalskaaviktoria484@gmail.com" userId="05f30485c07804d0" providerId="LiveId" clId="{78BF7E8E-8158-EB44-88E8-2AEDE299493B}" dt="2024-03-31T11:44:56.482" v="1934" actId="1076"/>
        <pc:sldMkLst>
          <pc:docMk/>
          <pc:sldMk cId="1142255191" sldId="263"/>
        </pc:sldMkLst>
        <pc:spChg chg="del">
          <ac:chgData name="kovalskaaviktoria484@gmail.com" userId="05f30485c07804d0" providerId="LiveId" clId="{78BF7E8E-8158-EB44-88E8-2AEDE299493B}" dt="2024-03-31T11:43:29.813" v="1914" actId="478"/>
          <ac:spMkLst>
            <pc:docMk/>
            <pc:sldMk cId="1142255191" sldId="263"/>
            <ac:spMk id="2" creationId="{A0660A9E-A207-FEA9-410B-0097D143E584}"/>
          </ac:spMkLst>
        </pc:spChg>
        <pc:spChg chg="del">
          <ac:chgData name="kovalskaaviktoria484@gmail.com" userId="05f30485c07804d0" providerId="LiveId" clId="{78BF7E8E-8158-EB44-88E8-2AEDE299493B}" dt="2024-03-31T11:43:37.860" v="1915" actId="478"/>
          <ac:spMkLst>
            <pc:docMk/>
            <pc:sldMk cId="1142255191" sldId="263"/>
            <ac:spMk id="3" creationId="{0423EB15-7FF8-8E05-D578-137C8F78A8E0}"/>
          </ac:spMkLst>
        </pc:spChg>
        <pc:picChg chg="add mod">
          <ac:chgData name="kovalskaaviktoria484@gmail.com" userId="05f30485c07804d0" providerId="LiveId" clId="{78BF7E8E-8158-EB44-88E8-2AEDE299493B}" dt="2024-03-31T11:44:03.865" v="1923" actId="1076"/>
          <ac:picMkLst>
            <pc:docMk/>
            <pc:sldMk cId="1142255191" sldId="263"/>
            <ac:picMk id="4" creationId="{BEC82D70-BE73-CC60-A33F-7A6DC9B97E57}"/>
          </ac:picMkLst>
        </pc:picChg>
        <pc:picChg chg="add mod">
          <ac:chgData name="kovalskaaviktoria484@gmail.com" userId="05f30485c07804d0" providerId="LiveId" clId="{78BF7E8E-8158-EB44-88E8-2AEDE299493B}" dt="2024-03-31T11:44:13.807" v="1925" actId="1076"/>
          <ac:picMkLst>
            <pc:docMk/>
            <pc:sldMk cId="1142255191" sldId="263"/>
            <ac:picMk id="5" creationId="{FFA36DCD-4C14-33F8-DF27-F4D5A497080E}"/>
          </ac:picMkLst>
        </pc:picChg>
        <pc:picChg chg="add mod">
          <ac:chgData name="kovalskaaviktoria484@gmail.com" userId="05f30485c07804d0" providerId="LiveId" clId="{78BF7E8E-8158-EB44-88E8-2AEDE299493B}" dt="2024-03-31T11:44:43.825" v="1932" actId="1076"/>
          <ac:picMkLst>
            <pc:docMk/>
            <pc:sldMk cId="1142255191" sldId="263"/>
            <ac:picMk id="6" creationId="{A530CFD6-4703-9041-7D06-A09E32A2460D}"/>
          </ac:picMkLst>
        </pc:picChg>
      </pc:sldChg>
      <pc:sldChg chg="addSp delSp modSp new">
        <pc:chgData name="kovalskaaviktoria484@gmail.com" userId="05f30485c07804d0" providerId="LiveId" clId="{78BF7E8E-8158-EB44-88E8-2AEDE299493B}" dt="2024-03-31T11:48:52.467" v="1948" actId="1076"/>
        <pc:sldMkLst>
          <pc:docMk/>
          <pc:sldMk cId="1656437281" sldId="264"/>
        </pc:sldMkLst>
        <pc:spChg chg="del">
          <ac:chgData name="kovalskaaviktoria484@gmail.com" userId="05f30485c07804d0" providerId="LiveId" clId="{78BF7E8E-8158-EB44-88E8-2AEDE299493B}" dt="2024-03-31T11:45:01.580" v="1935" actId="478"/>
          <ac:spMkLst>
            <pc:docMk/>
            <pc:sldMk cId="1656437281" sldId="264"/>
            <ac:spMk id="2" creationId="{691A1B57-2F40-DFC0-F033-FD918ADEDE92}"/>
          </ac:spMkLst>
        </pc:spChg>
        <pc:spChg chg="mod">
          <ac:chgData name="kovalskaaviktoria484@gmail.com" userId="05f30485c07804d0" providerId="LiveId" clId="{78BF7E8E-8158-EB44-88E8-2AEDE299493B}" dt="2024-03-31T11:48:52.467" v="1948" actId="1076"/>
          <ac:spMkLst>
            <pc:docMk/>
            <pc:sldMk cId="1656437281" sldId="264"/>
            <ac:spMk id="3" creationId="{6591A87E-DB0E-26E8-3F73-2689A4C20167}"/>
          </ac:spMkLst>
        </pc:spChg>
        <pc:picChg chg="add del mod">
          <ac:chgData name="kovalskaaviktoria484@gmail.com" userId="05f30485c07804d0" providerId="LiveId" clId="{78BF7E8E-8158-EB44-88E8-2AEDE299493B}" dt="2024-03-31T11:48:47.829" v="1947" actId="478"/>
          <ac:picMkLst>
            <pc:docMk/>
            <pc:sldMk cId="1656437281" sldId="264"/>
            <ac:picMk id="4" creationId="{E1BE9234-0336-1105-0CFF-6AD71BEFAC58}"/>
          </ac:picMkLst>
        </pc:picChg>
      </pc:sldChg>
      <pc:sldChg chg="delSp modSp new">
        <pc:chgData name="kovalskaaviktoria484@gmail.com" userId="05f30485c07804d0" providerId="LiveId" clId="{78BF7E8E-8158-EB44-88E8-2AEDE299493B}" dt="2024-03-31T17:26:16.872" v="1953" actId="1076"/>
        <pc:sldMkLst>
          <pc:docMk/>
          <pc:sldMk cId="3816615785" sldId="265"/>
        </pc:sldMkLst>
        <pc:spChg chg="del">
          <ac:chgData name="kovalskaaviktoria484@gmail.com" userId="05f30485c07804d0" providerId="LiveId" clId="{78BF7E8E-8158-EB44-88E8-2AEDE299493B}" dt="2024-03-31T17:25:42.401" v="1950" actId="478"/>
          <ac:spMkLst>
            <pc:docMk/>
            <pc:sldMk cId="3816615785" sldId="265"/>
            <ac:spMk id="2" creationId="{56C51449-604E-9530-811E-A54793AA5D05}"/>
          </ac:spMkLst>
        </pc:spChg>
        <pc:spChg chg="mod">
          <ac:chgData name="kovalskaaviktoria484@gmail.com" userId="05f30485c07804d0" providerId="LiveId" clId="{78BF7E8E-8158-EB44-88E8-2AEDE299493B}" dt="2024-03-31T17:26:16.872" v="1953" actId="1076"/>
          <ac:spMkLst>
            <pc:docMk/>
            <pc:sldMk cId="3816615785" sldId="265"/>
            <ac:spMk id="3" creationId="{C4F89452-A5C0-A469-5D9A-3E50B489A516}"/>
          </ac:spMkLst>
        </pc:spChg>
      </pc:sldChg>
      <pc:sldChg chg="add">
        <pc:chgData name="kovalskaaviktoria484@gmail.com" userId="05f30485c07804d0" providerId="LiveId" clId="{78BF7E8E-8158-EB44-88E8-2AEDE299493B}" dt="2024-03-26T18:14:55.206" v="26" actId="26606"/>
        <pc:sldMkLst>
          <pc:docMk/>
          <pc:sldMk cId="4011863286" sldId="266"/>
        </pc:sldMkLst>
      </pc:sldChg>
      <pc:sldChg chg="delSp modSp new">
        <pc:chgData name="kovalskaaviktoria484@gmail.com" userId="05f30485c07804d0" providerId="LiveId" clId="{78BF7E8E-8158-EB44-88E8-2AEDE299493B}" dt="2024-03-31T17:29:17.956" v="1958" actId="1076"/>
        <pc:sldMkLst>
          <pc:docMk/>
          <pc:sldMk cId="4019492430" sldId="266"/>
        </pc:sldMkLst>
        <pc:spChg chg="del">
          <ac:chgData name="kovalskaaviktoria484@gmail.com" userId="05f30485c07804d0" providerId="LiveId" clId="{78BF7E8E-8158-EB44-88E8-2AEDE299493B}" dt="2024-03-31T17:26:23.699" v="1955" actId="478"/>
          <ac:spMkLst>
            <pc:docMk/>
            <pc:sldMk cId="4019492430" sldId="266"/>
            <ac:spMk id="2" creationId="{4154333F-1DA6-7363-8376-5C5A98DE5331}"/>
          </ac:spMkLst>
        </pc:spChg>
        <pc:spChg chg="mod">
          <ac:chgData name="kovalskaaviktoria484@gmail.com" userId="05f30485c07804d0" providerId="LiveId" clId="{78BF7E8E-8158-EB44-88E8-2AEDE299493B}" dt="2024-03-31T17:29:17.956" v="1958" actId="1076"/>
          <ac:spMkLst>
            <pc:docMk/>
            <pc:sldMk cId="4019492430" sldId="266"/>
            <ac:spMk id="3" creationId="{A86CF1E1-1B93-E7A8-A49D-FB4520C449AB}"/>
          </ac:spMkLst>
        </pc:spChg>
      </pc:sldChg>
      <pc:sldChg chg="addSp delSp modSp new">
        <pc:chgData name="kovalskaaviktoria484@gmail.com" userId="05f30485c07804d0" providerId="LiveId" clId="{78BF7E8E-8158-EB44-88E8-2AEDE299493B}" dt="2024-03-31T17:36:51.785" v="1964" actId="1076"/>
        <pc:sldMkLst>
          <pc:docMk/>
          <pc:sldMk cId="1036966064" sldId="267"/>
        </pc:sldMkLst>
        <pc:spChg chg="del">
          <ac:chgData name="kovalskaaviktoria484@gmail.com" userId="05f30485c07804d0" providerId="LiveId" clId="{78BF7E8E-8158-EB44-88E8-2AEDE299493B}" dt="2024-03-31T17:29:27.251" v="1960" actId="478"/>
          <ac:spMkLst>
            <pc:docMk/>
            <pc:sldMk cId="1036966064" sldId="267"/>
            <ac:spMk id="2" creationId="{1B8AE761-39DD-118C-2110-BBC7A251BAD9}"/>
          </ac:spMkLst>
        </pc:spChg>
        <pc:spChg chg="mod">
          <ac:chgData name="kovalskaaviktoria484@gmail.com" userId="05f30485c07804d0" providerId="LiveId" clId="{78BF7E8E-8158-EB44-88E8-2AEDE299493B}" dt="2024-03-31T17:33:46.312" v="1962" actId="1076"/>
          <ac:spMkLst>
            <pc:docMk/>
            <pc:sldMk cId="1036966064" sldId="267"/>
            <ac:spMk id="3" creationId="{D174DCD5-1587-8740-19B5-05D80B3C6EAF}"/>
          </ac:spMkLst>
        </pc:spChg>
        <pc:picChg chg="add mod">
          <ac:chgData name="kovalskaaviktoria484@gmail.com" userId="05f30485c07804d0" providerId="LiveId" clId="{78BF7E8E-8158-EB44-88E8-2AEDE299493B}" dt="2024-03-31T17:36:51.785" v="1964" actId="1076"/>
          <ac:picMkLst>
            <pc:docMk/>
            <pc:sldMk cId="1036966064" sldId="267"/>
            <ac:picMk id="4" creationId="{F55F1050-4AC1-F4E6-0E5B-F94C0DEC51EF}"/>
          </ac:picMkLst>
        </pc:picChg>
      </pc:sldChg>
      <pc:sldChg chg="add">
        <pc:chgData name="kovalskaaviktoria484@gmail.com" userId="05f30485c07804d0" providerId="LiveId" clId="{78BF7E8E-8158-EB44-88E8-2AEDE299493B}" dt="2024-03-26T18:14:55.206" v="26" actId="26606"/>
        <pc:sldMkLst>
          <pc:docMk/>
          <pc:sldMk cId="1712311356" sldId="267"/>
        </pc:sldMkLst>
      </pc:sldChg>
      <pc:sldChg chg="addSp delSp modSp new">
        <pc:chgData name="kovalskaaviktoria484@gmail.com" userId="05f30485c07804d0" providerId="LiveId" clId="{78BF7E8E-8158-EB44-88E8-2AEDE299493B}" dt="2024-03-31T17:51:12.988" v="1998" actId="27636"/>
        <pc:sldMkLst>
          <pc:docMk/>
          <pc:sldMk cId="3051779625" sldId="268"/>
        </pc:sldMkLst>
        <pc:spChg chg="del mod">
          <ac:chgData name="kovalskaaviktoria484@gmail.com" userId="05f30485c07804d0" providerId="LiveId" clId="{78BF7E8E-8158-EB44-88E8-2AEDE299493B}" dt="2024-03-31T17:42:30.351" v="1985" actId="478"/>
          <ac:spMkLst>
            <pc:docMk/>
            <pc:sldMk cId="3051779625" sldId="268"/>
            <ac:spMk id="2" creationId="{3D2D4BBB-0BC7-E3BD-82B2-F70B747BC127}"/>
          </ac:spMkLst>
        </pc:spChg>
        <pc:spChg chg="mod">
          <ac:chgData name="kovalskaaviktoria484@gmail.com" userId="05f30485c07804d0" providerId="LiveId" clId="{78BF7E8E-8158-EB44-88E8-2AEDE299493B}" dt="2024-03-31T17:51:12.988" v="1998" actId="27636"/>
          <ac:spMkLst>
            <pc:docMk/>
            <pc:sldMk cId="3051779625" sldId="268"/>
            <ac:spMk id="3" creationId="{43A6F8DD-987A-33C1-9A36-3DFE3A853F20}"/>
          </ac:spMkLst>
        </pc:spChg>
        <pc:spChg chg="add del mod">
          <ac:chgData name="kovalskaaviktoria484@gmail.com" userId="05f30485c07804d0" providerId="LiveId" clId="{78BF7E8E-8158-EB44-88E8-2AEDE299493B}" dt="2024-03-31T17:42:33.868" v="1986" actId="478"/>
          <ac:spMkLst>
            <pc:docMk/>
            <pc:sldMk cId="3051779625" sldId="268"/>
            <ac:spMk id="5" creationId="{C7B5067F-76E9-98CD-7D2F-6AB74C25010F}"/>
          </ac:spMkLst>
        </pc:spChg>
      </pc:sldChg>
      <pc:sldChg chg="delSp modSp new">
        <pc:chgData name="kovalskaaviktoria484@gmail.com" userId="05f30485c07804d0" providerId="LiveId" clId="{78BF7E8E-8158-EB44-88E8-2AEDE299493B}" dt="2024-03-31T17:51:18.856" v="1999" actId="1076"/>
        <pc:sldMkLst>
          <pc:docMk/>
          <pc:sldMk cId="1646725715" sldId="269"/>
        </pc:sldMkLst>
        <pc:spChg chg="del">
          <ac:chgData name="kovalskaaviktoria484@gmail.com" userId="05f30485c07804d0" providerId="LiveId" clId="{78BF7E8E-8158-EB44-88E8-2AEDE299493B}" dt="2024-03-31T17:45:13.529" v="1993" actId="478"/>
          <ac:spMkLst>
            <pc:docMk/>
            <pc:sldMk cId="1646725715" sldId="269"/>
            <ac:spMk id="2" creationId="{F1153458-0178-7D32-7531-35EBD06BF0AF}"/>
          </ac:spMkLst>
        </pc:spChg>
        <pc:spChg chg="mod">
          <ac:chgData name="kovalskaaviktoria484@gmail.com" userId="05f30485c07804d0" providerId="LiveId" clId="{78BF7E8E-8158-EB44-88E8-2AEDE299493B}" dt="2024-03-31T17:51:18.856" v="1999" actId="1076"/>
          <ac:spMkLst>
            <pc:docMk/>
            <pc:sldMk cId="1646725715" sldId="269"/>
            <ac:spMk id="3" creationId="{9DE29AF1-6957-9B35-22E1-78225D3A6A84}"/>
          </ac:spMkLst>
        </pc:spChg>
      </pc:sldChg>
      <pc:sldChg chg="addSp delSp modSp new">
        <pc:chgData name="kovalskaaviktoria484@gmail.com" userId="05f30485c07804d0" providerId="LiveId" clId="{78BF7E8E-8158-EB44-88E8-2AEDE299493B}" dt="2024-03-31T17:52:19.648" v="2010" actId="1076"/>
        <pc:sldMkLst>
          <pc:docMk/>
          <pc:sldMk cId="2828843407" sldId="270"/>
        </pc:sldMkLst>
        <pc:spChg chg="del">
          <ac:chgData name="kovalskaaviktoria484@gmail.com" userId="05f30485c07804d0" providerId="LiveId" clId="{78BF7E8E-8158-EB44-88E8-2AEDE299493B}" dt="2024-03-31T17:51:23.704" v="2001" actId="478"/>
          <ac:spMkLst>
            <pc:docMk/>
            <pc:sldMk cId="2828843407" sldId="270"/>
            <ac:spMk id="2" creationId="{5E5B1B09-C47F-F8C2-7AC1-48A33D811325}"/>
          </ac:spMkLst>
        </pc:spChg>
        <pc:spChg chg="mod">
          <ac:chgData name="kovalskaaviktoria484@gmail.com" userId="05f30485c07804d0" providerId="LiveId" clId="{78BF7E8E-8158-EB44-88E8-2AEDE299493B}" dt="2024-03-31T17:52:01.285" v="2006" actId="1076"/>
          <ac:spMkLst>
            <pc:docMk/>
            <pc:sldMk cId="2828843407" sldId="270"/>
            <ac:spMk id="3" creationId="{CCFC3FE2-8687-1472-6FF3-DCF95C8836E5}"/>
          </ac:spMkLst>
        </pc:spChg>
        <pc:picChg chg="add mod">
          <ac:chgData name="kovalskaaviktoria484@gmail.com" userId="05f30485c07804d0" providerId="LiveId" clId="{78BF7E8E-8158-EB44-88E8-2AEDE299493B}" dt="2024-03-31T17:52:19.648" v="2010" actId="1076"/>
          <ac:picMkLst>
            <pc:docMk/>
            <pc:sldMk cId="2828843407" sldId="270"/>
            <ac:picMk id="4" creationId="{641A5EC1-240B-D7D2-3B8E-B6B9760A5773}"/>
          </ac:picMkLst>
        </pc:picChg>
      </pc:sldChg>
      <pc:sldChg chg="addSp delSp modSp ord">
        <pc:chgData name="kovalskaaviktoria484@gmail.com" userId="05f30485c07804d0" providerId="LiveId" clId="{78BF7E8E-8158-EB44-88E8-2AEDE299493B}" dt="2024-03-31T20:10:34.771" v="2014" actId="478"/>
        <pc:sldMkLst>
          <pc:docMk/>
          <pc:sldMk cId="1442338290" sldId="271"/>
        </pc:sldMkLst>
        <pc:spChg chg="mod">
          <ac:chgData name="kovalskaaviktoria484@gmail.com" userId="05f30485c07804d0" providerId="LiveId" clId="{78BF7E8E-8158-EB44-88E8-2AEDE299493B}" dt="2024-03-31T20:10:27.491" v="2013" actId="1076"/>
          <ac:spMkLst>
            <pc:docMk/>
            <pc:sldMk cId="1442338290" sldId="271"/>
            <ac:spMk id="3" creationId="{CCFC3FE2-8687-1472-6FF3-DCF95C8836E5}"/>
          </ac:spMkLst>
        </pc:spChg>
        <pc:spChg chg="add del">
          <ac:chgData name="kovalskaaviktoria484@gmail.com" userId="05f30485c07804d0" providerId="LiveId" clId="{78BF7E8E-8158-EB44-88E8-2AEDE299493B}" dt="2024-03-31T20:10:34.771" v="2014" actId="478"/>
          <ac:spMkLst>
            <pc:docMk/>
            <pc:sldMk cId="1442338290" sldId="271"/>
            <ac:spMk id="5" creationId="{67B3E1EF-9A62-4911-8F47-F806736A0D17}"/>
          </ac:spMkLst>
        </pc:spChg>
      </pc:sldChg>
      <pc:sldMasterChg chg="del delSldLayout">
        <pc:chgData name="kovalskaaviktoria484@gmail.com" userId="05f30485c07804d0" providerId="LiveId" clId="{78BF7E8E-8158-EB44-88E8-2AEDE299493B}" dt="2024-03-26T18:14:55.206" v="26" actId="26606"/>
        <pc:sldMasterMkLst>
          <pc:docMk/>
          <pc:sldMasterMk cId="328377974" sldId="2147483648"/>
        </pc:sldMasterMkLst>
        <pc:sldLayoutChg chg="del">
          <pc:chgData name="kovalskaaviktoria484@gmail.com" userId="05f30485c07804d0" providerId="LiveId" clId="{78BF7E8E-8158-EB44-88E8-2AEDE299493B}" dt="2024-03-26T18:14:55.206" v="26" actId="26606"/>
          <pc:sldLayoutMkLst>
            <pc:docMk/>
            <pc:sldMasterMk cId="328377974" sldId="2147483648"/>
            <pc:sldLayoutMk cId="2535854413" sldId="2147483649"/>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838874137" sldId="2147483650"/>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3151314206" sldId="2147483651"/>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1333750857" sldId="2147483652"/>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2559443546" sldId="2147483653"/>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697468694" sldId="2147483654"/>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3954093086" sldId="2147483655"/>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986554941" sldId="2147483656"/>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263426117" sldId="2147483657"/>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3785498799" sldId="2147483658"/>
          </pc:sldLayoutMkLst>
        </pc:sldLayoutChg>
        <pc:sldLayoutChg chg="del">
          <pc:chgData name="kovalskaaviktoria484@gmail.com" userId="05f30485c07804d0" providerId="LiveId" clId="{78BF7E8E-8158-EB44-88E8-2AEDE299493B}" dt="2024-03-26T18:14:55.206" v="26" actId="26606"/>
          <pc:sldLayoutMkLst>
            <pc:docMk/>
            <pc:sldMasterMk cId="328377974" sldId="2147483648"/>
            <pc:sldLayoutMk cId="1700684885" sldId="2147483659"/>
          </pc:sldLayoutMkLst>
        </pc:sldLayoutChg>
      </pc:sldMasterChg>
      <pc:sldMasterChg chg="add addSldLayout">
        <pc:chgData name="kovalskaaviktoria484@gmail.com" userId="05f30485c07804d0" providerId="LiveId" clId="{78BF7E8E-8158-EB44-88E8-2AEDE299493B}" dt="2024-03-26T18:14:55.206" v="26" actId="26606"/>
        <pc:sldMasterMkLst>
          <pc:docMk/>
          <pc:sldMasterMk cId="1762799570" sldId="2147483660"/>
        </pc:sldMasterMkLst>
        <pc:sldLayoutChg chg="add">
          <pc:chgData name="kovalskaaviktoria484@gmail.com" userId="05f30485c07804d0" providerId="LiveId" clId="{78BF7E8E-8158-EB44-88E8-2AEDE299493B}" dt="2024-03-26T18:14:55.206" v="26" actId="26606"/>
          <pc:sldLayoutMkLst>
            <pc:docMk/>
            <pc:sldMasterMk cId="1762799570" sldId="2147483660"/>
            <pc:sldLayoutMk cId="3004565284" sldId="2147483661"/>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3019176794" sldId="2147483662"/>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481221431" sldId="2147483663"/>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995911625" sldId="2147483664"/>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2526115184" sldId="2147483665"/>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4284408150" sldId="2147483666"/>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2440178362" sldId="2147483667"/>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2485285943" sldId="2147483668"/>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1532649985" sldId="2147483669"/>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440204935" sldId="2147483670"/>
          </pc:sldLayoutMkLst>
        </pc:sldLayoutChg>
        <pc:sldLayoutChg chg="add">
          <pc:chgData name="kovalskaaviktoria484@gmail.com" userId="05f30485c07804d0" providerId="LiveId" clId="{78BF7E8E-8158-EB44-88E8-2AEDE299493B}" dt="2024-03-26T18:14:55.206" v="26" actId="26606"/>
          <pc:sldLayoutMkLst>
            <pc:docMk/>
            <pc:sldMasterMk cId="1762799570" sldId="2147483660"/>
            <pc:sldLayoutMk cId="3201818612" sldId="2147483671"/>
          </pc:sldLayoutMkLst>
        </pc:sldLayoutChg>
      </pc:sldMasterChg>
    </pc:docChg>
  </pc:docChgLst>
  <pc:docChgLst>
    <pc:chgData name="Гість" providerId="Windows Live" clId="Web-{F0DC4418-F152-4696-9EDB-9B59FE6DC14A}"/>
    <pc:docChg chg="addSld delSld modSld">
      <pc:chgData name="Гість" userId="" providerId="Windows Live" clId="Web-{F0DC4418-F152-4696-9EDB-9B59FE6DC14A}" dt="2024-04-01T06:35:24.086" v="1105" actId="14100"/>
      <pc:docMkLst>
        <pc:docMk/>
      </pc:docMkLst>
      <pc:sldChg chg="addSp delSp modSp mod setBg setClrOvrMap">
        <pc:chgData name="Гість" userId="" providerId="Windows Live" clId="Web-{F0DC4418-F152-4696-9EDB-9B59FE6DC14A}" dt="2024-04-01T05:47:24.006" v="804"/>
        <pc:sldMkLst>
          <pc:docMk/>
          <pc:sldMk cId="270492958" sldId="256"/>
        </pc:sldMkLst>
        <pc:spChg chg="mod">
          <ac:chgData name="Гість" userId="" providerId="Windows Live" clId="Web-{F0DC4418-F152-4696-9EDB-9B59FE6DC14A}" dt="2024-04-01T05:47:14.662" v="803" actId="20577"/>
          <ac:spMkLst>
            <pc:docMk/>
            <pc:sldMk cId="270492958" sldId="256"/>
            <ac:spMk id="2" creationId="{72FCCCD4-D2A9-390C-9214-92B9F9190D6C}"/>
          </ac:spMkLst>
        </pc:spChg>
        <pc:spChg chg="mod">
          <ac:chgData name="Гість" userId="" providerId="Windows Live" clId="Web-{F0DC4418-F152-4696-9EDB-9B59FE6DC14A}" dt="2024-04-01T05:35:48.999" v="515" actId="20577"/>
          <ac:spMkLst>
            <pc:docMk/>
            <pc:sldMk cId="270492958" sldId="256"/>
            <ac:spMk id="3" creationId="{C54EE4E6-FB9E-13BD-0616-39E6E90DB4A4}"/>
          </ac:spMkLst>
        </pc:spChg>
        <pc:spChg chg="add del">
          <ac:chgData name="Гість" userId="" providerId="Windows Live" clId="Web-{F0DC4418-F152-4696-9EDB-9B59FE6DC14A}" dt="2024-04-01T05:34:36.856" v="498"/>
          <ac:spMkLst>
            <pc:docMk/>
            <pc:sldMk cId="270492958" sldId="256"/>
            <ac:spMk id="10" creationId="{71B2258F-86CA-4D4D-8270-BC05FCDEBFB3}"/>
          </ac:spMkLst>
        </pc:spChg>
        <pc:spChg chg="add">
          <ac:chgData name="Гість" userId="" providerId="Windows Live" clId="Web-{F0DC4418-F152-4696-9EDB-9B59FE6DC14A}" dt="2024-04-01T05:34:36.856" v="499"/>
          <ac:spMkLst>
            <pc:docMk/>
            <pc:sldMk cId="270492958" sldId="256"/>
            <ac:spMk id="12" creationId="{284781B9-12CB-45C3-907A-9ED93FF72C65}"/>
          </ac:spMkLst>
        </pc:spChg>
        <pc:spChg chg="add">
          <ac:chgData name="Гість" userId="" providerId="Windows Live" clId="Web-{F0DC4418-F152-4696-9EDB-9B59FE6DC14A}" dt="2024-04-01T05:34:36.856" v="499"/>
          <ac:spMkLst>
            <pc:docMk/>
            <pc:sldMk cId="270492958" sldId="256"/>
            <ac:spMk id="13" creationId="{94E4D846-3AFC-4F86-8C35-24B0542A269D}"/>
          </ac:spMkLst>
        </pc:spChg>
        <pc:spChg chg="add">
          <ac:chgData name="Гість" userId="" providerId="Windows Live" clId="Web-{F0DC4418-F152-4696-9EDB-9B59FE6DC14A}" dt="2024-04-01T05:34:36.856" v="499"/>
          <ac:spMkLst>
            <pc:docMk/>
            <pc:sldMk cId="270492958" sldId="256"/>
            <ac:spMk id="14" creationId="{55D4142C-5077-457F-A6AD-3FECFDB39685}"/>
          </ac:spMkLst>
        </pc:spChg>
        <pc:spChg chg="add del">
          <ac:chgData name="Гість" userId="" providerId="Windows Live" clId="Web-{F0DC4418-F152-4696-9EDB-9B59FE6DC14A}" dt="2024-04-01T05:47:24.006" v="804"/>
          <ac:spMkLst>
            <pc:docMk/>
            <pc:sldMk cId="270492958" sldId="256"/>
            <ac:spMk id="16" creationId="{7A5F0580-5EE9-419F-96EE-B6529EF6E7D0}"/>
          </ac:spMkLst>
        </pc:spChg>
        <pc:picChg chg="add del mod">
          <ac:chgData name="Гість" userId="" providerId="Windows Live" clId="Web-{F0DC4418-F152-4696-9EDB-9B59FE6DC14A}" dt="2024-04-01T05:33:56.308" v="495"/>
          <ac:picMkLst>
            <pc:docMk/>
            <pc:sldMk cId="270492958" sldId="256"/>
            <ac:picMk id="4" creationId="{A030B61F-6246-E489-FAA0-086ABB093080}"/>
          </ac:picMkLst>
        </pc:picChg>
        <pc:picChg chg="add mod ord">
          <ac:chgData name="Гість" userId="" providerId="Windows Live" clId="Web-{F0DC4418-F152-4696-9EDB-9B59FE6DC14A}" dt="2024-04-01T05:34:36.856" v="499"/>
          <ac:picMkLst>
            <pc:docMk/>
            <pc:sldMk cId="270492958" sldId="256"/>
            <ac:picMk id="5" creationId="{B3E15F15-15A3-0EBB-928F-8CC459353622}"/>
          </ac:picMkLst>
        </pc:picChg>
      </pc:sldChg>
      <pc:sldChg chg="modSp">
        <pc:chgData name="Гість" userId="" providerId="Windows Live" clId="Web-{F0DC4418-F152-4696-9EDB-9B59FE6DC14A}" dt="2024-04-01T05:45:12.486" v="784" actId="14100"/>
        <pc:sldMkLst>
          <pc:docMk/>
          <pc:sldMk cId="3187157458" sldId="257"/>
        </pc:sldMkLst>
        <pc:spChg chg="mod">
          <ac:chgData name="Гість" userId="" providerId="Windows Live" clId="Web-{F0DC4418-F152-4696-9EDB-9B59FE6DC14A}" dt="2024-04-01T05:45:12.486" v="784" actId="14100"/>
          <ac:spMkLst>
            <pc:docMk/>
            <pc:sldMk cId="3187157458" sldId="257"/>
            <ac:spMk id="3" creationId="{ADE20ABD-E36D-36FD-B5B9-88034CFA52B9}"/>
          </ac:spMkLst>
        </pc:spChg>
      </pc:sldChg>
      <pc:sldChg chg="addSp delSp modSp del">
        <pc:chgData name="Гість" userId="" providerId="Windows Live" clId="Web-{F0DC4418-F152-4696-9EDB-9B59FE6DC14A}" dt="2024-04-01T05:31:45.335" v="486"/>
        <pc:sldMkLst>
          <pc:docMk/>
          <pc:sldMk cId="2419387222" sldId="258"/>
        </pc:sldMkLst>
        <pc:spChg chg="del mod">
          <ac:chgData name="Гість" userId="" providerId="Windows Live" clId="Web-{F0DC4418-F152-4696-9EDB-9B59FE6DC14A}" dt="2024-04-01T05:25:54.682" v="364"/>
          <ac:spMkLst>
            <pc:docMk/>
            <pc:sldMk cId="2419387222" sldId="258"/>
            <ac:spMk id="2" creationId="{0A0071E4-F6D0-36B5-3674-DBE4CEB9B976}"/>
          </ac:spMkLst>
        </pc:spChg>
        <pc:spChg chg="mod">
          <ac:chgData name="Гість" userId="" providerId="Windows Live" clId="Web-{F0DC4418-F152-4696-9EDB-9B59FE6DC14A}" dt="2024-04-01T05:29:35.815" v="403" actId="20577"/>
          <ac:spMkLst>
            <pc:docMk/>
            <pc:sldMk cId="2419387222" sldId="258"/>
            <ac:spMk id="3" creationId="{1ADE2BE4-E3F2-9A3F-0B4A-293D00BC42A0}"/>
          </ac:spMkLst>
        </pc:spChg>
        <pc:spChg chg="add del mod">
          <ac:chgData name="Гість" userId="" providerId="Windows Live" clId="Web-{F0DC4418-F152-4696-9EDB-9B59FE6DC14A}" dt="2024-04-01T05:26:21.605" v="367"/>
          <ac:spMkLst>
            <pc:docMk/>
            <pc:sldMk cId="2419387222" sldId="258"/>
            <ac:spMk id="9" creationId="{6F5BE914-C1C0-0CF7-6BF9-1E9F23E4517E}"/>
          </ac:spMkLst>
        </pc:spChg>
        <pc:spChg chg="mod">
          <ac:chgData name="Гість" userId="" providerId="Windows Live" clId="Web-{F0DC4418-F152-4696-9EDB-9B59FE6DC14A}" dt="2024-04-01T05:24:35.800" v="356" actId="14100"/>
          <ac:spMkLst>
            <pc:docMk/>
            <pc:sldMk cId="2419387222" sldId="258"/>
            <ac:spMk id="10" creationId="{7B8CE98D-EDE7-E6A8-B4C3-391F35871986}"/>
          </ac:spMkLst>
        </pc:spChg>
        <pc:picChg chg="del mod">
          <ac:chgData name="Гість" userId="" providerId="Windows Live" clId="Web-{F0DC4418-F152-4696-9EDB-9B59FE6DC14A}" dt="2024-04-01T05:23:22.454" v="344"/>
          <ac:picMkLst>
            <pc:docMk/>
            <pc:sldMk cId="2419387222" sldId="258"/>
            <ac:picMk id="4" creationId="{DC9D8E3D-3975-D481-55A9-0F3EC4ADC317}"/>
          </ac:picMkLst>
        </pc:picChg>
        <pc:picChg chg="add del">
          <ac:chgData name="Гість" userId="" providerId="Windows Live" clId="Web-{F0DC4418-F152-4696-9EDB-9B59FE6DC14A}" dt="2024-04-01T05:22:29.312" v="337"/>
          <ac:picMkLst>
            <pc:docMk/>
            <pc:sldMk cId="2419387222" sldId="258"/>
            <ac:picMk id="5" creationId="{8FC5DF8B-990A-BFA4-67E1-FC1EE458B23A}"/>
          </ac:picMkLst>
        </pc:picChg>
        <pc:picChg chg="add del mod modCrop">
          <ac:chgData name="Гість" userId="" providerId="Windows Live" clId="Web-{F0DC4418-F152-4696-9EDB-9B59FE6DC14A}" dt="2024-04-01T05:25:02.239" v="359"/>
          <ac:picMkLst>
            <pc:docMk/>
            <pc:sldMk cId="2419387222" sldId="258"/>
            <ac:picMk id="6" creationId="{5E7FBB17-4BC7-30D4-805E-AF628940B575}"/>
          </ac:picMkLst>
        </pc:picChg>
        <pc:picChg chg="add del mod">
          <ac:chgData name="Гість" userId="" providerId="Windows Live" clId="Web-{F0DC4418-F152-4696-9EDB-9B59FE6DC14A}" dt="2024-04-01T05:26:28.558" v="368"/>
          <ac:picMkLst>
            <pc:docMk/>
            <pc:sldMk cId="2419387222" sldId="258"/>
            <ac:picMk id="7" creationId="{CE3A3ACC-A7B8-EA20-D781-EA186D43E0D1}"/>
          </ac:picMkLst>
        </pc:picChg>
        <pc:picChg chg="add mod">
          <ac:chgData name="Гість" userId="" providerId="Windows Live" clId="Web-{F0DC4418-F152-4696-9EDB-9B59FE6DC14A}" dt="2024-04-01T05:26:47.075" v="371"/>
          <ac:picMkLst>
            <pc:docMk/>
            <pc:sldMk cId="2419387222" sldId="258"/>
            <ac:picMk id="12" creationId="{48C366EF-2D2A-B7B1-A7E6-CCBDAE84E79D}"/>
          </ac:picMkLst>
        </pc:picChg>
      </pc:sldChg>
      <pc:sldChg chg="modSp">
        <pc:chgData name="Гість" userId="" providerId="Windows Live" clId="Web-{F0DC4418-F152-4696-9EDB-9B59FE6DC14A}" dt="2024-04-01T05:46:31.864" v="795" actId="1076"/>
        <pc:sldMkLst>
          <pc:docMk/>
          <pc:sldMk cId="3840156870" sldId="259"/>
        </pc:sldMkLst>
        <pc:spChg chg="mod">
          <ac:chgData name="Гість" userId="" providerId="Windows Live" clId="Web-{F0DC4418-F152-4696-9EDB-9B59FE6DC14A}" dt="2024-04-01T05:46:31.864" v="795" actId="1076"/>
          <ac:spMkLst>
            <pc:docMk/>
            <pc:sldMk cId="3840156870" sldId="259"/>
            <ac:spMk id="3" creationId="{52F9930D-EE3A-A90F-2EB6-1FCA9342414B}"/>
          </ac:spMkLst>
        </pc:spChg>
      </pc:sldChg>
      <pc:sldChg chg="modSp">
        <pc:chgData name="Гість" userId="" providerId="Windows Live" clId="Web-{F0DC4418-F152-4696-9EDB-9B59FE6DC14A}" dt="2024-04-01T05:48:06.992" v="810" actId="14100"/>
        <pc:sldMkLst>
          <pc:docMk/>
          <pc:sldMk cId="1305093973" sldId="260"/>
        </pc:sldMkLst>
        <pc:spChg chg="mod">
          <ac:chgData name="Гість" userId="" providerId="Windows Live" clId="Web-{F0DC4418-F152-4696-9EDB-9B59FE6DC14A}" dt="2024-04-01T05:48:06.992" v="810" actId="14100"/>
          <ac:spMkLst>
            <pc:docMk/>
            <pc:sldMk cId="1305093973" sldId="260"/>
            <ac:spMk id="3" creationId="{24FE8CC4-D37D-4F4D-76ED-4AAC0DC4EA13}"/>
          </ac:spMkLst>
        </pc:spChg>
      </pc:sldChg>
      <pc:sldChg chg="modSp">
        <pc:chgData name="Гість" userId="" providerId="Windows Live" clId="Web-{F0DC4418-F152-4696-9EDB-9B59FE6DC14A}" dt="2024-04-01T05:48:25.227" v="812" actId="20577"/>
        <pc:sldMkLst>
          <pc:docMk/>
          <pc:sldMk cId="191752106" sldId="261"/>
        </pc:sldMkLst>
        <pc:spChg chg="mod">
          <ac:chgData name="Гість" userId="" providerId="Windows Live" clId="Web-{F0DC4418-F152-4696-9EDB-9B59FE6DC14A}" dt="2024-04-01T05:48:25.227" v="812" actId="20577"/>
          <ac:spMkLst>
            <pc:docMk/>
            <pc:sldMk cId="191752106" sldId="261"/>
            <ac:spMk id="3" creationId="{17B3B9A3-5AAA-40D6-05B0-41570CE9BD57}"/>
          </ac:spMkLst>
        </pc:spChg>
      </pc:sldChg>
      <pc:sldChg chg="addSp delSp modSp">
        <pc:chgData name="Гість" userId="" providerId="Windows Live" clId="Web-{F0DC4418-F152-4696-9EDB-9B59FE6DC14A}" dt="2024-04-01T05:52:23.422" v="860" actId="20577"/>
        <pc:sldMkLst>
          <pc:docMk/>
          <pc:sldMk cId="1956087821" sldId="262"/>
        </pc:sldMkLst>
        <pc:spChg chg="mod">
          <ac:chgData name="Гість" userId="" providerId="Windows Live" clId="Web-{F0DC4418-F152-4696-9EDB-9B59FE6DC14A}" dt="2024-04-01T05:52:23.422" v="860" actId="20577"/>
          <ac:spMkLst>
            <pc:docMk/>
            <pc:sldMk cId="1956087821" sldId="262"/>
            <ac:spMk id="3" creationId="{51667B5E-12A1-6E81-26B9-6B9CC555889A}"/>
          </ac:spMkLst>
        </pc:spChg>
        <pc:spChg chg="mod">
          <ac:chgData name="Гість" userId="" providerId="Windows Live" clId="Web-{F0DC4418-F152-4696-9EDB-9B59FE6DC14A}" dt="2024-04-01T05:51:25.405" v="853" actId="14100"/>
          <ac:spMkLst>
            <pc:docMk/>
            <pc:sldMk cId="1956087821" sldId="262"/>
            <ac:spMk id="8" creationId="{85BEA87C-7AE3-6C0C-5FAE-E4A85C48242D}"/>
          </ac:spMkLst>
        </pc:spChg>
        <pc:spChg chg="del">
          <ac:chgData name="Гість" userId="" providerId="Windows Live" clId="Web-{F0DC4418-F152-4696-9EDB-9B59FE6DC14A}" dt="2024-04-01T04:59:03.218" v="7"/>
          <ac:spMkLst>
            <pc:docMk/>
            <pc:sldMk cId="1956087821" sldId="262"/>
            <ac:spMk id="10" creationId="{04812C46-200A-4DEB-A05E-3ED6C68C2387}"/>
          </ac:spMkLst>
        </pc:spChg>
        <pc:spChg chg="del">
          <ac:chgData name="Гість" userId="" providerId="Windows Live" clId="Web-{F0DC4418-F152-4696-9EDB-9B59FE6DC14A}" dt="2024-04-01T04:59:03.218" v="7"/>
          <ac:spMkLst>
            <pc:docMk/>
            <pc:sldMk cId="1956087821" sldId="262"/>
            <ac:spMk id="11" creationId="{D1EA859B-E555-4109-94F3-6700E046E008}"/>
          </ac:spMkLst>
        </pc:spChg>
        <pc:spChg chg="add del">
          <ac:chgData name="Гість" userId="" providerId="Windows Live" clId="Web-{F0DC4418-F152-4696-9EDB-9B59FE6DC14A}" dt="2024-04-01T04:59:27.031" v="8"/>
          <ac:spMkLst>
            <pc:docMk/>
            <pc:sldMk cId="1956087821" sldId="262"/>
            <ac:spMk id="14" creationId="{04812C46-200A-4DEB-A05E-3ED6C68C2387}"/>
          </ac:spMkLst>
        </pc:spChg>
        <pc:spChg chg="add del">
          <ac:chgData name="Гість" userId="" providerId="Windows Live" clId="Web-{F0DC4418-F152-4696-9EDB-9B59FE6DC14A}" dt="2024-04-01T04:59:27.031" v="8"/>
          <ac:spMkLst>
            <pc:docMk/>
            <pc:sldMk cId="1956087821" sldId="262"/>
            <ac:spMk id="18" creationId="{D1EA859B-E555-4109-94F3-6700E046E008}"/>
          </ac:spMkLst>
        </pc:spChg>
        <pc:spChg chg="add">
          <ac:chgData name="Гість" userId="" providerId="Windows Live" clId="Web-{F0DC4418-F152-4696-9EDB-9B59FE6DC14A}" dt="2024-04-01T04:59:27.031" v="8"/>
          <ac:spMkLst>
            <pc:docMk/>
            <pc:sldMk cId="1956087821" sldId="262"/>
            <ac:spMk id="23" creationId="{04812C46-200A-4DEB-A05E-3ED6C68C2387}"/>
          </ac:spMkLst>
        </pc:spChg>
        <pc:spChg chg="add">
          <ac:chgData name="Гість" userId="" providerId="Windows Live" clId="Web-{F0DC4418-F152-4696-9EDB-9B59FE6DC14A}" dt="2024-04-01T04:59:27.031" v="8"/>
          <ac:spMkLst>
            <pc:docMk/>
            <pc:sldMk cId="1956087821" sldId="262"/>
            <ac:spMk id="25" creationId="{D1EA859B-E555-4109-94F3-6700E046E008}"/>
          </ac:spMkLst>
        </pc:spChg>
      </pc:sldChg>
      <pc:sldChg chg="addSp delSp modSp mod setBg">
        <pc:chgData name="Гість" userId="" providerId="Windows Live" clId="Web-{F0DC4418-F152-4696-9EDB-9B59FE6DC14A}" dt="2024-04-01T05:55:22.491" v="889" actId="14100"/>
        <pc:sldMkLst>
          <pc:docMk/>
          <pc:sldMk cId="1142255191" sldId="263"/>
        </pc:sldMkLst>
        <pc:spChg chg="add del mod">
          <ac:chgData name="Гість" userId="" providerId="Windows Live" clId="Web-{F0DC4418-F152-4696-9EDB-9B59FE6DC14A}" dt="2024-04-01T05:09:12.957" v="59"/>
          <ac:spMkLst>
            <pc:docMk/>
            <pc:sldMk cId="1142255191" sldId="263"/>
            <ac:spMk id="8" creationId="{E228508E-BDF1-BC14-0017-393BCCB3AD0D}"/>
          </ac:spMkLst>
        </pc:spChg>
        <pc:spChg chg="add mod ord">
          <ac:chgData name="Гість" userId="" providerId="Windows Live" clId="Web-{F0DC4418-F152-4696-9EDB-9B59FE6DC14A}" dt="2024-04-01T05:55:22.491" v="889" actId="14100"/>
          <ac:spMkLst>
            <pc:docMk/>
            <pc:sldMk cId="1142255191" sldId="263"/>
            <ac:spMk id="11" creationId="{4B2C64E1-289E-B923-2816-496A3B10B8F9}"/>
          </ac:spMkLst>
        </pc:spChg>
        <pc:spChg chg="add">
          <ac:chgData name="Гість" userId="" providerId="Windows Live" clId="Web-{F0DC4418-F152-4696-9EDB-9B59FE6DC14A}" dt="2024-04-01T05:20:03.588" v="324"/>
          <ac:spMkLst>
            <pc:docMk/>
            <pc:sldMk cId="1142255191" sldId="263"/>
            <ac:spMk id="14" creationId="{04812C46-200A-4DEB-A05E-3ED6C68C2387}"/>
          </ac:spMkLst>
        </pc:spChg>
        <pc:spChg chg="add">
          <ac:chgData name="Гість" userId="" providerId="Windows Live" clId="Web-{F0DC4418-F152-4696-9EDB-9B59FE6DC14A}" dt="2024-04-01T05:20:03.588" v="324"/>
          <ac:spMkLst>
            <pc:docMk/>
            <pc:sldMk cId="1142255191" sldId="263"/>
            <ac:spMk id="15" creationId="{D1EA859B-E555-4109-94F3-6700E046E008}"/>
          </ac:spMkLst>
        </pc:spChg>
        <pc:spChg chg="add del">
          <ac:chgData name="Гість" userId="" providerId="Windows Live" clId="Web-{F0DC4418-F152-4696-9EDB-9B59FE6DC14A}" dt="2024-04-01T05:19:35.243" v="321"/>
          <ac:spMkLst>
            <pc:docMk/>
            <pc:sldMk cId="1142255191" sldId="263"/>
            <ac:spMk id="17" creationId="{04812C46-200A-4DEB-A05E-3ED6C68C2387}"/>
          </ac:spMkLst>
        </pc:spChg>
        <pc:spChg chg="add del">
          <ac:chgData name="Гість" userId="" providerId="Windows Live" clId="Web-{F0DC4418-F152-4696-9EDB-9B59FE6DC14A}" dt="2024-04-01T05:19:35.243" v="321"/>
          <ac:spMkLst>
            <pc:docMk/>
            <pc:sldMk cId="1142255191" sldId="263"/>
            <ac:spMk id="19" creationId="{D1EA859B-E555-4109-94F3-6700E046E008}"/>
          </ac:spMkLst>
        </pc:spChg>
        <pc:picChg chg="add del mod">
          <ac:chgData name="Гість" userId="" providerId="Windows Live" clId="Web-{F0DC4418-F152-4696-9EDB-9B59FE6DC14A}" dt="2024-04-01T05:07:41.032" v="44"/>
          <ac:picMkLst>
            <pc:docMk/>
            <pc:sldMk cId="1142255191" sldId="263"/>
            <ac:picMk id="2" creationId="{A9530CFD-72AC-0AB0-E68B-D3BEE72EC6A2}"/>
          </ac:picMkLst>
        </pc:picChg>
        <pc:picChg chg="add del mod">
          <ac:chgData name="Гість" userId="" providerId="Windows Live" clId="Web-{F0DC4418-F152-4696-9EDB-9B59FE6DC14A}" dt="2024-04-01T05:08:11.611" v="48"/>
          <ac:picMkLst>
            <pc:docMk/>
            <pc:sldMk cId="1142255191" sldId="263"/>
            <ac:picMk id="3" creationId="{0604BAE6-099C-33A9-41CC-89F97346EEEF}"/>
          </ac:picMkLst>
        </pc:picChg>
        <pc:picChg chg="del mod modCrop">
          <ac:chgData name="Гість" userId="" providerId="Windows Live" clId="Web-{F0DC4418-F152-4696-9EDB-9B59FE6DC14A}" dt="2024-04-01T05:18:53.445" v="316"/>
          <ac:picMkLst>
            <pc:docMk/>
            <pc:sldMk cId="1142255191" sldId="263"/>
            <ac:picMk id="4" creationId="{BEC82D70-BE73-CC60-A33F-7A6DC9B97E57}"/>
          </ac:picMkLst>
        </pc:picChg>
        <pc:picChg chg="del">
          <ac:chgData name="Гість" userId="" providerId="Windows Live" clId="Web-{F0DC4418-F152-4696-9EDB-9B59FE6DC14A}" dt="2024-04-01T05:07:06.500" v="39"/>
          <ac:picMkLst>
            <pc:docMk/>
            <pc:sldMk cId="1142255191" sldId="263"/>
            <ac:picMk id="5" creationId="{FFA36DCD-4C14-33F8-DF27-F4D5A497080E}"/>
          </ac:picMkLst>
        </pc:picChg>
        <pc:picChg chg="del">
          <ac:chgData name="Гість" userId="" providerId="Windows Live" clId="Web-{F0DC4418-F152-4696-9EDB-9B59FE6DC14A}" dt="2024-04-01T05:07:09.187" v="40"/>
          <ac:picMkLst>
            <pc:docMk/>
            <pc:sldMk cId="1142255191" sldId="263"/>
            <ac:picMk id="6" creationId="{A530CFD6-4703-9041-7D06-A09E32A2460D}"/>
          </ac:picMkLst>
        </pc:picChg>
        <pc:picChg chg="add del mod">
          <ac:chgData name="Гість" userId="" providerId="Windows Live" clId="Web-{F0DC4418-F152-4696-9EDB-9B59FE6DC14A}" dt="2024-04-01T05:08:10.142" v="47"/>
          <ac:picMkLst>
            <pc:docMk/>
            <pc:sldMk cId="1142255191" sldId="263"/>
            <ac:picMk id="7" creationId="{79141902-EF74-9103-79FD-5980DE421558}"/>
          </ac:picMkLst>
        </pc:picChg>
        <pc:picChg chg="add del mod">
          <ac:chgData name="Гість" userId="" providerId="Windows Live" clId="Web-{F0DC4418-F152-4696-9EDB-9B59FE6DC14A}" dt="2024-04-01T05:08:43.143" v="53"/>
          <ac:picMkLst>
            <pc:docMk/>
            <pc:sldMk cId="1142255191" sldId="263"/>
            <ac:picMk id="9" creationId="{5EADDD72-B1EB-CEBB-0071-7DB387BF5C3D}"/>
          </ac:picMkLst>
        </pc:picChg>
        <pc:picChg chg="add del mod">
          <ac:chgData name="Гість" userId="" providerId="Windows Live" clId="Web-{F0DC4418-F152-4696-9EDB-9B59FE6DC14A}" dt="2024-04-01T05:09:10.566" v="57"/>
          <ac:picMkLst>
            <pc:docMk/>
            <pc:sldMk cId="1142255191" sldId="263"/>
            <ac:picMk id="10" creationId="{278B3216-9902-E2DD-E2A2-9FE719874ABE}"/>
          </ac:picMkLst>
        </pc:picChg>
        <pc:picChg chg="add mod">
          <ac:chgData name="Гість" userId="" providerId="Windows Live" clId="Web-{F0DC4418-F152-4696-9EDB-9B59FE6DC14A}" dt="2024-04-01T05:20:03.588" v="324"/>
          <ac:picMkLst>
            <pc:docMk/>
            <pc:sldMk cId="1142255191" sldId="263"/>
            <ac:picMk id="12" creationId="{25B09DCD-4C16-15CF-E0E3-817AC22AE100}"/>
          </ac:picMkLst>
        </pc:picChg>
      </pc:sldChg>
      <pc:sldChg chg="addSp delSp modSp mod setBg">
        <pc:chgData name="Гість" userId="" providerId="Windows Live" clId="Web-{F0DC4418-F152-4696-9EDB-9B59FE6DC14A}" dt="2024-04-01T05:53:59.863" v="874" actId="1076"/>
        <pc:sldMkLst>
          <pc:docMk/>
          <pc:sldMk cId="1656437281" sldId="264"/>
        </pc:sldMkLst>
        <pc:spChg chg="mod ord">
          <ac:chgData name="Гість" userId="" providerId="Windows Live" clId="Web-{F0DC4418-F152-4696-9EDB-9B59FE6DC14A}" dt="2024-04-01T05:53:59.863" v="874" actId="1076"/>
          <ac:spMkLst>
            <pc:docMk/>
            <pc:sldMk cId="1656437281" sldId="264"/>
            <ac:spMk id="3" creationId="{6591A87E-DB0E-26E8-3F73-2689A4C20167}"/>
          </ac:spMkLst>
        </pc:spChg>
        <pc:spChg chg="add del">
          <ac:chgData name="Гість" userId="" providerId="Windows Live" clId="Web-{F0DC4418-F152-4696-9EDB-9B59FE6DC14A}" dt="2024-04-01T05:01:13.707" v="14"/>
          <ac:spMkLst>
            <pc:docMk/>
            <pc:sldMk cId="1656437281" sldId="264"/>
            <ac:spMk id="9" creationId="{79BB35BC-D5C2-4C8B-A22A-A71E6191913B}"/>
          </ac:spMkLst>
        </pc:spChg>
        <pc:spChg chg="add del">
          <ac:chgData name="Гість" userId="" providerId="Windows Live" clId="Web-{F0DC4418-F152-4696-9EDB-9B59FE6DC14A}" dt="2024-04-01T05:06:56.046" v="38"/>
          <ac:spMkLst>
            <pc:docMk/>
            <pc:sldMk cId="1656437281" sldId="264"/>
            <ac:spMk id="14" creationId="{04812C46-200A-4DEB-A05E-3ED6C68C2387}"/>
          </ac:spMkLst>
        </pc:spChg>
        <pc:spChg chg="add del">
          <ac:chgData name="Гість" userId="" providerId="Windows Live" clId="Web-{F0DC4418-F152-4696-9EDB-9B59FE6DC14A}" dt="2024-04-01T05:06:56.046" v="38"/>
          <ac:spMkLst>
            <pc:docMk/>
            <pc:sldMk cId="1656437281" sldId="264"/>
            <ac:spMk id="16" creationId="{D1EA859B-E555-4109-94F3-6700E046E008}"/>
          </ac:spMkLst>
        </pc:spChg>
        <pc:spChg chg="add">
          <ac:chgData name="Гість" userId="" providerId="Windows Live" clId="Web-{F0DC4418-F152-4696-9EDB-9B59FE6DC14A}" dt="2024-04-01T05:06:56.046" v="38"/>
          <ac:spMkLst>
            <pc:docMk/>
            <pc:sldMk cId="1656437281" sldId="264"/>
            <ac:spMk id="21" creationId="{04812C46-200A-4DEB-A05E-3ED6C68C2387}"/>
          </ac:spMkLst>
        </pc:spChg>
        <pc:spChg chg="add">
          <ac:chgData name="Гість" userId="" providerId="Windows Live" clId="Web-{F0DC4418-F152-4696-9EDB-9B59FE6DC14A}" dt="2024-04-01T05:06:56.046" v="38"/>
          <ac:spMkLst>
            <pc:docMk/>
            <pc:sldMk cId="1656437281" sldId="264"/>
            <ac:spMk id="23" creationId="{D1EA859B-E555-4109-94F3-6700E046E008}"/>
          </ac:spMkLst>
        </pc:spChg>
        <pc:picChg chg="add mod">
          <ac:chgData name="Гість" userId="" providerId="Windows Live" clId="Web-{F0DC4418-F152-4696-9EDB-9B59FE6DC14A}" dt="2024-04-01T05:06:56.046" v="38"/>
          <ac:picMkLst>
            <pc:docMk/>
            <pc:sldMk cId="1656437281" sldId="264"/>
            <ac:picMk id="4" creationId="{2D124751-EC67-1B96-8A9C-15304E9DE344}"/>
          </ac:picMkLst>
        </pc:picChg>
      </pc:sldChg>
      <pc:sldChg chg="addSp delSp modSp mod setBg">
        <pc:chgData name="Гість" userId="" providerId="Windows Live" clId="Web-{F0DC4418-F152-4696-9EDB-9B59FE6DC14A}" dt="2024-04-01T06:35:24.086" v="1105" actId="14100"/>
        <pc:sldMkLst>
          <pc:docMk/>
          <pc:sldMk cId="3816615785" sldId="265"/>
        </pc:sldMkLst>
        <pc:spChg chg="mod ord">
          <ac:chgData name="Гість" userId="" providerId="Windows Live" clId="Web-{F0DC4418-F152-4696-9EDB-9B59FE6DC14A}" dt="2024-04-01T06:35:24.086" v="1105" actId="14100"/>
          <ac:spMkLst>
            <pc:docMk/>
            <pc:sldMk cId="3816615785" sldId="265"/>
            <ac:spMk id="3" creationId="{C4F89452-A5C0-A469-5D9A-3E50B489A516}"/>
          </ac:spMkLst>
        </pc:spChg>
        <pc:spChg chg="add">
          <ac:chgData name="Гість" userId="" providerId="Windows Live" clId="Web-{F0DC4418-F152-4696-9EDB-9B59FE6DC14A}" dt="2024-04-01T05:04:08.666" v="18"/>
          <ac:spMkLst>
            <pc:docMk/>
            <pc:sldMk cId="3816615785" sldId="265"/>
            <ac:spMk id="8" creationId="{04812C46-200A-4DEB-A05E-3ED6C68C2387}"/>
          </ac:spMkLst>
        </pc:spChg>
        <pc:spChg chg="add">
          <ac:chgData name="Гість" userId="" providerId="Windows Live" clId="Web-{F0DC4418-F152-4696-9EDB-9B59FE6DC14A}" dt="2024-04-01T05:04:08.666" v="18"/>
          <ac:spMkLst>
            <pc:docMk/>
            <pc:sldMk cId="3816615785" sldId="265"/>
            <ac:spMk id="10" creationId="{D1EA859B-E555-4109-94F3-6700E046E008}"/>
          </ac:spMkLst>
        </pc:spChg>
        <pc:picChg chg="add mod">
          <ac:chgData name="Гість" userId="" providerId="Windows Live" clId="Web-{F0DC4418-F152-4696-9EDB-9B59FE6DC14A}" dt="2024-04-01T05:04:08.666" v="18"/>
          <ac:picMkLst>
            <pc:docMk/>
            <pc:sldMk cId="3816615785" sldId="265"/>
            <ac:picMk id="2" creationId="{504EACD3-0D8F-2D02-9DFC-106A15C2BA77}"/>
          </ac:picMkLst>
        </pc:picChg>
        <pc:picChg chg="add del mod">
          <ac:chgData name="Гість" userId="" providerId="Windows Live" clId="Web-{F0DC4418-F152-4696-9EDB-9B59FE6DC14A}" dt="2024-04-01T06:10:05.582" v="971"/>
          <ac:picMkLst>
            <pc:docMk/>
            <pc:sldMk cId="3816615785" sldId="265"/>
            <ac:picMk id="4" creationId="{7915EAF1-F784-3695-837D-3507AE992F35}"/>
          </ac:picMkLst>
        </pc:picChg>
      </pc:sldChg>
      <pc:sldChg chg="addSp delSp modSp mod setBg">
        <pc:chgData name="Гість" userId="" providerId="Windows Live" clId="Web-{F0DC4418-F152-4696-9EDB-9B59FE6DC14A}" dt="2024-04-01T06:35:06.632" v="1102" actId="14100"/>
        <pc:sldMkLst>
          <pc:docMk/>
          <pc:sldMk cId="4019492430" sldId="266"/>
        </pc:sldMkLst>
        <pc:spChg chg="mod ord">
          <ac:chgData name="Гість" userId="" providerId="Windows Live" clId="Web-{F0DC4418-F152-4696-9EDB-9B59FE6DC14A}" dt="2024-04-01T06:35:06.632" v="1102" actId="14100"/>
          <ac:spMkLst>
            <pc:docMk/>
            <pc:sldMk cId="4019492430" sldId="266"/>
            <ac:spMk id="3" creationId="{A86CF1E1-1B93-E7A8-A49D-FB4520C449AB}"/>
          </ac:spMkLst>
        </pc:spChg>
        <pc:spChg chg="add del">
          <ac:chgData name="Гість" userId="" providerId="Windows Live" clId="Web-{F0DC4418-F152-4696-9EDB-9B59FE6DC14A}" dt="2024-04-01T06:05:30.042" v="928"/>
          <ac:spMkLst>
            <pc:docMk/>
            <pc:sldMk cId="4019492430" sldId="266"/>
            <ac:spMk id="9" creationId="{04812C46-200A-4DEB-A05E-3ED6C68C2387}"/>
          </ac:spMkLst>
        </pc:spChg>
        <pc:spChg chg="add del">
          <ac:chgData name="Гість" userId="" providerId="Windows Live" clId="Web-{F0DC4418-F152-4696-9EDB-9B59FE6DC14A}" dt="2024-04-01T06:05:30.042" v="928"/>
          <ac:spMkLst>
            <pc:docMk/>
            <pc:sldMk cId="4019492430" sldId="266"/>
            <ac:spMk id="11" creationId="{D1EA859B-E555-4109-94F3-6700E046E008}"/>
          </ac:spMkLst>
        </pc:spChg>
        <pc:spChg chg="add del">
          <ac:chgData name="Гість" userId="" providerId="Windows Live" clId="Web-{F0DC4418-F152-4696-9EDB-9B59FE6DC14A}" dt="2024-04-01T06:08:05.235" v="953"/>
          <ac:spMkLst>
            <pc:docMk/>
            <pc:sldMk cId="4019492430" sldId="266"/>
            <ac:spMk id="13" creationId="{79BB35BC-D5C2-4C8B-A22A-A71E6191913B}"/>
          </ac:spMkLst>
        </pc:spChg>
        <pc:spChg chg="add del">
          <ac:chgData name="Гість" userId="" providerId="Windows Live" clId="Web-{F0DC4418-F152-4696-9EDB-9B59FE6DC14A}" dt="2024-04-01T06:08:41.627" v="960"/>
          <ac:spMkLst>
            <pc:docMk/>
            <pc:sldMk cId="4019492430" sldId="266"/>
            <ac:spMk id="15" creationId="{C0A1ED06-4733-4020-9C60-81D4D801408D}"/>
          </ac:spMkLst>
        </pc:spChg>
        <pc:spChg chg="add del">
          <ac:chgData name="Гість" userId="" providerId="Windows Live" clId="Web-{F0DC4418-F152-4696-9EDB-9B59FE6DC14A}" dt="2024-04-01T06:05:10.182" v="927"/>
          <ac:spMkLst>
            <pc:docMk/>
            <pc:sldMk cId="4019492430" sldId="266"/>
            <ac:spMk id="16" creationId="{3346177D-ADC4-4968-B747-5CFCD390B5B9}"/>
          </ac:spMkLst>
        </pc:spChg>
        <pc:spChg chg="add del">
          <ac:chgData name="Гість" userId="" providerId="Windows Live" clId="Web-{F0DC4418-F152-4696-9EDB-9B59FE6DC14A}" dt="2024-04-01T06:08:41.627" v="960"/>
          <ac:spMkLst>
            <pc:docMk/>
            <pc:sldMk cId="4019492430" sldId="266"/>
            <ac:spMk id="17" creationId="{B0CA3509-3AF9-45FE-93ED-57BB5D5E8E07}"/>
          </ac:spMkLst>
        </pc:spChg>
        <pc:spChg chg="add del">
          <ac:chgData name="Гість" userId="" providerId="Windows Live" clId="Web-{F0DC4418-F152-4696-9EDB-9B59FE6DC14A}" dt="2024-04-01T06:05:10.182" v="927"/>
          <ac:spMkLst>
            <pc:docMk/>
            <pc:sldMk cId="4019492430" sldId="266"/>
            <ac:spMk id="18" creationId="{0844A943-BF79-4FEA-ABB1-3BD54D236606}"/>
          </ac:spMkLst>
        </pc:spChg>
        <pc:spChg chg="add del">
          <ac:chgData name="Гість" userId="" providerId="Windows Live" clId="Web-{F0DC4418-F152-4696-9EDB-9B59FE6DC14A}" dt="2024-04-01T06:05:10.182" v="927"/>
          <ac:spMkLst>
            <pc:docMk/>
            <pc:sldMk cId="4019492430" sldId="266"/>
            <ac:spMk id="20" creationId="{6437CC72-F4A8-4DC3-AFAB-D22C482C8100}"/>
          </ac:spMkLst>
        </pc:spChg>
        <pc:spChg chg="add del">
          <ac:chgData name="Гість" userId="" providerId="Windows Live" clId="Web-{F0DC4418-F152-4696-9EDB-9B59FE6DC14A}" dt="2024-04-01T06:09:14.753" v="967"/>
          <ac:spMkLst>
            <pc:docMk/>
            <pc:sldMk cId="4019492430" sldId="266"/>
            <ac:spMk id="23" creationId="{04812C46-200A-4DEB-A05E-3ED6C68C2387}"/>
          </ac:spMkLst>
        </pc:spChg>
        <pc:spChg chg="add del">
          <ac:chgData name="Гість" userId="" providerId="Windows Live" clId="Web-{F0DC4418-F152-4696-9EDB-9B59FE6DC14A}" dt="2024-04-01T06:11:22.398" v="977"/>
          <ac:spMkLst>
            <pc:docMk/>
            <pc:sldMk cId="4019492430" sldId="266"/>
            <ac:spMk id="25" creationId="{D1EA859B-E555-4109-94F3-6700E046E008}"/>
          </ac:spMkLst>
        </pc:spChg>
        <pc:spChg chg="add del">
          <ac:chgData name="Гість" userId="" providerId="Windows Live" clId="Web-{F0DC4418-F152-4696-9EDB-9B59FE6DC14A}" dt="2024-04-01T06:10:47.865" v="975"/>
          <ac:spMkLst>
            <pc:docMk/>
            <pc:sldMk cId="4019492430" sldId="266"/>
            <ac:spMk id="30" creationId="{2C61293E-6EBE-43EF-A52C-9BEBFD7679D4}"/>
          </ac:spMkLst>
        </pc:spChg>
        <pc:spChg chg="add del">
          <ac:chgData name="Гість" userId="" providerId="Windows Live" clId="Web-{F0DC4418-F152-4696-9EDB-9B59FE6DC14A}" dt="2024-04-01T06:10:47.865" v="975"/>
          <ac:spMkLst>
            <pc:docMk/>
            <pc:sldMk cId="4019492430" sldId="266"/>
            <ac:spMk id="32" creationId="{21540236-BFD5-4A9D-8840-4703E7F76825}"/>
          </ac:spMkLst>
        </pc:spChg>
        <pc:spChg chg="add del">
          <ac:chgData name="Гість" userId="" providerId="Windows Live" clId="Web-{F0DC4418-F152-4696-9EDB-9B59FE6DC14A}" dt="2024-04-01T06:11:22.398" v="977"/>
          <ac:spMkLst>
            <pc:docMk/>
            <pc:sldMk cId="4019492430" sldId="266"/>
            <ac:spMk id="34" creationId="{C0763A76-9F1C-4FC5-82B7-DD475DA461B2}"/>
          </ac:spMkLst>
        </pc:spChg>
        <pc:spChg chg="add del">
          <ac:chgData name="Гість" userId="" providerId="Windows Live" clId="Web-{F0DC4418-F152-4696-9EDB-9B59FE6DC14A}" dt="2024-04-01T06:11:22.398" v="977"/>
          <ac:spMkLst>
            <pc:docMk/>
            <pc:sldMk cId="4019492430" sldId="266"/>
            <ac:spMk id="35" creationId="{E81BF4F6-F2CF-4984-9D14-D6966D92F99F}"/>
          </ac:spMkLst>
        </pc:spChg>
        <pc:picChg chg="add del mod">
          <ac:chgData name="Гість" userId="" providerId="Windows Live" clId="Web-{F0DC4418-F152-4696-9EDB-9B59FE6DC14A}" dt="2024-04-01T05:59:41.796" v="914"/>
          <ac:picMkLst>
            <pc:docMk/>
            <pc:sldMk cId="4019492430" sldId="266"/>
            <ac:picMk id="4" creationId="{E115A701-B31C-59A0-6710-58740318B994}"/>
          </ac:picMkLst>
        </pc:picChg>
        <pc:picChg chg="add del mod">
          <ac:chgData name="Гість" userId="" providerId="Windows Live" clId="Web-{F0DC4418-F152-4696-9EDB-9B59FE6DC14A}" dt="2024-04-01T06:02:14.942" v="920"/>
          <ac:picMkLst>
            <pc:docMk/>
            <pc:sldMk cId="4019492430" sldId="266"/>
            <ac:picMk id="5" creationId="{BE7FF73D-9DF0-F375-9FB0-6B63A3335892}"/>
          </ac:picMkLst>
        </pc:picChg>
        <pc:picChg chg="add del mod">
          <ac:chgData name="Гість" userId="" providerId="Windows Live" clId="Web-{F0DC4418-F152-4696-9EDB-9B59FE6DC14A}" dt="2024-04-01T06:03:53.898" v="923"/>
          <ac:picMkLst>
            <pc:docMk/>
            <pc:sldMk cId="4019492430" sldId="266"/>
            <ac:picMk id="6" creationId="{2994BC13-5557-82B9-8E46-15C3BE30C768}"/>
          </ac:picMkLst>
        </pc:picChg>
        <pc:picChg chg="add del mod">
          <ac:chgData name="Гість" userId="" providerId="Windows Live" clId="Web-{F0DC4418-F152-4696-9EDB-9B59FE6DC14A}" dt="2024-04-01T06:08:09.813" v="954"/>
          <ac:picMkLst>
            <pc:docMk/>
            <pc:sldMk cId="4019492430" sldId="266"/>
            <ac:picMk id="7" creationId="{60E7411D-FEDA-4A7B-6B0C-65EBE761DCEE}"/>
          </ac:picMkLst>
        </pc:picChg>
        <pc:picChg chg="add del mod">
          <ac:chgData name="Гість" userId="" providerId="Windows Live" clId="Web-{F0DC4418-F152-4696-9EDB-9B59FE6DC14A}" dt="2024-04-01T06:08:16.032" v="955"/>
          <ac:picMkLst>
            <pc:docMk/>
            <pc:sldMk cId="4019492430" sldId="266"/>
            <ac:picMk id="8" creationId="{F3AC5853-D0D3-FB94-6806-0B0D2EA06C6F}"/>
          </ac:picMkLst>
        </pc:picChg>
        <pc:picChg chg="add del mod">
          <ac:chgData name="Гість" userId="" providerId="Windows Live" clId="Web-{F0DC4418-F152-4696-9EDB-9B59FE6DC14A}" dt="2024-04-01T06:09:14.753" v="966"/>
          <ac:picMkLst>
            <pc:docMk/>
            <pc:sldMk cId="4019492430" sldId="266"/>
            <ac:picMk id="10" creationId="{BBAF30F4-C977-45CC-AE97-6E387A6D26B4}"/>
          </ac:picMkLst>
        </pc:picChg>
        <pc:picChg chg="add mod">
          <ac:chgData name="Гість" userId="" providerId="Windows Live" clId="Web-{F0DC4418-F152-4696-9EDB-9B59FE6DC14A}" dt="2024-04-01T06:12:43.994" v="980" actId="1076"/>
          <ac:picMkLst>
            <pc:docMk/>
            <pc:sldMk cId="4019492430" sldId="266"/>
            <ac:picMk id="12" creationId="{516B2108-D702-E1E6-5365-4AF6065D620D}"/>
          </ac:picMkLst>
        </pc:picChg>
        <pc:picChg chg="add del">
          <ac:chgData name="Гість" userId="" providerId="Windows Live" clId="Web-{F0DC4418-F152-4696-9EDB-9B59FE6DC14A}" dt="2024-04-01T06:08:58.268" v="963"/>
          <ac:picMkLst>
            <pc:docMk/>
            <pc:sldMk cId="4019492430" sldId="266"/>
            <ac:picMk id="19" creationId="{305F9CB8-AFCF-4808-E5C6-12133E7933C6}"/>
          </ac:picMkLst>
        </pc:picChg>
      </pc:sldChg>
      <pc:sldChg chg="addSp modSp mod setBg">
        <pc:chgData name="Гість" userId="" providerId="Windows Live" clId="Web-{F0DC4418-F152-4696-9EDB-9B59FE6DC14A}" dt="2024-04-01T06:14:06.575" v="998" actId="1076"/>
        <pc:sldMkLst>
          <pc:docMk/>
          <pc:sldMk cId="1036966064" sldId="267"/>
        </pc:sldMkLst>
        <pc:spChg chg="mod ord">
          <ac:chgData name="Гість" userId="" providerId="Windows Live" clId="Web-{F0DC4418-F152-4696-9EDB-9B59FE6DC14A}" dt="2024-04-01T06:14:06.575" v="998" actId="1076"/>
          <ac:spMkLst>
            <pc:docMk/>
            <pc:sldMk cId="1036966064" sldId="267"/>
            <ac:spMk id="3" creationId="{D174DCD5-1587-8740-19B5-05D80B3C6EAF}"/>
          </ac:spMkLst>
        </pc:spChg>
        <pc:spChg chg="add">
          <ac:chgData name="Гість" userId="" providerId="Windows Live" clId="Web-{F0DC4418-F152-4696-9EDB-9B59FE6DC14A}" dt="2024-04-01T05:05:41.325" v="31"/>
          <ac:spMkLst>
            <pc:docMk/>
            <pc:sldMk cId="1036966064" sldId="267"/>
            <ac:spMk id="9" creationId="{04812C46-200A-4DEB-A05E-3ED6C68C2387}"/>
          </ac:spMkLst>
        </pc:spChg>
        <pc:spChg chg="add">
          <ac:chgData name="Гість" userId="" providerId="Windows Live" clId="Web-{F0DC4418-F152-4696-9EDB-9B59FE6DC14A}" dt="2024-04-01T05:05:41.325" v="31"/>
          <ac:spMkLst>
            <pc:docMk/>
            <pc:sldMk cId="1036966064" sldId="267"/>
            <ac:spMk id="11" creationId="{D1EA859B-E555-4109-94F3-6700E046E008}"/>
          </ac:spMkLst>
        </pc:spChg>
        <pc:picChg chg="mod">
          <ac:chgData name="Гість" userId="" providerId="Windows Live" clId="Web-{F0DC4418-F152-4696-9EDB-9B59FE6DC14A}" dt="2024-04-01T05:05:41.325" v="31"/>
          <ac:picMkLst>
            <pc:docMk/>
            <pc:sldMk cId="1036966064" sldId="267"/>
            <ac:picMk id="4" creationId="{F55F1050-4AC1-F4E6-0E5B-F94C0DEC51EF}"/>
          </ac:picMkLst>
        </pc:picChg>
      </pc:sldChg>
      <pc:sldChg chg="addSp modSp mod setBg">
        <pc:chgData name="Гість" userId="" providerId="Windows Live" clId="Web-{F0DC4418-F152-4696-9EDB-9B59FE6DC14A}" dt="2024-04-01T06:23:36.266" v="1031" actId="14100"/>
        <pc:sldMkLst>
          <pc:docMk/>
          <pc:sldMk cId="3051779625" sldId="268"/>
        </pc:sldMkLst>
        <pc:spChg chg="mod ord">
          <ac:chgData name="Гість" userId="" providerId="Windows Live" clId="Web-{F0DC4418-F152-4696-9EDB-9B59FE6DC14A}" dt="2024-04-01T06:23:36.266" v="1031" actId="14100"/>
          <ac:spMkLst>
            <pc:docMk/>
            <pc:sldMk cId="3051779625" sldId="268"/>
            <ac:spMk id="3" creationId="{43A6F8DD-987A-33C1-9A36-3DFE3A853F20}"/>
          </ac:spMkLst>
        </pc:spChg>
        <pc:spChg chg="add">
          <ac:chgData name="Гість" userId="" providerId="Windows Live" clId="Web-{F0DC4418-F152-4696-9EDB-9B59FE6DC14A}" dt="2024-04-01T05:06:26.358" v="37"/>
          <ac:spMkLst>
            <pc:docMk/>
            <pc:sldMk cId="3051779625" sldId="268"/>
            <ac:spMk id="9" creationId="{04812C46-200A-4DEB-A05E-3ED6C68C2387}"/>
          </ac:spMkLst>
        </pc:spChg>
        <pc:spChg chg="add">
          <ac:chgData name="Гість" userId="" providerId="Windows Live" clId="Web-{F0DC4418-F152-4696-9EDB-9B59FE6DC14A}" dt="2024-04-01T05:06:26.358" v="37"/>
          <ac:spMkLst>
            <pc:docMk/>
            <pc:sldMk cId="3051779625" sldId="268"/>
            <ac:spMk id="11" creationId="{D1EA859B-E555-4109-94F3-6700E046E008}"/>
          </ac:spMkLst>
        </pc:spChg>
        <pc:picChg chg="add mod">
          <ac:chgData name="Гість" userId="" providerId="Windows Live" clId="Web-{F0DC4418-F152-4696-9EDB-9B59FE6DC14A}" dt="2024-04-01T05:06:26.358" v="37"/>
          <ac:picMkLst>
            <pc:docMk/>
            <pc:sldMk cId="3051779625" sldId="268"/>
            <ac:picMk id="4" creationId="{D3E65FAB-E610-C21F-5C77-9574109A4E7A}"/>
          </ac:picMkLst>
        </pc:picChg>
      </pc:sldChg>
      <pc:sldChg chg="addSp modSp mod setBg">
        <pc:chgData name="Гість" userId="" providerId="Windows Live" clId="Web-{F0DC4418-F152-4696-9EDB-9B59FE6DC14A}" dt="2024-04-01T06:33:45.458" v="1087" actId="20577"/>
        <pc:sldMkLst>
          <pc:docMk/>
          <pc:sldMk cId="1646725715" sldId="269"/>
        </pc:sldMkLst>
        <pc:spChg chg="mod ord">
          <ac:chgData name="Гість" userId="" providerId="Windows Live" clId="Web-{F0DC4418-F152-4696-9EDB-9B59FE6DC14A}" dt="2024-04-01T06:33:45.458" v="1087" actId="20577"/>
          <ac:spMkLst>
            <pc:docMk/>
            <pc:sldMk cId="1646725715" sldId="269"/>
            <ac:spMk id="3" creationId="{9DE29AF1-6957-9B35-22E1-78225D3A6A84}"/>
          </ac:spMkLst>
        </pc:spChg>
        <pc:spChg chg="add">
          <ac:chgData name="Гість" userId="" providerId="Windows Live" clId="Web-{F0DC4418-F152-4696-9EDB-9B59FE6DC14A}" dt="2024-04-01T05:21:54.748" v="333"/>
          <ac:spMkLst>
            <pc:docMk/>
            <pc:sldMk cId="1646725715" sldId="269"/>
            <ac:spMk id="9" creationId="{04812C46-200A-4DEB-A05E-3ED6C68C2387}"/>
          </ac:spMkLst>
        </pc:spChg>
        <pc:spChg chg="add">
          <ac:chgData name="Гість" userId="" providerId="Windows Live" clId="Web-{F0DC4418-F152-4696-9EDB-9B59FE6DC14A}" dt="2024-04-01T05:21:54.748" v="333"/>
          <ac:spMkLst>
            <pc:docMk/>
            <pc:sldMk cId="1646725715" sldId="269"/>
            <ac:spMk id="11" creationId="{D1EA859B-E555-4109-94F3-6700E046E008}"/>
          </ac:spMkLst>
        </pc:spChg>
        <pc:picChg chg="add mod">
          <ac:chgData name="Гість" userId="" providerId="Windows Live" clId="Web-{F0DC4418-F152-4696-9EDB-9B59FE6DC14A}" dt="2024-04-01T05:21:54.748" v="333"/>
          <ac:picMkLst>
            <pc:docMk/>
            <pc:sldMk cId="1646725715" sldId="269"/>
            <ac:picMk id="4" creationId="{12526305-5D1A-8FF5-DBE5-92E0E5479D74}"/>
          </ac:picMkLst>
        </pc:picChg>
      </pc:sldChg>
      <pc:sldChg chg="addSp modSp mod setBg">
        <pc:chgData name="Гість" userId="" providerId="Windows Live" clId="Web-{F0DC4418-F152-4696-9EDB-9B59FE6DC14A}" dt="2024-04-01T06:34:36.131" v="1099" actId="20577"/>
        <pc:sldMkLst>
          <pc:docMk/>
          <pc:sldMk cId="1442338290" sldId="271"/>
        </pc:sldMkLst>
        <pc:spChg chg="mod ord">
          <ac:chgData name="Гість" userId="" providerId="Windows Live" clId="Web-{F0DC4418-F152-4696-9EDB-9B59FE6DC14A}" dt="2024-04-01T06:34:36.131" v="1099" actId="20577"/>
          <ac:spMkLst>
            <pc:docMk/>
            <pc:sldMk cId="1442338290" sldId="271"/>
            <ac:spMk id="3" creationId="{CCFC3FE2-8687-1472-6FF3-DCF95C8836E5}"/>
          </ac:spMkLst>
        </pc:spChg>
        <pc:spChg chg="add">
          <ac:chgData name="Гість" userId="" providerId="Windows Live" clId="Web-{F0DC4418-F152-4696-9EDB-9B59FE6DC14A}" dt="2024-04-01T05:22:18.030" v="336"/>
          <ac:spMkLst>
            <pc:docMk/>
            <pc:sldMk cId="1442338290" sldId="271"/>
            <ac:spMk id="9" creationId="{04812C46-200A-4DEB-A05E-3ED6C68C2387}"/>
          </ac:spMkLst>
        </pc:spChg>
        <pc:spChg chg="add">
          <ac:chgData name="Гість" userId="" providerId="Windows Live" clId="Web-{F0DC4418-F152-4696-9EDB-9B59FE6DC14A}" dt="2024-04-01T05:22:18.030" v="336"/>
          <ac:spMkLst>
            <pc:docMk/>
            <pc:sldMk cId="1442338290" sldId="271"/>
            <ac:spMk id="11" creationId="{D1EA859B-E555-4109-94F3-6700E046E008}"/>
          </ac:spMkLst>
        </pc:spChg>
        <pc:picChg chg="mod">
          <ac:chgData name="Гість" userId="" providerId="Windows Live" clId="Web-{F0DC4418-F152-4696-9EDB-9B59FE6DC14A}" dt="2024-04-01T05:22:18.030" v="336"/>
          <ac:picMkLst>
            <pc:docMk/>
            <pc:sldMk cId="1442338290" sldId="271"/>
            <ac:picMk id="4" creationId="{641A5EC1-240B-D7D2-3B8E-B6B9760A5773}"/>
          </ac:picMkLst>
        </pc:picChg>
      </pc:sldChg>
      <pc:sldChg chg="new del">
        <pc:chgData name="Гість" userId="" providerId="Windows Live" clId="Web-{F0DC4418-F152-4696-9EDB-9B59FE6DC14A}" dt="2024-04-01T05:27:48.905" v="374"/>
        <pc:sldMkLst>
          <pc:docMk/>
          <pc:sldMk cId="3321208414" sldId="272"/>
        </pc:sldMkLst>
      </pc:sldChg>
      <pc:sldChg chg="addSp delSp modSp new mod setBg">
        <pc:chgData name="Гість" userId="" providerId="Windows Live" clId="Web-{F0DC4418-F152-4696-9EDB-9B59FE6DC14A}" dt="2024-04-01T05:49:02.556" v="829" actId="20577"/>
        <pc:sldMkLst>
          <pc:docMk/>
          <pc:sldMk cId="1025119753" sldId="273"/>
        </pc:sldMkLst>
        <pc:spChg chg="add del mod ord">
          <ac:chgData name="Гість" userId="" providerId="Windows Live" clId="Web-{F0DC4418-F152-4696-9EDB-9B59FE6DC14A}" dt="2024-04-01T05:49:02.556" v="829" actId="20577"/>
          <ac:spMkLst>
            <pc:docMk/>
            <pc:sldMk cId="1025119753" sldId="273"/>
            <ac:spMk id="4" creationId="{E70CCAC2-DBCF-8EE5-312B-9500457A0051}"/>
          </ac:spMkLst>
        </pc:spChg>
        <pc:spChg chg="add del mod">
          <ac:chgData name="Гість" userId="" providerId="Windows Live" clId="Web-{F0DC4418-F152-4696-9EDB-9B59FE6DC14A}" dt="2024-04-01T05:29:35.158" v="402"/>
          <ac:spMkLst>
            <pc:docMk/>
            <pc:sldMk cId="1025119753" sldId="273"/>
            <ac:spMk id="5" creationId="{3CA84F90-0249-70A4-189F-BAAEEE0E6526}"/>
          </ac:spMkLst>
        </pc:spChg>
        <pc:spChg chg="add">
          <ac:chgData name="Гість" userId="" providerId="Windows Live" clId="Web-{F0DC4418-F152-4696-9EDB-9B59FE6DC14A}" dt="2024-04-01T05:32:38.852" v="494"/>
          <ac:spMkLst>
            <pc:docMk/>
            <pc:sldMk cId="1025119753" sldId="273"/>
            <ac:spMk id="11" creationId="{ECC07320-C2CA-4E29-8481-9D9E143C7788}"/>
          </ac:spMkLst>
        </pc:spChg>
        <pc:spChg chg="add">
          <ac:chgData name="Гість" userId="" providerId="Windows Live" clId="Web-{F0DC4418-F152-4696-9EDB-9B59FE6DC14A}" dt="2024-04-01T05:32:38.852" v="494"/>
          <ac:spMkLst>
            <pc:docMk/>
            <pc:sldMk cId="1025119753" sldId="273"/>
            <ac:spMk id="13" creationId="{178FB36B-5BFE-42CA-BC60-1115E0D95EEC}"/>
          </ac:spMkLst>
        </pc:spChg>
        <pc:picChg chg="add del">
          <ac:chgData name="Гість" userId="" providerId="Windows Live" clId="Web-{F0DC4418-F152-4696-9EDB-9B59FE6DC14A}" dt="2024-04-01T05:32:30.992" v="492"/>
          <ac:picMkLst>
            <pc:docMk/>
            <pc:sldMk cId="1025119753" sldId="273"/>
            <ac:picMk id="3" creationId="{ED041B99-6ABA-0CEE-9020-309837572C76}"/>
          </ac:picMkLst>
        </pc:picChg>
        <pc:picChg chg="add mod">
          <ac:chgData name="Гість" userId="" providerId="Windows Live" clId="Web-{F0DC4418-F152-4696-9EDB-9B59FE6DC14A}" dt="2024-04-01T05:32:38.852" v="494"/>
          <ac:picMkLst>
            <pc:docMk/>
            <pc:sldMk cId="1025119753" sldId="273"/>
            <ac:picMk id="6" creationId="{0E683D79-DA9D-0B7B-8BA0-1BE1C3035EF3}"/>
          </ac:picMkLst>
        </pc:picChg>
      </pc:sldChg>
    </pc:docChg>
  </pc:docChgLst>
  <pc:docChgLst>
    <pc:chgData name="Гість" providerId="Windows Live" clId="Web-{FE5A46C2-0DE4-440D-B884-5B1F8A1417CF}"/>
    <pc:docChg chg="modSld">
      <pc:chgData name="Гість" userId="" providerId="Windows Live" clId="Web-{FE5A46C2-0DE4-440D-B884-5B1F8A1417CF}" dt="2024-03-31T19:46:41.023" v="523" actId="20577"/>
      <pc:docMkLst>
        <pc:docMk/>
      </pc:docMkLst>
      <pc:sldChg chg="modSp">
        <pc:chgData name="Гість" userId="" providerId="Windows Live" clId="Web-{FE5A46C2-0DE4-440D-B884-5B1F8A1417CF}" dt="2024-03-31T19:06:10.670" v="104" actId="1076"/>
        <pc:sldMkLst>
          <pc:docMk/>
          <pc:sldMk cId="270492958" sldId="256"/>
        </pc:sldMkLst>
        <pc:spChg chg="mod">
          <ac:chgData name="Гість" userId="" providerId="Windows Live" clId="Web-{FE5A46C2-0DE4-440D-B884-5B1F8A1417CF}" dt="2024-03-31T19:00:28.265" v="2" actId="20577"/>
          <ac:spMkLst>
            <pc:docMk/>
            <pc:sldMk cId="270492958" sldId="256"/>
            <ac:spMk id="2" creationId="{72FCCCD4-D2A9-390C-9214-92B9F9190D6C}"/>
          </ac:spMkLst>
        </pc:spChg>
        <pc:spChg chg="mod">
          <ac:chgData name="Гість" userId="" providerId="Windows Live" clId="Web-{FE5A46C2-0DE4-440D-B884-5B1F8A1417CF}" dt="2024-03-31T19:06:10.670" v="104" actId="1076"/>
          <ac:spMkLst>
            <pc:docMk/>
            <pc:sldMk cId="270492958" sldId="256"/>
            <ac:spMk id="3" creationId="{C54EE4E6-FB9E-13BD-0616-39E6E90DB4A4}"/>
          </ac:spMkLst>
        </pc:spChg>
      </pc:sldChg>
      <pc:sldChg chg="modSp">
        <pc:chgData name="Гість" userId="" providerId="Windows Live" clId="Web-{FE5A46C2-0DE4-440D-B884-5B1F8A1417CF}" dt="2024-03-31T19:28:26.724" v="278" actId="14100"/>
        <pc:sldMkLst>
          <pc:docMk/>
          <pc:sldMk cId="3187157458" sldId="257"/>
        </pc:sldMkLst>
        <pc:spChg chg="mod">
          <ac:chgData name="Гість" userId="" providerId="Windows Live" clId="Web-{FE5A46C2-0DE4-440D-B884-5B1F8A1417CF}" dt="2024-03-31T19:27:33.987" v="267" actId="20577"/>
          <ac:spMkLst>
            <pc:docMk/>
            <pc:sldMk cId="3187157458" sldId="257"/>
            <ac:spMk id="3" creationId="{ADE20ABD-E36D-36FD-B5B9-88034CFA52B9}"/>
          </ac:spMkLst>
        </pc:spChg>
        <pc:picChg chg="mod">
          <ac:chgData name="Гість" userId="" providerId="Windows Live" clId="Web-{FE5A46C2-0DE4-440D-B884-5B1F8A1417CF}" dt="2024-03-31T19:28:26.724" v="278" actId="14100"/>
          <ac:picMkLst>
            <pc:docMk/>
            <pc:sldMk cId="3187157458" sldId="257"/>
            <ac:picMk id="4" creationId="{1225473A-392E-EA9C-5914-1AF3B5B4A82A}"/>
          </ac:picMkLst>
        </pc:picChg>
      </pc:sldChg>
      <pc:sldChg chg="modSp">
        <pc:chgData name="Гість" userId="" providerId="Windows Live" clId="Web-{FE5A46C2-0DE4-440D-B884-5B1F8A1417CF}" dt="2024-03-31T19:28:09.020" v="276" actId="20577"/>
        <pc:sldMkLst>
          <pc:docMk/>
          <pc:sldMk cId="2419387222" sldId="258"/>
        </pc:sldMkLst>
        <pc:spChg chg="mod">
          <ac:chgData name="Гість" userId="" providerId="Windows Live" clId="Web-{FE5A46C2-0DE4-440D-B884-5B1F8A1417CF}" dt="2024-03-31T19:20:22.579" v="203" actId="1076"/>
          <ac:spMkLst>
            <pc:docMk/>
            <pc:sldMk cId="2419387222" sldId="258"/>
            <ac:spMk id="2" creationId="{0A0071E4-F6D0-36B5-3674-DBE4CEB9B976}"/>
          </ac:spMkLst>
        </pc:spChg>
        <pc:spChg chg="mod">
          <ac:chgData name="Гість" userId="" providerId="Windows Live" clId="Web-{FE5A46C2-0DE4-440D-B884-5B1F8A1417CF}" dt="2024-03-31T19:28:09.020" v="276" actId="20577"/>
          <ac:spMkLst>
            <pc:docMk/>
            <pc:sldMk cId="2419387222" sldId="258"/>
            <ac:spMk id="3" creationId="{1ADE2BE4-E3F2-9A3F-0B4A-293D00BC42A0}"/>
          </ac:spMkLst>
        </pc:spChg>
        <pc:spChg chg="mod">
          <ac:chgData name="Гість" userId="" providerId="Windows Live" clId="Web-{FE5A46C2-0DE4-440D-B884-5B1F8A1417CF}" dt="2024-03-31T19:28:05.536" v="275" actId="14100"/>
          <ac:spMkLst>
            <pc:docMk/>
            <pc:sldMk cId="2419387222" sldId="258"/>
            <ac:spMk id="10" creationId="{7B8CE98D-EDE7-E6A8-B4C3-391F35871986}"/>
          </ac:spMkLst>
        </pc:spChg>
        <pc:picChg chg="mod">
          <ac:chgData name="Гість" userId="" providerId="Windows Live" clId="Web-{FE5A46C2-0DE4-440D-B884-5B1F8A1417CF}" dt="2024-03-31T19:19:38.109" v="198" actId="1076"/>
          <ac:picMkLst>
            <pc:docMk/>
            <pc:sldMk cId="2419387222" sldId="258"/>
            <ac:picMk id="4" creationId="{DC9D8E3D-3975-D481-55A9-0F3EC4ADC317}"/>
          </ac:picMkLst>
        </pc:picChg>
        <pc:picChg chg="mod">
          <ac:chgData name="Гість" userId="" providerId="Windows Live" clId="Web-{FE5A46C2-0DE4-440D-B884-5B1F8A1417CF}" dt="2024-03-31T19:20:29.533" v="204" actId="1076"/>
          <ac:picMkLst>
            <pc:docMk/>
            <pc:sldMk cId="2419387222" sldId="258"/>
            <ac:picMk id="12" creationId="{9FE39CA8-604C-3AC5-910B-E595A21ECD9A}"/>
          </ac:picMkLst>
        </pc:picChg>
      </pc:sldChg>
      <pc:sldChg chg="modSp">
        <pc:chgData name="Гість" userId="" providerId="Windows Live" clId="Web-{FE5A46C2-0DE4-440D-B884-5B1F8A1417CF}" dt="2024-03-31T19:31:32.546" v="325" actId="20577"/>
        <pc:sldMkLst>
          <pc:docMk/>
          <pc:sldMk cId="3840156870" sldId="259"/>
        </pc:sldMkLst>
        <pc:spChg chg="mod">
          <ac:chgData name="Гість" userId="" providerId="Windows Live" clId="Web-{FE5A46C2-0DE4-440D-B884-5B1F8A1417CF}" dt="2024-03-31T19:31:32.546" v="325" actId="20577"/>
          <ac:spMkLst>
            <pc:docMk/>
            <pc:sldMk cId="3840156870" sldId="259"/>
            <ac:spMk id="3" creationId="{52F9930D-EE3A-A90F-2EB6-1FCA9342414B}"/>
          </ac:spMkLst>
        </pc:spChg>
      </pc:sldChg>
      <pc:sldChg chg="modSp">
        <pc:chgData name="Гість" userId="" providerId="Windows Live" clId="Web-{FE5A46C2-0DE4-440D-B884-5B1F8A1417CF}" dt="2024-03-31T19:46:40.054" v="522" actId="20577"/>
        <pc:sldMkLst>
          <pc:docMk/>
          <pc:sldMk cId="1305093973" sldId="260"/>
        </pc:sldMkLst>
        <pc:spChg chg="mod">
          <ac:chgData name="Гість" userId="" providerId="Windows Live" clId="Web-{FE5A46C2-0DE4-440D-B884-5B1F8A1417CF}" dt="2024-03-31T19:46:40.054" v="522" actId="20577"/>
          <ac:spMkLst>
            <pc:docMk/>
            <pc:sldMk cId="1305093973" sldId="260"/>
            <ac:spMk id="3" creationId="{24FE8CC4-D37D-4F4D-76ED-4AAC0DC4EA13}"/>
          </ac:spMkLst>
        </pc:spChg>
      </pc:sldChg>
      <pc:sldChg chg="modSp">
        <pc:chgData name="Гість" userId="" providerId="Windows Live" clId="Web-{FE5A46C2-0DE4-440D-B884-5B1F8A1417CF}" dt="2024-03-31T19:46:41.023" v="523" actId="20577"/>
        <pc:sldMkLst>
          <pc:docMk/>
          <pc:sldMk cId="191752106" sldId="261"/>
        </pc:sldMkLst>
        <pc:spChg chg="mod">
          <ac:chgData name="Гість" userId="" providerId="Windows Live" clId="Web-{FE5A46C2-0DE4-440D-B884-5B1F8A1417CF}" dt="2024-03-31T19:46:41.023" v="523" actId="20577"/>
          <ac:spMkLst>
            <pc:docMk/>
            <pc:sldMk cId="191752106" sldId="261"/>
            <ac:spMk id="3" creationId="{17B3B9A3-5AAA-40D6-05B0-41570CE9BD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E88C7-835C-40A8-896F-8A487D0CDCA7}" type="datetimeFigureOut">
              <a:rPr lang="ru-RU" smtClean="0"/>
              <a:t>06.04.2024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006A5-A78A-41B6-86B1-51EC519A852C}" type="slidenum">
              <a:rPr lang="ru-RU" smtClean="0"/>
              <a:t>‹#›</a:t>
            </a:fld>
            <a:endParaRPr lang="ru-RU"/>
          </a:p>
        </p:txBody>
      </p:sp>
    </p:spTree>
    <p:extLst>
      <p:ext uri="{BB962C8B-B14F-4D97-AF65-F5344CB8AC3E}">
        <p14:creationId xmlns:p14="http://schemas.microsoft.com/office/powerpoint/2010/main" val="303181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D7006A5-A78A-41B6-86B1-51EC519A852C}" type="slidenum">
              <a:rPr lang="ru-RU" smtClean="0"/>
              <a:t>3</a:t>
            </a:fld>
            <a:endParaRPr lang="ru-RU"/>
          </a:p>
        </p:txBody>
      </p:sp>
    </p:spTree>
    <p:extLst>
      <p:ext uri="{BB962C8B-B14F-4D97-AF65-F5344CB8AC3E}">
        <p14:creationId xmlns:p14="http://schemas.microsoft.com/office/powerpoint/2010/main" val="299265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2AC3A8-FEAA-04CD-7F93-92B6734E051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50A0DF8-7E79-8B7C-F0E0-2F1F088526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32101D5-8203-0CA0-7FAC-93A5B0D9138D}"/>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5" name="Нижний колонтитул 4">
            <a:extLst>
              <a:ext uri="{FF2B5EF4-FFF2-40B4-BE49-F238E27FC236}">
                <a16:creationId xmlns:a16="http://schemas.microsoft.com/office/drawing/2014/main" id="{48D6779E-3ED7-F206-AC51-0949C86BAB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B8A3CE-6A6B-021D-5A3A-08C624E84228}"/>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253585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7E6605-5B5D-AFB8-5BD1-0C2B4566921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4AE3009-286B-A931-73CE-0EE7BA6A5B7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AD059E1-1E29-148F-C4E3-AAEDDB750A9F}"/>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5" name="Нижний колонтитул 4">
            <a:extLst>
              <a:ext uri="{FF2B5EF4-FFF2-40B4-BE49-F238E27FC236}">
                <a16:creationId xmlns:a16="http://schemas.microsoft.com/office/drawing/2014/main" id="{53866287-A680-0E72-527A-77506AE773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32EA8A-80EC-6880-8E1D-9822597773A8}"/>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378549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C05E833-6DA1-C42C-10AF-3B57C3F162E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506FF39-9041-6DA4-EC60-CFF97A609B9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FFCB18-ECEC-0C4A-AB9D-F6263650504B}"/>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5" name="Нижний колонтитул 4">
            <a:extLst>
              <a:ext uri="{FF2B5EF4-FFF2-40B4-BE49-F238E27FC236}">
                <a16:creationId xmlns:a16="http://schemas.microsoft.com/office/drawing/2014/main" id="{C7E94C5E-3115-EE72-99B3-D2255E33577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1EDB29-6697-42DC-C593-F9EE86A9A787}"/>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170068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2F65B8-C606-B105-A16D-7A4063021CD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BC8BD93-55B8-B00B-79B1-EC02C479CC5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4C96C21-614B-A744-4BE5-5FFE585465F0}"/>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5" name="Нижний колонтитул 4">
            <a:extLst>
              <a:ext uri="{FF2B5EF4-FFF2-40B4-BE49-F238E27FC236}">
                <a16:creationId xmlns:a16="http://schemas.microsoft.com/office/drawing/2014/main" id="{9E445AEB-05AB-914F-AF5E-5470A37FB71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DE1439-CB35-ED8B-0F0E-BE5AFEE126E9}"/>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83887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081932-F2B6-8469-AB45-AFA4C6062B3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1D9CD0AF-4339-3E6D-8230-4D318AF854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CEC3E7B-BAB1-1078-AC74-BF7B9B038FBE}"/>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5" name="Нижний колонтитул 4">
            <a:extLst>
              <a:ext uri="{FF2B5EF4-FFF2-40B4-BE49-F238E27FC236}">
                <a16:creationId xmlns:a16="http://schemas.microsoft.com/office/drawing/2014/main" id="{AE5ED96A-5237-95E4-E420-E6CA45A893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371893B-560B-17D3-F411-3F3EC9A4C4D5}"/>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315131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3FF978-B4D7-A1DF-E103-452783E25B7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B53690E-58E8-3F4D-826A-CBC2F168E4F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DA65D99-11D8-8F6E-E16A-BB30AFFF8D8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6BB1866-137A-1511-4A15-44FDB56B335E}"/>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6" name="Нижний колонтитул 5">
            <a:extLst>
              <a:ext uri="{FF2B5EF4-FFF2-40B4-BE49-F238E27FC236}">
                <a16:creationId xmlns:a16="http://schemas.microsoft.com/office/drawing/2014/main" id="{A190FE2D-0A49-565A-C802-3A27015438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45E49A6-0E96-8A6D-41AD-333C29B4EDB7}"/>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133375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D654DD-6F62-0DA1-81E5-7A2BFFEA7AA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DDB0A69-1424-012B-C64D-BE4E90578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B385F40-AA10-69FD-BD44-44899E981A7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150FDCE-C8B8-E5B0-478B-F23DDE0B38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91A146F-7026-1C31-A056-9BE9517728F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311D10B-5803-A69B-8B97-2320289F8137}"/>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8" name="Нижний колонтитул 7">
            <a:extLst>
              <a:ext uri="{FF2B5EF4-FFF2-40B4-BE49-F238E27FC236}">
                <a16:creationId xmlns:a16="http://schemas.microsoft.com/office/drawing/2014/main" id="{A686FC35-B09E-FCCD-91CB-31A3356BBBA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2F27266-B7C7-0A56-4BEB-032F9F2290FF}"/>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255944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9DA168-8141-462A-2E35-0A5E6490B9D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2647A94-6AF2-02B2-14EE-2A506FBC07A2}"/>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4" name="Нижний колонтитул 3">
            <a:extLst>
              <a:ext uri="{FF2B5EF4-FFF2-40B4-BE49-F238E27FC236}">
                <a16:creationId xmlns:a16="http://schemas.microsoft.com/office/drawing/2014/main" id="{4FAD723E-E0A6-A475-FD35-B34BC3B7510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31D1F18-D2DF-4CB3-287D-3D9A76100164}"/>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6974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1FF5094-5736-4211-9C60-7F5785B46862}"/>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3" name="Нижний колонтитул 2">
            <a:extLst>
              <a:ext uri="{FF2B5EF4-FFF2-40B4-BE49-F238E27FC236}">
                <a16:creationId xmlns:a16="http://schemas.microsoft.com/office/drawing/2014/main" id="{B32A4E0A-605C-5A3D-3CD3-9715F2A50C5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3EFC6DC-4088-8403-6C1F-134BA7A61F98}"/>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395409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ACDF00-14A3-5F4E-D6FC-5480BEC9276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B30AD611-49AA-55FC-87A3-B9132FCA1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3D745A8-F353-C23C-7DE7-1FEB56DAA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D094B40-85D0-0663-C05F-C8901BA9A9E1}"/>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6" name="Нижний колонтитул 5">
            <a:extLst>
              <a:ext uri="{FF2B5EF4-FFF2-40B4-BE49-F238E27FC236}">
                <a16:creationId xmlns:a16="http://schemas.microsoft.com/office/drawing/2014/main" id="{7CB20226-66BE-7A32-69E9-357F13D5535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D5A4570-B5FC-2BE0-6E7D-5DF2A6579A62}"/>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98655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741E4E-36B4-2D09-D49D-C537F34BB54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7913EB8-F8B1-EDAA-1FA8-EFE6F8DF0E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8F75866-0F6F-D792-A56E-4C6D020A3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2B90503-A233-D503-2F6F-A9F504C1E06E}"/>
              </a:ext>
            </a:extLst>
          </p:cNvPr>
          <p:cNvSpPr>
            <a:spLocks noGrp="1"/>
          </p:cNvSpPr>
          <p:nvPr>
            <p:ph type="dt" sz="half" idx="10"/>
          </p:nvPr>
        </p:nvSpPr>
        <p:spPr/>
        <p:txBody>
          <a:bodyPr/>
          <a:lstStyle/>
          <a:p>
            <a:fld id="{5DD7F183-BD73-554C-8E8E-517BF20D8F52}" type="datetimeFigureOut">
              <a:rPr lang="ru-RU" smtClean="0"/>
              <a:t>06.04.2024</a:t>
            </a:fld>
            <a:endParaRPr lang="ru-RU"/>
          </a:p>
        </p:txBody>
      </p:sp>
      <p:sp>
        <p:nvSpPr>
          <p:cNvPr id="6" name="Нижний колонтитул 5">
            <a:extLst>
              <a:ext uri="{FF2B5EF4-FFF2-40B4-BE49-F238E27FC236}">
                <a16:creationId xmlns:a16="http://schemas.microsoft.com/office/drawing/2014/main" id="{97C074CB-B5BD-F0FB-336E-2768C373BC3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82EF78E-291A-AD54-C936-47E0FE6E5261}"/>
              </a:ext>
            </a:extLst>
          </p:cNvPr>
          <p:cNvSpPr>
            <a:spLocks noGrp="1"/>
          </p:cNvSpPr>
          <p:nvPr>
            <p:ph type="sldNum" sz="quarter" idx="12"/>
          </p:nvPr>
        </p:nvSpPr>
        <p:spPr/>
        <p:txBody>
          <a:bodyPr/>
          <a:lstStyle/>
          <a:p>
            <a:fld id="{3C26727F-B192-044B-B598-AB8B6A85765D}" type="slidenum">
              <a:rPr lang="ru-RU" smtClean="0"/>
              <a:t>‹#›</a:t>
            </a:fld>
            <a:endParaRPr lang="ru-RU"/>
          </a:p>
        </p:txBody>
      </p:sp>
    </p:spTree>
    <p:extLst>
      <p:ext uri="{BB962C8B-B14F-4D97-AF65-F5344CB8AC3E}">
        <p14:creationId xmlns:p14="http://schemas.microsoft.com/office/powerpoint/2010/main" val="26342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DCC3C3-0A5C-9E7B-B663-641BA04D8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01C703B-3338-59B1-8E81-46FEC14DE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A4A6576-6583-DC32-FCD8-6B4797A82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D7F183-BD73-554C-8E8E-517BF20D8F52}" type="datetimeFigureOut">
              <a:rPr lang="ru-RU" smtClean="0"/>
              <a:t>06.04.2024</a:t>
            </a:fld>
            <a:endParaRPr lang="ru-RU"/>
          </a:p>
        </p:txBody>
      </p:sp>
      <p:sp>
        <p:nvSpPr>
          <p:cNvPr id="5" name="Нижний колонтитул 4">
            <a:extLst>
              <a:ext uri="{FF2B5EF4-FFF2-40B4-BE49-F238E27FC236}">
                <a16:creationId xmlns:a16="http://schemas.microsoft.com/office/drawing/2014/main" id="{2760ECFB-5D45-6CD7-490A-167449B47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ru-RU"/>
          </a:p>
        </p:txBody>
      </p:sp>
      <p:sp>
        <p:nvSpPr>
          <p:cNvPr id="6" name="Номер слайда 5">
            <a:extLst>
              <a:ext uri="{FF2B5EF4-FFF2-40B4-BE49-F238E27FC236}">
                <a16:creationId xmlns:a16="http://schemas.microsoft.com/office/drawing/2014/main" id="{21B16CBE-A857-3367-0497-0AA4F6E535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26727F-B192-044B-B598-AB8B6A85765D}" type="slidenum">
              <a:rPr lang="ru-RU" smtClean="0"/>
              <a:t>‹#›</a:t>
            </a:fld>
            <a:endParaRPr lang="ru-RU"/>
          </a:p>
        </p:txBody>
      </p:sp>
    </p:spTree>
    <p:extLst>
      <p:ext uri="{BB962C8B-B14F-4D97-AF65-F5344CB8AC3E}">
        <p14:creationId xmlns:p14="http://schemas.microsoft.com/office/powerpoint/2010/main" val="328377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94E4D846-3AFC-4F86-8C35-24B0542A26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Зображення, що містить просто неба, будівля, дерево, небо&#10;&#10;Опис створено автоматично">
            <a:extLst>
              <a:ext uri="{FF2B5EF4-FFF2-40B4-BE49-F238E27FC236}">
                <a16:creationId xmlns:a16="http://schemas.microsoft.com/office/drawing/2014/main" id="{B3E15F15-15A3-0EBB-928F-8CC459353622}"/>
              </a:ext>
            </a:extLst>
          </p:cNvPr>
          <p:cNvPicPr>
            <a:picLocks noChangeAspect="1"/>
          </p:cNvPicPr>
          <p:nvPr/>
        </p:nvPicPr>
        <p:blipFill rotWithShape="1">
          <a:blip r:embed="rId2"/>
          <a:srcRect l="21000" t="9091"/>
          <a:stretch/>
        </p:blipFill>
        <p:spPr>
          <a:xfrm>
            <a:off x="20" y="10"/>
            <a:ext cx="8668492" cy="6857990"/>
          </a:xfrm>
          <a:prstGeom prst="rect">
            <a:avLst/>
          </a:prstGeom>
        </p:spPr>
      </p:pic>
      <p:sp>
        <p:nvSpPr>
          <p:cNvPr id="12" name="Rectangle 11">
            <a:extLst>
              <a:ext uri="{FF2B5EF4-FFF2-40B4-BE49-F238E27FC236}">
                <a16:creationId xmlns:a16="http://schemas.microsoft.com/office/drawing/2014/main" id="{284781B9-12CB-45C3-907A-9ED93FF72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72FCCCD4-D2A9-390C-9214-92B9F9190D6C}"/>
              </a:ext>
            </a:extLst>
          </p:cNvPr>
          <p:cNvSpPr>
            <a:spLocks noGrp="1"/>
          </p:cNvSpPr>
          <p:nvPr>
            <p:ph type="ctrTitle"/>
          </p:nvPr>
        </p:nvSpPr>
        <p:spPr>
          <a:xfrm>
            <a:off x="4453314" y="649319"/>
            <a:ext cx="6998112" cy="2136743"/>
          </a:xfrm>
        </p:spPr>
        <p:txBody>
          <a:bodyPr vert="horz" lIns="91440" tIns="45720" rIns="91440" bIns="45720" rtlCol="0" anchor="b">
            <a:normAutofit/>
          </a:bodyPr>
          <a:lstStyle/>
          <a:p>
            <a:r>
              <a:rPr lang="en-US" sz="4400" b="1" dirty="0">
                <a:latin typeface="Aptos Display"/>
                <a:cs typeface="Arial"/>
              </a:rPr>
              <a:t>"</a:t>
            </a:r>
            <a:r>
              <a:rPr lang="en-US" sz="4400" b="1" dirty="0" err="1">
                <a:latin typeface="Times New Roman" panose="02020603050405020304" pitchFamily="18" charset="0"/>
                <a:cs typeface="Times New Roman" panose="02020603050405020304" pitchFamily="18" charset="0"/>
              </a:rPr>
              <a:t>Історичні</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пам'ятки</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рідного</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міста,селищa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села</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або</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його</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околиці</a:t>
            </a:r>
            <a:r>
              <a:rPr lang="en-US" sz="4400" b="1" dirty="0">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Подзаголовок 2">
            <a:extLst>
              <a:ext uri="{FF2B5EF4-FFF2-40B4-BE49-F238E27FC236}">
                <a16:creationId xmlns:a16="http://schemas.microsoft.com/office/drawing/2014/main" id="{C54EE4E6-FB9E-13BD-0616-39E6E90DB4A4}"/>
              </a:ext>
            </a:extLst>
          </p:cNvPr>
          <p:cNvSpPr>
            <a:spLocks noGrp="1"/>
          </p:cNvSpPr>
          <p:nvPr>
            <p:ph type="subTitle" idx="1"/>
          </p:nvPr>
        </p:nvSpPr>
        <p:spPr>
          <a:xfrm>
            <a:off x="7465325" y="2786062"/>
            <a:ext cx="4585648" cy="3472626"/>
          </a:xfrm>
        </p:spPr>
        <p:txBody>
          <a:bodyPr vert="horz" lIns="91440" tIns="45720" rIns="91440" bIns="45720" rtlCol="0" anchor="t">
            <a:noAutofit/>
          </a:bodyPr>
          <a:lstStyle/>
          <a:p>
            <a:pPr algn="l"/>
            <a:r>
              <a:rPr lang="en-US" sz="2000" b="1" dirty="0" err="1">
                <a:latin typeface="Times New Roman"/>
                <a:cs typeface="Arial"/>
              </a:rPr>
              <a:t>Автор</a:t>
            </a:r>
            <a:r>
              <a:rPr lang="en-US" sz="2000" b="1" dirty="0">
                <a:latin typeface="Times New Roman"/>
                <a:cs typeface="Arial"/>
              </a:rPr>
              <a:t>:</a:t>
            </a:r>
            <a:endParaRPr lang="uk-UA" sz="2000" b="1" dirty="0">
              <a:latin typeface="Times New Roman"/>
              <a:cs typeface="Arial"/>
            </a:endParaRPr>
          </a:p>
          <a:p>
            <a:pPr algn="l"/>
            <a:r>
              <a:rPr lang="en-US" sz="2000" dirty="0" err="1">
                <a:latin typeface="Times New Roman"/>
                <a:cs typeface="Arial"/>
              </a:rPr>
              <a:t>Ковальська</a:t>
            </a:r>
            <a:r>
              <a:rPr lang="en-US" sz="2000" dirty="0">
                <a:latin typeface="Times New Roman"/>
                <a:cs typeface="Arial"/>
              </a:rPr>
              <a:t> </a:t>
            </a:r>
            <a:r>
              <a:rPr lang="en-US" sz="2000" dirty="0" err="1">
                <a:latin typeface="Times New Roman"/>
                <a:cs typeface="Arial"/>
              </a:rPr>
              <a:t>Вікторія</a:t>
            </a:r>
            <a:r>
              <a:rPr lang="en-US" sz="2000" dirty="0">
                <a:latin typeface="Times New Roman"/>
                <a:cs typeface="Arial"/>
              </a:rPr>
              <a:t> </a:t>
            </a:r>
            <a:r>
              <a:rPr lang="en-US" sz="2000" dirty="0" err="1">
                <a:latin typeface="Times New Roman"/>
                <a:cs typeface="Arial"/>
              </a:rPr>
              <a:t>Сергіївна</a:t>
            </a:r>
            <a:endParaRPr lang="uk-UA" sz="2000" dirty="0">
              <a:latin typeface="Times New Roman"/>
              <a:cs typeface="Arial"/>
            </a:endParaRPr>
          </a:p>
          <a:p>
            <a:pPr algn="l"/>
            <a:r>
              <a:rPr lang="en-US" sz="2000" dirty="0" err="1">
                <a:latin typeface="Times New Roman"/>
                <a:cs typeface="Arial"/>
              </a:rPr>
              <a:t>учениця</a:t>
            </a:r>
            <a:r>
              <a:rPr lang="en-US" sz="2000" dirty="0">
                <a:latin typeface="Times New Roman"/>
                <a:cs typeface="Arial"/>
              </a:rPr>
              <a:t> 7 </a:t>
            </a:r>
            <a:r>
              <a:rPr lang="en-US" sz="2000" dirty="0" err="1">
                <a:latin typeface="Times New Roman"/>
                <a:cs typeface="Arial"/>
              </a:rPr>
              <a:t>класу</a:t>
            </a:r>
            <a:endParaRPr lang="en-US" sz="2000" dirty="0">
              <a:latin typeface="Times New Roman"/>
              <a:cs typeface="Arial"/>
            </a:endParaRPr>
          </a:p>
          <a:p>
            <a:pPr algn="l"/>
            <a:r>
              <a:rPr lang="en-US" sz="2000" dirty="0" err="1">
                <a:latin typeface="Times New Roman"/>
                <a:cs typeface="Arial"/>
              </a:rPr>
              <a:t>Біловодського</a:t>
            </a:r>
            <a:r>
              <a:rPr lang="en-US" sz="2000" dirty="0">
                <a:latin typeface="Times New Roman"/>
                <a:cs typeface="Arial"/>
              </a:rPr>
              <a:t> </a:t>
            </a:r>
            <a:r>
              <a:rPr lang="en-US" sz="2000" dirty="0" err="1">
                <a:latin typeface="Times New Roman"/>
                <a:cs typeface="Arial"/>
              </a:rPr>
              <a:t>ліцею</a:t>
            </a:r>
            <a:r>
              <a:rPr lang="en-US" sz="2000" dirty="0">
                <a:latin typeface="Times New Roman"/>
                <a:cs typeface="Arial"/>
              </a:rPr>
              <a:t> "</a:t>
            </a:r>
            <a:r>
              <a:rPr lang="en-US" sz="2000" dirty="0" err="1">
                <a:latin typeface="Times New Roman"/>
                <a:cs typeface="Arial"/>
              </a:rPr>
              <a:t>Лідер</a:t>
            </a:r>
            <a:r>
              <a:rPr lang="en-US" sz="2000" dirty="0">
                <a:latin typeface="Times New Roman"/>
                <a:cs typeface="Arial"/>
              </a:rPr>
              <a:t>" </a:t>
            </a:r>
          </a:p>
          <a:p>
            <a:pPr algn="l"/>
            <a:r>
              <a:rPr lang="en-US" sz="2000" dirty="0">
                <a:latin typeface="Times New Roman"/>
                <a:cs typeface="Arial"/>
              </a:rPr>
              <a:t> </a:t>
            </a:r>
            <a:r>
              <a:rPr lang="uk-UA" sz="2000" dirty="0">
                <a:latin typeface="Times New Roman" panose="02020603050405020304" pitchFamily="18" charset="0"/>
                <a:cs typeface="Times New Roman" panose="02020603050405020304" pitchFamily="18" charset="0"/>
              </a:rPr>
              <a:t>Біловодське наукове товариство КЗ «ЛОМАНУМ»</a:t>
            </a:r>
            <a:endParaRPr lang="ru-RU" sz="2000" dirty="0">
              <a:latin typeface="Times New Roman" panose="02020603050405020304" pitchFamily="18" charset="0"/>
              <a:cs typeface="Times New Roman" panose="02020603050405020304" pitchFamily="18" charset="0"/>
            </a:endParaRPr>
          </a:p>
          <a:p>
            <a:pPr algn="l"/>
            <a:r>
              <a:rPr lang="en-US" sz="2000" b="1" dirty="0" err="1" smtClean="0">
                <a:latin typeface="Times New Roman"/>
                <a:cs typeface="Arial"/>
              </a:rPr>
              <a:t>Науковий</a:t>
            </a:r>
            <a:r>
              <a:rPr lang="en-US" sz="2000" b="1" dirty="0" smtClean="0">
                <a:latin typeface="Times New Roman"/>
                <a:cs typeface="Arial"/>
              </a:rPr>
              <a:t> </a:t>
            </a:r>
            <a:r>
              <a:rPr lang="en-US" sz="2000" b="1" dirty="0" err="1">
                <a:latin typeface="Times New Roman"/>
                <a:cs typeface="Arial"/>
              </a:rPr>
              <a:t>керівник</a:t>
            </a:r>
            <a:r>
              <a:rPr lang="en-US" sz="2000" b="1" dirty="0">
                <a:latin typeface="Times New Roman"/>
                <a:cs typeface="Arial"/>
              </a:rPr>
              <a:t>:</a:t>
            </a:r>
          </a:p>
          <a:p>
            <a:pPr algn="l"/>
            <a:r>
              <a:rPr lang="en-US" sz="2000" dirty="0" err="1">
                <a:latin typeface="Times New Roman"/>
                <a:cs typeface="Arial"/>
              </a:rPr>
              <a:t>Коваленко</a:t>
            </a:r>
            <a:r>
              <a:rPr lang="en-US" sz="2000" dirty="0">
                <a:latin typeface="Times New Roman"/>
                <a:cs typeface="Arial"/>
              </a:rPr>
              <a:t>  </a:t>
            </a:r>
            <a:r>
              <a:rPr lang="en-US" sz="2000" dirty="0" err="1">
                <a:latin typeface="Times New Roman"/>
                <a:cs typeface="Arial"/>
              </a:rPr>
              <a:t>Альона</a:t>
            </a:r>
            <a:r>
              <a:rPr lang="en-US" sz="2000" dirty="0">
                <a:latin typeface="Times New Roman"/>
                <a:cs typeface="Arial"/>
              </a:rPr>
              <a:t> </a:t>
            </a:r>
            <a:r>
              <a:rPr lang="en-US" sz="2000" dirty="0" err="1">
                <a:latin typeface="Times New Roman"/>
                <a:cs typeface="Arial"/>
              </a:rPr>
              <a:t>Василівна</a:t>
            </a:r>
            <a:r>
              <a:rPr lang="en-US" sz="2000" dirty="0">
                <a:latin typeface="Times New Roman"/>
                <a:cs typeface="Arial"/>
              </a:rPr>
              <a:t>,</a:t>
            </a:r>
            <a:endParaRPr lang="en-US" sz="2000" dirty="0">
              <a:latin typeface="Times New Roman"/>
              <a:cs typeface="Times New Roman"/>
            </a:endParaRPr>
          </a:p>
          <a:p>
            <a:pPr algn="l"/>
            <a:r>
              <a:rPr lang="en-US" sz="2000" dirty="0" err="1">
                <a:latin typeface="Times New Roman"/>
                <a:cs typeface="Arial"/>
              </a:rPr>
              <a:t>вчитель</a:t>
            </a:r>
            <a:r>
              <a:rPr lang="en-US" sz="2000" dirty="0">
                <a:latin typeface="Times New Roman"/>
                <a:cs typeface="Arial"/>
              </a:rPr>
              <a:t> </a:t>
            </a:r>
            <a:r>
              <a:rPr lang="en-US" sz="2000" dirty="0" err="1">
                <a:latin typeface="Times New Roman"/>
                <a:cs typeface="Arial"/>
              </a:rPr>
              <a:t>історії</a:t>
            </a:r>
            <a:r>
              <a:rPr lang="en-US" sz="2000" dirty="0">
                <a:latin typeface="Times New Roman"/>
                <a:cs typeface="Arial"/>
              </a:rPr>
              <a:t> </a:t>
            </a:r>
          </a:p>
          <a:p>
            <a:pPr algn="l"/>
            <a:r>
              <a:rPr lang="en-US" sz="2000" dirty="0" err="1">
                <a:latin typeface="Times New Roman"/>
                <a:cs typeface="Arial"/>
              </a:rPr>
              <a:t>Біловодського</a:t>
            </a:r>
            <a:r>
              <a:rPr lang="en-US" sz="2000" dirty="0">
                <a:latin typeface="Times New Roman"/>
                <a:cs typeface="Arial"/>
              </a:rPr>
              <a:t> </a:t>
            </a:r>
            <a:r>
              <a:rPr lang="en-US" sz="2000" dirty="0" err="1">
                <a:latin typeface="Times New Roman"/>
                <a:cs typeface="Arial"/>
              </a:rPr>
              <a:t>ліцею"Лідер</a:t>
            </a:r>
            <a:r>
              <a:rPr lang="en-US" sz="2000" dirty="0">
                <a:latin typeface="Times New Roman"/>
                <a:cs typeface="Arial"/>
              </a:rPr>
              <a:t>"</a:t>
            </a:r>
          </a:p>
        </p:txBody>
      </p:sp>
    </p:spTree>
    <p:extLst>
      <p:ext uri="{BB962C8B-B14F-4D97-AF65-F5344CB8AC3E}">
        <p14:creationId xmlns:p14="http://schemas.microsoft.com/office/powerpoint/2010/main" val="270492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Зображення, що містить просто неба, небо, хмара, будівля&#10;&#10;Опис створено автоматично">
            <a:extLst>
              <a:ext uri="{FF2B5EF4-FFF2-40B4-BE49-F238E27FC236}">
                <a16:creationId xmlns:a16="http://schemas.microsoft.com/office/drawing/2014/main" id="{2D124751-EC67-1B96-8A9C-15304E9DE344}"/>
              </a:ext>
            </a:extLst>
          </p:cNvPr>
          <p:cNvPicPr>
            <a:picLocks noChangeAspect="1"/>
          </p:cNvPicPr>
          <p:nvPr/>
        </p:nvPicPr>
        <p:blipFill rotWithShape="1">
          <a:blip r:embed="rId2"/>
          <a:srcRect t="27503" b="19305"/>
          <a:stretch/>
        </p:blipFill>
        <p:spPr>
          <a:xfrm>
            <a:off x="1"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6591A87E-DB0E-26E8-3F73-2689A4C20167}"/>
              </a:ext>
            </a:extLst>
          </p:cNvPr>
          <p:cNvSpPr>
            <a:spLocks noGrp="1"/>
          </p:cNvSpPr>
          <p:nvPr>
            <p:ph idx="1"/>
          </p:nvPr>
        </p:nvSpPr>
        <p:spPr>
          <a:xfrm>
            <a:off x="7137779" y="109183"/>
            <a:ext cx="4739895" cy="6436874"/>
          </a:xfrm>
        </p:spPr>
        <p:txBody>
          <a:bodyPr vert="horz" lIns="91440" tIns="45720" rIns="91440" bIns="45720" rtlCol="0" anchor="t">
            <a:noAutofit/>
          </a:bodyPr>
          <a:lstStyle/>
          <a:p>
            <a:pPr marL="0" indent="0" algn="just">
              <a:lnSpc>
                <a:spcPct val="100000"/>
              </a:lnSpc>
              <a:buNone/>
            </a:pPr>
            <a:r>
              <a:rPr lang="ru-RU" sz="2000" b="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Найголовнішою особливістю будівництва храму є те, що він збудований у рідкісному історичному архітектурному  «російсько-візантійському» стилі. Цей стиль заснований на інтерпретації давніх форм візантійського та давньоруського зодчества. Зародився в Російській імперії на початку  ХІХ ст., і мав на меті політичний підтекст. </a:t>
            </a:r>
            <a:r>
              <a:rPr lang="ru-RU" sz="2000" dirty="0" err="1">
                <a:latin typeface="Times New Roman" panose="02020603050405020304" pitchFamily="18" charset="0"/>
                <a:cs typeface="Times New Roman" panose="02020603050405020304" pitchFamily="18" charset="0"/>
              </a:rPr>
              <a:t>Імператорським</a:t>
            </a:r>
            <a:r>
              <a:rPr lang="ru-RU" sz="2000" dirty="0">
                <a:latin typeface="Times New Roman" panose="02020603050405020304" pitchFamily="18" charset="0"/>
                <a:cs typeface="Times New Roman" panose="02020603050405020304" pitchFamily="18" charset="0"/>
              </a:rPr>
              <a:t> указом 1841</a:t>
            </a:r>
            <a:r>
              <a:rPr lang="uk-UA"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рекомендовано до </a:t>
            </a:r>
            <a:r>
              <a:rPr lang="ru-RU" sz="2000" dirty="0" err="1">
                <a:latin typeface="Times New Roman" panose="02020603050405020304" pitchFamily="18" charset="0"/>
                <a:cs typeface="Times New Roman" panose="02020603050405020304" pitchFamily="18" charset="0"/>
              </a:rPr>
              <a:t>повсюдного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використання</a:t>
            </a:r>
            <a:r>
              <a:rPr lang="ru-RU"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«російсько-візантійського стилю», </a:t>
            </a:r>
            <a:r>
              <a:rPr lang="ru-RU" sz="2000" dirty="0">
                <a:latin typeface="Times New Roman" panose="02020603050405020304" pitchFamily="18" charset="0"/>
                <a:cs typeface="Times New Roman" panose="02020603050405020304" pitchFamily="18" charset="0"/>
              </a:rPr>
              <a:t>як </a:t>
            </a:r>
            <a:r>
              <a:rPr lang="ru-RU" sz="2000" dirty="0" err="1">
                <a:latin typeface="Times New Roman" panose="02020603050405020304" pitchFamily="18" charset="0"/>
                <a:cs typeface="Times New Roman" panose="02020603050405020304" pitchFamily="18" charset="0"/>
              </a:rPr>
              <a:t>взірця</a:t>
            </a:r>
            <a:r>
              <a:rPr lang="ru-RU"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національно-патріотичної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архітектур</a:t>
            </a:r>
            <a:r>
              <a:rPr lang="uk-UA" sz="2000" dirty="0">
                <a:latin typeface="Times New Roman" panose="02020603050405020304" pitchFamily="18" charset="0"/>
                <a:cs typeface="Times New Roman" panose="02020603050405020304" pitchFamily="18" charset="0"/>
              </a:rPr>
              <a:t>и». Свого поширення стиль набув у південних окраїнах Російській імперії в 30-ті роки ХІХ ст. </a:t>
            </a:r>
            <a:endParaRPr lang="uk-UA" b="1" dirty="0"/>
          </a:p>
        </p:txBody>
      </p:sp>
    </p:spTree>
    <p:extLst>
      <p:ext uri="{BB962C8B-B14F-4D97-AF65-F5344CB8AC3E}">
        <p14:creationId xmlns:p14="http://schemas.microsoft.com/office/powerpoint/2010/main" val="165643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5767" y="1146412"/>
            <a:ext cx="4039737" cy="436728"/>
          </a:xfrm>
        </p:spPr>
        <p:txBody>
          <a:bodyPr>
            <a:normAutofit fontScale="90000"/>
          </a:bodyPr>
          <a:lstStyle/>
          <a:p>
            <a:pPr lvl="1" algn="just"/>
            <a:r>
              <a:rPr lang="uk-UA" sz="3200" b="1" dirty="0" smtClean="0">
                <a:latin typeface="Times New Roman" panose="02020603050405020304" pitchFamily="18" charset="0"/>
                <a:cs typeface="Times New Roman" panose="02020603050405020304" pitchFamily="18" charset="0"/>
              </a:rPr>
              <a:t/>
            </a:r>
            <a:br>
              <a:rPr lang="uk-UA" sz="3200" b="1" dirty="0" smtClean="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
            </a:r>
            <a:br>
              <a:rPr lang="uk-UA" sz="3200" b="1" dirty="0">
                <a:latin typeface="Times New Roman" panose="02020603050405020304" pitchFamily="18" charset="0"/>
                <a:cs typeface="Times New Roman" panose="02020603050405020304" pitchFamily="18" charset="0"/>
              </a:rPr>
            </a:br>
            <a:r>
              <a:rPr lang="uk-UA" sz="3200" b="1" dirty="0" smtClean="0">
                <a:latin typeface="Times New Roman" panose="02020603050405020304" pitchFamily="18" charset="0"/>
                <a:cs typeface="Times New Roman" panose="02020603050405020304" pitchFamily="18" charset="0"/>
              </a:rPr>
              <a:t/>
            </a:r>
            <a:br>
              <a:rPr lang="uk-UA" sz="3200" b="1" dirty="0" smtClean="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
            </a:r>
            <a:br>
              <a:rPr lang="uk-UA" sz="3200" b="1" dirty="0">
                <a:latin typeface="Times New Roman" panose="02020603050405020304" pitchFamily="18" charset="0"/>
                <a:cs typeface="Times New Roman" panose="02020603050405020304" pitchFamily="18" charset="0"/>
              </a:rPr>
            </a:br>
            <a:r>
              <a:rPr lang="uk-UA" sz="3200" b="1" dirty="0" smtClean="0">
                <a:latin typeface="Times New Roman" panose="02020603050405020304" pitchFamily="18" charset="0"/>
                <a:cs typeface="Times New Roman" panose="02020603050405020304" pitchFamily="18" charset="0"/>
              </a:rPr>
              <a:t>  </a:t>
            </a:r>
            <a:br>
              <a:rPr lang="uk-UA" sz="3200" b="1" dirty="0" smtClean="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
            </a:r>
            <a:br>
              <a:rPr lang="uk-UA" sz="3200" b="1" dirty="0">
                <a:latin typeface="Times New Roman" panose="02020603050405020304" pitchFamily="18" charset="0"/>
                <a:cs typeface="Times New Roman" panose="02020603050405020304" pitchFamily="18" charset="0"/>
              </a:rPr>
            </a:br>
            <a:r>
              <a:rPr lang="uk-UA" sz="3200" b="1" dirty="0" smtClean="0">
                <a:latin typeface="Times New Roman" panose="02020603050405020304" pitchFamily="18" charset="0"/>
                <a:cs typeface="Times New Roman" panose="02020603050405020304" pitchFamily="18" charset="0"/>
              </a:rPr>
              <a:t/>
            </a:r>
            <a:br>
              <a:rPr lang="uk-UA" sz="3200" b="1" dirty="0" smtClean="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
            </a:r>
            <a:br>
              <a:rPr lang="uk-UA" sz="3200" b="1" dirty="0">
                <a:latin typeface="Times New Roman" panose="02020603050405020304" pitchFamily="18" charset="0"/>
                <a:cs typeface="Times New Roman" panose="02020603050405020304" pitchFamily="18" charset="0"/>
              </a:rPr>
            </a:br>
            <a:r>
              <a:rPr lang="uk-UA" sz="3200" b="1" dirty="0" smtClean="0">
                <a:latin typeface="Times New Roman" panose="02020603050405020304" pitchFamily="18" charset="0"/>
                <a:cs typeface="Times New Roman" panose="02020603050405020304" pitchFamily="18" charset="0"/>
              </a:rPr>
              <a:t/>
            </a:r>
            <a:br>
              <a:rPr lang="uk-UA" sz="3200" b="1" dirty="0" smtClean="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
            </a:r>
            <a:br>
              <a:rPr lang="uk-UA" sz="3200" b="1" dirty="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В Україні архітектурних пам’яток даного стилю було багато збудовано, а от  </a:t>
            </a:r>
            <a:r>
              <a:rPr lang="uk-UA" sz="2200" dirty="0" err="1" smtClean="0">
                <a:latin typeface="Times New Roman" panose="02020603050405020304" pitchFamily="18" charset="0"/>
                <a:cs typeface="Times New Roman" panose="02020603050405020304" pitchFamily="18" charset="0"/>
              </a:rPr>
              <a:t>збереглося</a:t>
            </a:r>
            <a:r>
              <a:rPr lang="uk-UA" sz="2200" dirty="0" smtClean="0">
                <a:latin typeface="Times New Roman" panose="02020603050405020304" pitchFamily="18" charset="0"/>
                <a:cs typeface="Times New Roman" panose="02020603050405020304" pitchFamily="18" charset="0"/>
              </a:rPr>
              <a:t>  мало. Сьогодні із таких збережених пам’яток є </a:t>
            </a:r>
            <a:br>
              <a:rPr lang="uk-UA" sz="2200"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Свято-Троїцький храм.</a:t>
            </a:r>
            <a:br>
              <a:rPr lang="uk-UA" sz="2200" dirty="0" smtClean="0">
                <a:latin typeface="Times New Roman" panose="02020603050405020304" pitchFamily="18" charset="0"/>
                <a:cs typeface="Times New Roman" panose="02020603050405020304" pitchFamily="18" charset="0"/>
              </a:rPr>
            </a:b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r>
              <a:rPr lang="uk-UA" sz="3200" b="1" dirty="0" smtClean="0">
                <a:latin typeface="Times New Roman" panose="02020603050405020304" pitchFamily="18" charset="0"/>
                <a:cs typeface="Times New Roman" panose="02020603050405020304" pitchFamily="18" charset="0"/>
              </a:rPr>
              <a:t/>
            </a:r>
            <a:br>
              <a:rPr lang="uk-UA" sz="3200" b="1" dirty="0" smtClean="0">
                <a:latin typeface="Times New Roman" panose="02020603050405020304" pitchFamily="18" charset="0"/>
                <a:cs typeface="Times New Roman" panose="02020603050405020304" pitchFamily="18" charset="0"/>
              </a:rPr>
            </a:br>
            <a:r>
              <a:rPr lang="uk-UA" sz="3200" b="1" dirty="0" smtClean="0">
                <a:latin typeface="Times New Roman" panose="02020603050405020304" pitchFamily="18" charset="0"/>
                <a:cs typeface="Times New Roman" panose="02020603050405020304" pitchFamily="18" charset="0"/>
              </a:rPr>
              <a:t/>
            </a:r>
            <a:br>
              <a:rPr lang="uk-UA" sz="3200" b="1" dirty="0" smtClean="0">
                <a:latin typeface="Times New Roman" panose="02020603050405020304" pitchFamily="18" charset="0"/>
                <a:cs typeface="Times New Roman" panose="02020603050405020304" pitchFamily="18" charset="0"/>
              </a:rPr>
            </a:br>
            <a:r>
              <a:rPr lang="uk-UA" sz="3200" b="1" dirty="0">
                <a:latin typeface="Times New Roman" panose="02020603050405020304" pitchFamily="18" charset="0"/>
                <a:cs typeface="Times New Roman" panose="02020603050405020304" pitchFamily="18" charset="0"/>
              </a:rPr>
              <a:t/>
            </a:r>
            <a:br>
              <a:rPr lang="uk-UA" sz="3200" b="1"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37" y="4298485"/>
            <a:ext cx="2852382" cy="2457157"/>
          </a:xfrm>
          <a:prstGeom prst="rect">
            <a:avLst/>
          </a:prstGeom>
        </p:spPr>
      </p:pic>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l="5403" r="5403"/>
          <a:stretch/>
        </p:blipFill>
        <p:spPr>
          <a:xfrm>
            <a:off x="115436" y="122831"/>
            <a:ext cx="6271715" cy="4067032"/>
          </a:xfrm>
          <a:prstGeom prst="rect">
            <a:avLst/>
          </a:prstGeom>
        </p:spPr>
      </p:pic>
      <p:pic>
        <p:nvPicPr>
          <p:cNvPr id="8" name="Рисунок 7" descr="Зображення, що містить у приміщенні, стіна, полиця, меблі&#10;&#10;Опис створено автоматично">
            <a:extLst>
              <a:ext uri="{FF2B5EF4-FFF2-40B4-BE49-F238E27FC236}">
                <a16:creationId xmlns:a16="http://schemas.microsoft.com/office/drawing/2014/main" id="{516B2108-D702-E1E6-5365-4AF6065D620D}"/>
              </a:ext>
            </a:extLst>
          </p:cNvPr>
          <p:cNvPicPr>
            <a:picLocks noChangeAspect="1"/>
          </p:cNvPicPr>
          <p:nvPr/>
        </p:nvPicPr>
        <p:blipFill>
          <a:blip r:embed="rId4"/>
          <a:stretch>
            <a:fillRect/>
          </a:stretch>
        </p:blipFill>
        <p:spPr>
          <a:xfrm>
            <a:off x="3166281" y="4339429"/>
            <a:ext cx="3220869" cy="2457157"/>
          </a:xfrm>
          <a:prstGeom prst="rect">
            <a:avLst/>
          </a:prstGeom>
        </p:spPr>
      </p:pic>
    </p:spTree>
    <p:extLst>
      <p:ext uri="{BB962C8B-B14F-4D97-AF65-F5344CB8AC3E}">
        <p14:creationId xmlns:p14="http://schemas.microsoft.com/office/powerpoint/2010/main" val="3794311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Рисунок 1" descr="Зображення, що містить просто неба, небо, будівля, церква&#10;&#10;Опис створено автоматично">
            <a:extLst>
              <a:ext uri="{FF2B5EF4-FFF2-40B4-BE49-F238E27FC236}">
                <a16:creationId xmlns:a16="http://schemas.microsoft.com/office/drawing/2014/main" id="{504EACD3-0D8F-2D02-9DFC-106A15C2BA77}"/>
              </a:ext>
            </a:extLst>
          </p:cNvPr>
          <p:cNvPicPr>
            <a:picLocks noChangeAspect="1"/>
          </p:cNvPicPr>
          <p:nvPr/>
        </p:nvPicPr>
        <p:blipFill rotWithShape="1">
          <a:blip r:embed="rId2"/>
          <a:srcRect t="25073" b="7904"/>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C4F89452-A5C0-A469-5D9A-3E50B489A516}"/>
              </a:ext>
            </a:extLst>
          </p:cNvPr>
          <p:cNvSpPr>
            <a:spLocks noGrp="1"/>
          </p:cNvSpPr>
          <p:nvPr>
            <p:ph idx="1"/>
          </p:nvPr>
        </p:nvSpPr>
        <p:spPr>
          <a:xfrm>
            <a:off x="7043455" y="291076"/>
            <a:ext cx="4941375" cy="6016855"/>
          </a:xfrm>
        </p:spPr>
        <p:txBody>
          <a:bodyPr vert="horz" lIns="91440" tIns="45720" rIns="91440" bIns="45720" rtlCol="0" anchor="t">
            <a:noAutofit/>
          </a:bodyPr>
          <a:lstStyle/>
          <a:p>
            <a:pPr marL="0" indent="0" algn="just">
              <a:lnSpc>
                <a:spcPct val="100000"/>
              </a:lnSpc>
              <a:buNone/>
            </a:pPr>
            <a:endParaRPr lang="uk-UA" sz="2000" b="1" dirty="0" smtClean="0">
              <a:latin typeface="Times New Roman" panose="02020603050405020304" pitchFamily="18" charset="0"/>
              <a:cs typeface="Times New Roman" panose="02020603050405020304" pitchFamily="18" charset="0"/>
            </a:endParaRPr>
          </a:p>
          <a:p>
            <a:pPr marL="0" indent="0" algn="just">
              <a:lnSpc>
                <a:spcPct val="100000"/>
              </a:lnSpc>
              <a:buNone/>
            </a:pPr>
            <a:endParaRPr lang="uk-UA" sz="2000" b="1" dirty="0">
              <a:latin typeface="Times New Roman" panose="02020603050405020304" pitchFamily="18" charset="0"/>
              <a:cs typeface="Times New Roman" panose="02020603050405020304" pitchFamily="18" charset="0"/>
            </a:endParaRPr>
          </a:p>
          <a:p>
            <a:pPr marL="0" indent="0" algn="just">
              <a:lnSpc>
                <a:spcPct val="100000"/>
              </a:lnSpc>
              <a:buNone/>
            </a:pPr>
            <a:endParaRPr lang="uk-UA" sz="2000" b="1" dirty="0" smtClean="0">
              <a:latin typeface="Times New Roman" panose="02020603050405020304" pitchFamily="18" charset="0"/>
              <a:cs typeface="Times New Roman" panose="02020603050405020304" pitchFamily="18" charset="0"/>
            </a:endParaRPr>
          </a:p>
          <a:p>
            <a:pPr marL="0" indent="0" algn="just">
              <a:lnSpc>
                <a:spcPct val="100000"/>
              </a:lnSpc>
              <a:buNone/>
            </a:pPr>
            <a:r>
              <a:rPr lang="uk-UA" sz="2000" b="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Існування храму, й досі, оповите ореолом різних легенд. Одна з них про те, що у світі всього лише 3 таких подібних храми, як Свято-Троїцький: двоє із них у Санкт-Петербурзі, Венеції або в Парижі. Але це лише міф. Стилі архітектурного будівництва різні, і ззовні храми між собою </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не схожі. Ось так була розвінчана одна з найпоширеніших легенд про </a:t>
            </a:r>
            <a:r>
              <a:rPr lang="uk-UA" sz="2000" dirty="0" smtClean="0">
                <a:latin typeface="Times New Roman" panose="02020603050405020304" pitchFamily="18" charset="0"/>
                <a:cs typeface="Times New Roman" panose="02020603050405020304" pitchFamily="18" charset="0"/>
              </a:rPr>
              <a:t>біловодський храм.</a:t>
            </a: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61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F55F1050-4AC1-F4E6-0E5B-F94C0DEC51EF}"/>
              </a:ext>
            </a:extLst>
          </p:cNvPr>
          <p:cNvPicPr>
            <a:picLocks noChangeAspect="1"/>
          </p:cNvPicPr>
          <p:nvPr/>
        </p:nvPicPr>
        <p:blipFill rotWithShape="1">
          <a:blip r:embed="rId2">
            <a:extLst>
              <a:ext uri="{28A0092B-C50C-407E-A947-70E740481C1C}">
                <a14:useLocalDpi xmlns:a14="http://schemas.microsoft.com/office/drawing/2010/main" val="0"/>
              </a:ext>
            </a:extLst>
          </a:blip>
          <a:srcRect l="20153" r="23447"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D174DCD5-1587-8740-19B5-05D80B3C6EAF}"/>
              </a:ext>
            </a:extLst>
          </p:cNvPr>
          <p:cNvSpPr>
            <a:spLocks noGrp="1"/>
          </p:cNvSpPr>
          <p:nvPr>
            <p:ph idx="1"/>
          </p:nvPr>
        </p:nvSpPr>
        <p:spPr>
          <a:xfrm>
            <a:off x="8188657" y="395785"/>
            <a:ext cx="3712190" cy="3792833"/>
          </a:xfrm>
        </p:spPr>
        <p:txBody>
          <a:bodyPr vert="horz" lIns="91440" tIns="45720" rIns="91440" bIns="45720" rtlCol="0" anchor="t">
            <a:noAutofit/>
          </a:bodyPr>
          <a:lstStyle/>
          <a:p>
            <a:pPr marL="0" indent="0" algn="ctr">
              <a:buNone/>
            </a:pPr>
            <a:r>
              <a:rPr lang="uk-UA" sz="2400" b="1" dirty="0" smtClean="0">
                <a:latin typeface="Times New Roman" panose="02020603050405020304" pitchFamily="18" charset="0"/>
                <a:cs typeface="Times New Roman" panose="02020603050405020304" pitchFamily="18" charset="0"/>
              </a:rPr>
              <a:t>Висновки</a:t>
            </a:r>
          </a:p>
          <a:p>
            <a:pPr marL="0" indent="0">
              <a:buNone/>
            </a:pPr>
            <a:r>
              <a:rPr lang="uk-UA" sz="2000" dirty="0" smtClean="0">
                <a:latin typeface="Times New Roman" panose="02020603050405020304" pitchFamily="18" charset="0"/>
                <a:cs typeface="Times New Roman" panose="02020603050405020304" pitchFamily="18" charset="0"/>
              </a:rPr>
              <a:t>На </a:t>
            </a:r>
            <a:r>
              <a:rPr lang="uk-UA" sz="2000" dirty="0">
                <a:latin typeface="Times New Roman" panose="02020603050405020304" pitchFamily="18" charset="0"/>
                <a:cs typeface="Times New Roman" panose="02020603050405020304" pitchFamily="18" charset="0"/>
              </a:rPr>
              <a:t>основі </a:t>
            </a:r>
            <a:r>
              <a:rPr lang="uk-UA" sz="2000" dirty="0" smtClean="0">
                <a:latin typeface="Times New Roman" panose="02020603050405020304" pitchFamily="18" charset="0"/>
                <a:cs typeface="Times New Roman" panose="02020603050405020304" pitchFamily="18" charset="0"/>
              </a:rPr>
              <a:t>встановлених історичних </a:t>
            </a:r>
            <a:r>
              <a:rPr lang="uk-UA" sz="2000" dirty="0">
                <a:latin typeface="Times New Roman" panose="02020603050405020304" pitchFamily="18" charset="0"/>
                <a:cs typeface="Times New Roman" panose="02020603050405020304" pitchFamily="18" charset="0"/>
              </a:rPr>
              <a:t>фактів, вивченні архівних джерел, у ході мого дослідження  виділено основні періоди  історії Свято-Троїцького храму:</a:t>
            </a:r>
            <a:endParaRPr lang="ru-RU" sz="2000" dirty="0">
              <a:latin typeface="Times New Roman" panose="02020603050405020304" pitchFamily="18" charset="0"/>
              <a:cs typeface="Times New Roman" panose="02020603050405020304" pitchFamily="18" charset="0"/>
            </a:endParaRPr>
          </a:p>
          <a:p>
            <a:pPr marL="0" indent="0">
              <a:buNone/>
            </a:pPr>
            <a:r>
              <a:rPr lang="uk-UA" sz="2000" dirty="0">
                <a:latin typeface="Times New Roman" panose="02020603050405020304" pitchFamily="18" charset="0"/>
                <a:cs typeface="Times New Roman" panose="02020603050405020304" pitchFamily="18" charset="0"/>
              </a:rPr>
              <a:t>І період -  заснування (перша пол. ХІХ ст.. – друга пол. ХІХ ст.); ІІ період – занепад (</a:t>
            </a:r>
            <a:r>
              <a:rPr lang="uk-UA" sz="2000" dirty="0" err="1">
                <a:latin typeface="Times New Roman" panose="02020603050405020304" pitchFamily="18" charset="0"/>
                <a:cs typeface="Times New Roman" panose="02020603050405020304" pitchFamily="18" charset="0"/>
              </a:rPr>
              <a:t>поч</a:t>
            </a:r>
            <a:r>
              <a:rPr lang="uk-UA" sz="2000" dirty="0">
                <a:latin typeface="Times New Roman" panose="02020603050405020304" pitchFamily="18" charset="0"/>
                <a:cs typeface="Times New Roman" panose="02020603050405020304" pitchFamily="18" charset="0"/>
              </a:rPr>
              <a:t>. ХХ ст. – 80- роки ХХ ст.);  ІІІ період – відродження (90-роки ХХ ст. – ХХІ ст.) </a:t>
            </a:r>
            <a:endParaRPr lang="uk-UA" sz="2000" dirty="0" smtClean="0">
              <a:latin typeface="Times New Roman" panose="02020603050405020304" pitchFamily="18" charset="0"/>
              <a:cs typeface="Times New Roman" panose="02020603050405020304" pitchFamily="18" charset="0"/>
            </a:endParaRPr>
          </a:p>
          <a:p>
            <a:pPr marL="0" indent="0">
              <a:buNone/>
            </a:pPr>
            <a:r>
              <a:rPr lang="uk-UA" sz="2000" dirty="0">
                <a:latin typeface="Times New Roman" panose="02020603050405020304" pitchFamily="18" charset="0"/>
                <a:cs typeface="Times New Roman" panose="02020603050405020304" pitchFamily="18" charset="0"/>
              </a:rPr>
              <a:t>Працюючи над роботою, я впевнилася, що храм є цікавим унікальним прикладом синтезу  російсько-візантійської архітектури в плануванні та забудові якого простежуються давні будівельно-архітектурні традиції.</a:t>
            </a:r>
            <a:endParaRPr lang="ru-RU" sz="2000" dirty="0">
              <a:latin typeface="Times New Roman" panose="02020603050405020304" pitchFamily="18" charset="0"/>
              <a:cs typeface="Times New Roman" panose="02020603050405020304" pitchFamily="18" charset="0"/>
            </a:endParaRPr>
          </a:p>
          <a:p>
            <a:pPr marL="0" indent="0">
              <a:buNone/>
            </a:pPr>
            <a:endParaRPr lang="uk-UA" dirty="0"/>
          </a:p>
        </p:txBody>
      </p:sp>
    </p:spTree>
    <p:extLst>
      <p:ext uri="{BB962C8B-B14F-4D97-AF65-F5344CB8AC3E}">
        <p14:creationId xmlns:p14="http://schemas.microsoft.com/office/powerpoint/2010/main" val="103696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Зображення, що містить просто неба, небо, вежа, хмара&#10;&#10;Опис створено автоматично">
            <a:extLst>
              <a:ext uri="{FF2B5EF4-FFF2-40B4-BE49-F238E27FC236}">
                <a16:creationId xmlns:a16="http://schemas.microsoft.com/office/drawing/2014/main" id="{D3E65FAB-E610-C21F-5C77-9574109A4E7A}"/>
              </a:ext>
            </a:extLst>
          </p:cNvPr>
          <p:cNvPicPr>
            <a:picLocks noChangeAspect="1"/>
          </p:cNvPicPr>
          <p:nvPr/>
        </p:nvPicPr>
        <p:blipFill rotWithShape="1">
          <a:blip r:embed="rId2">
            <a:extLst>
              <a:ext uri="{28A0092B-C50C-407E-A947-70E740481C1C}">
                <a14:useLocalDpi xmlns:a14="http://schemas.microsoft.com/office/drawing/2010/main" val="0"/>
              </a:ext>
            </a:extLst>
          </a:blip>
          <a:srcRect l="922" r="33866"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43A6F8DD-987A-33C1-9A36-3DFE3A853F20}"/>
              </a:ext>
            </a:extLst>
          </p:cNvPr>
          <p:cNvSpPr>
            <a:spLocks noGrp="1"/>
          </p:cNvSpPr>
          <p:nvPr>
            <p:ph idx="1"/>
          </p:nvPr>
        </p:nvSpPr>
        <p:spPr>
          <a:xfrm>
            <a:off x="7274258" y="350607"/>
            <a:ext cx="4790364" cy="5469167"/>
          </a:xfrm>
        </p:spPr>
        <p:txBody>
          <a:bodyPr vert="horz" lIns="91440" tIns="45720" rIns="91440" bIns="45720" rtlCol="0" anchor="t">
            <a:noAutofit/>
          </a:bodyPr>
          <a:lstStyle/>
          <a:p>
            <a:pPr marL="0" indent="0" algn="just">
              <a:buNone/>
            </a:pPr>
            <a:r>
              <a:rPr lang="uk-UA" sz="2000" b="1" dirty="0">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8434316" y="477672"/>
            <a:ext cx="3439236" cy="4247317"/>
          </a:xfrm>
          <a:prstGeom prst="rect">
            <a:avLst/>
          </a:prstGeom>
        </p:spPr>
        <p:txBody>
          <a:bodyPr wrap="square">
            <a:spAutoFit/>
          </a:bodyPr>
          <a:lstStyle/>
          <a:p>
            <a:pPr algn="just"/>
            <a:endParaRPr lang="uk-UA" dirty="0" smtClean="0">
              <a:latin typeface="Times New Roman" panose="02020603050405020304" pitchFamily="18" charset="0"/>
              <a:cs typeface="Times New Roman" panose="02020603050405020304" pitchFamily="18" charset="0"/>
            </a:endParaRPr>
          </a:p>
          <a:p>
            <a:pPr algn="just"/>
            <a:endParaRPr lang="uk-UA" dirty="0">
              <a:latin typeface="Times New Roman" panose="02020603050405020304" pitchFamily="18" charset="0"/>
              <a:cs typeface="Times New Roman" panose="02020603050405020304" pitchFamily="18" charset="0"/>
            </a:endParaRPr>
          </a:p>
          <a:p>
            <a:pPr algn="just"/>
            <a:endParaRPr lang="uk-UA" dirty="0" smtClean="0">
              <a:latin typeface="Times New Roman" panose="02020603050405020304" pitchFamily="18" charset="0"/>
              <a:cs typeface="Times New Roman" panose="02020603050405020304" pitchFamily="18" charset="0"/>
            </a:endParaRPr>
          </a:p>
          <a:p>
            <a:pPr algn="just"/>
            <a:r>
              <a:rPr lang="uk-UA" dirty="0" smtClean="0">
                <a:latin typeface="Times New Roman" panose="02020603050405020304" pitchFamily="18" charset="0"/>
                <a:cs typeface="Times New Roman" panose="02020603050405020304" pitchFamily="18" charset="0"/>
              </a:rPr>
              <a:t>Після </a:t>
            </a:r>
            <a:r>
              <a:rPr lang="uk-UA" dirty="0">
                <a:latin typeface="Times New Roman" panose="02020603050405020304" pitchFamily="18" charset="0"/>
                <a:cs typeface="Times New Roman" panose="02020603050405020304" pitchFamily="18" charset="0"/>
              </a:rPr>
              <a:t>закінчення російсько-української війни, пріоритетним значенням для розвитку </a:t>
            </a:r>
            <a:r>
              <a:rPr lang="uk-UA" dirty="0" err="1">
                <a:latin typeface="Times New Roman" panose="02020603050405020304" pitchFamily="18" charset="0"/>
                <a:cs typeface="Times New Roman" panose="02020603050405020304" pitchFamily="18" charset="0"/>
              </a:rPr>
              <a:t>Біловодщини</a:t>
            </a:r>
            <a:r>
              <a:rPr lang="uk-UA" dirty="0">
                <a:latin typeface="Times New Roman" panose="02020603050405020304" pitchFamily="18" charset="0"/>
                <a:cs typeface="Times New Roman" panose="02020603050405020304" pitchFamily="18" charset="0"/>
              </a:rPr>
              <a:t> і України  загалом, буде використання храму як туристичного ресурсу. Ставши неповторним свідком історії та майстерності минулих поколінь, Свято-Троїцький храм гідний того, щоб  претендувати на статус  визначної пам’ятки архітектури та історії ХІХ </a:t>
            </a:r>
            <a:r>
              <a:rPr lang="uk-UA" dirty="0" smtClean="0">
                <a:latin typeface="Times New Roman" panose="02020603050405020304" pitchFamily="18" charset="0"/>
                <a:cs typeface="Times New Roman" panose="02020603050405020304" pitchFamily="18" charset="0"/>
              </a:rPr>
              <a:t>ст.</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177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CCFC3FE2-8687-1472-6FF3-DCF95C8836E5}"/>
              </a:ext>
            </a:extLst>
          </p:cNvPr>
          <p:cNvSpPr>
            <a:spLocks noGrp="1"/>
          </p:cNvSpPr>
          <p:nvPr>
            <p:ph idx="1"/>
          </p:nvPr>
        </p:nvSpPr>
        <p:spPr>
          <a:xfrm>
            <a:off x="6578221" y="0"/>
            <a:ext cx="5382796" cy="6858000"/>
          </a:xfrm>
        </p:spPr>
        <p:txBody>
          <a:bodyPr vert="horz" lIns="91440" tIns="45720" rIns="91440" bIns="45720" rtlCol="0" anchor="t">
            <a:noAutofit/>
          </a:bodyPr>
          <a:lstStyle/>
          <a:p>
            <a:pPr marL="0" indent="0">
              <a:buNone/>
            </a:pPr>
            <a:r>
              <a:rPr lang="ru-RU" sz="2200" b="1" dirty="0">
                <a:latin typeface="Arial"/>
                <a:cs typeface="Arial"/>
              </a:rPr>
              <a:t> </a:t>
            </a:r>
            <a:endParaRPr lang="ru-R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uk-UA" sz="2200" b="1" dirty="0" smtClean="0">
                <a:latin typeface="Arial"/>
                <a:cs typeface="Arial"/>
              </a:rPr>
              <a:t>Список використаних джерел</a:t>
            </a:r>
          </a:p>
          <a:p>
            <a:pPr marL="0" indent="0">
              <a:buNone/>
            </a:pPr>
            <a:r>
              <a:rPr lang="uk-UA" sz="1800" dirty="0" smtClean="0">
                <a:latin typeface="Arial"/>
                <a:cs typeface="Arial"/>
              </a:rPr>
              <a:t>1</a:t>
            </a:r>
            <a:r>
              <a:rPr lang="uk-UA" sz="1800" dirty="0" smtClean="0">
                <a:latin typeface="Times New Roman" panose="02020603050405020304" pitchFamily="18" charset="0"/>
                <a:cs typeface="Times New Roman" panose="02020603050405020304" pitchFamily="18" charset="0"/>
              </a:rPr>
              <a:t>.</a:t>
            </a:r>
            <a:r>
              <a:rPr lang="uk-UA" sz="1800" dirty="0">
                <a:latin typeface="Times New Roman" panose="02020603050405020304" pitchFamily="18" charset="0"/>
                <a:cs typeface="Times New Roman" panose="02020603050405020304" pitchFamily="18" charset="0"/>
              </a:rPr>
              <a:t> </a:t>
            </a:r>
            <a:r>
              <a:rPr lang="uk-UA" sz="1800" i="1" dirty="0" smtClean="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Дятченко</a:t>
            </a:r>
            <a:r>
              <a:rPr lang="uk-UA" sz="1800" dirty="0">
                <a:latin typeface="Times New Roman" panose="02020603050405020304" pitchFamily="18" charset="0"/>
                <a:cs typeface="Times New Roman" panose="02020603050405020304" pitchFamily="18" charset="0"/>
              </a:rPr>
              <a:t> М.Ф. </a:t>
            </a:r>
            <a:r>
              <a:rPr lang="uk-UA" sz="1800" dirty="0" err="1">
                <a:latin typeface="Times New Roman" panose="02020603050405020304" pitchFamily="18" charset="0"/>
                <a:cs typeface="Times New Roman" panose="02020603050405020304" pitchFamily="18" charset="0"/>
              </a:rPr>
              <a:t>Беловодск</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Прошлое</a:t>
            </a:r>
            <a:r>
              <a:rPr lang="uk-UA" sz="1800" dirty="0">
                <a:latin typeface="Times New Roman" panose="02020603050405020304" pitchFamily="18" charset="0"/>
                <a:cs typeface="Times New Roman" panose="02020603050405020304" pitchFamily="18" charset="0"/>
              </a:rPr>
              <a:t> и </a:t>
            </a:r>
            <a:r>
              <a:rPr lang="uk-UA" sz="1800" dirty="0" err="1">
                <a:latin typeface="Times New Roman" panose="02020603050405020304" pitchFamily="18" charset="0"/>
                <a:cs typeface="Times New Roman" panose="02020603050405020304" pitchFamily="18" charset="0"/>
              </a:rPr>
              <a:t>настоящее</a:t>
            </a:r>
            <a:r>
              <a:rPr lang="uk-UA" sz="1800" dirty="0">
                <a:latin typeface="Times New Roman" panose="02020603050405020304" pitchFamily="18" charset="0"/>
                <a:cs typeface="Times New Roman" panose="02020603050405020304" pitchFamily="18" charset="0"/>
              </a:rPr>
              <a:t>     старинного </a:t>
            </a:r>
            <a:r>
              <a:rPr lang="uk-UA" sz="1800" dirty="0" err="1">
                <a:latin typeface="Times New Roman" panose="02020603050405020304" pitchFamily="18" charset="0"/>
                <a:cs typeface="Times New Roman" panose="02020603050405020304" pitchFamily="18" charset="0"/>
              </a:rPr>
              <a:t>города</a:t>
            </a:r>
            <a:r>
              <a:rPr lang="uk-UA" sz="1800" dirty="0">
                <a:latin typeface="Times New Roman" panose="02020603050405020304" pitchFamily="18" charset="0"/>
                <a:cs typeface="Times New Roman" panose="02020603050405020304" pitchFamily="18" charset="0"/>
              </a:rPr>
              <a:t>. Луганськ: </a:t>
            </a:r>
            <a:r>
              <a:rPr lang="uk-UA" sz="1800" dirty="0" err="1">
                <a:latin typeface="Times New Roman" panose="02020603050405020304" pitchFamily="18" charset="0"/>
                <a:cs typeface="Times New Roman" panose="02020603050405020304" pitchFamily="18" charset="0"/>
              </a:rPr>
              <a:t>Редакционное</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издательсвто</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облуправления</a:t>
            </a:r>
            <a:r>
              <a:rPr lang="uk-UA" sz="1800" dirty="0">
                <a:latin typeface="Times New Roman" panose="02020603050405020304" pitchFamily="18" charset="0"/>
                <a:cs typeface="Times New Roman" panose="02020603050405020304" pitchFamily="18" charset="0"/>
              </a:rPr>
              <a:t> по </a:t>
            </a:r>
            <a:r>
              <a:rPr lang="uk-UA" sz="1800" dirty="0" err="1">
                <a:latin typeface="Times New Roman" panose="02020603050405020304" pitchFamily="18" charset="0"/>
                <a:cs typeface="Times New Roman" panose="02020603050405020304" pitchFamily="18" charset="0"/>
              </a:rPr>
              <a:t>печати</a:t>
            </a:r>
            <a:r>
              <a:rPr lang="uk-UA" sz="1800" dirty="0">
                <a:latin typeface="Times New Roman" panose="02020603050405020304" pitchFamily="18" charset="0"/>
                <a:cs typeface="Times New Roman" panose="02020603050405020304" pitchFamily="18" charset="0"/>
              </a:rPr>
              <a:t>, 1993. с.</a:t>
            </a:r>
            <a:endParaRPr lang="ru-RU" sz="1800" dirty="0">
              <a:latin typeface="Times New Roman" panose="02020603050405020304" pitchFamily="18" charset="0"/>
              <a:cs typeface="Times New Roman" panose="02020603050405020304" pitchFamily="18" charset="0"/>
            </a:endParaRPr>
          </a:p>
          <a:p>
            <a:pPr marL="0" indent="0">
              <a:buNone/>
            </a:pPr>
            <a:r>
              <a:rPr lang="uk-UA" sz="1800" dirty="0" smtClean="0">
                <a:latin typeface="Times New Roman" panose="02020603050405020304" pitchFamily="18" charset="0"/>
                <a:cs typeface="Times New Roman" panose="02020603050405020304" pitchFamily="18" charset="0"/>
              </a:rPr>
              <a:t>2.Косьмін </a:t>
            </a:r>
            <a:r>
              <a:rPr lang="uk-UA" sz="1800" dirty="0">
                <a:latin typeface="Times New Roman" panose="02020603050405020304" pitchFamily="18" charset="0"/>
                <a:cs typeface="Times New Roman" panose="02020603050405020304" pitchFamily="18" charset="0"/>
              </a:rPr>
              <a:t>С.О. «Церковно-</a:t>
            </a:r>
            <a:r>
              <a:rPr lang="uk-UA" sz="1800" dirty="0" err="1">
                <a:latin typeface="Times New Roman" panose="02020603050405020304" pitchFamily="18" charset="0"/>
                <a:cs typeface="Times New Roman" panose="02020603050405020304" pitchFamily="18" charset="0"/>
              </a:rPr>
              <a:t>приходская</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летопись</a:t>
            </a:r>
            <a:r>
              <a:rPr lang="uk-UA" sz="1800" dirty="0">
                <a:latin typeface="Times New Roman" panose="02020603050405020304" pitchFamily="18" charset="0"/>
                <a:cs typeface="Times New Roman" panose="02020603050405020304" pitchFamily="18" charset="0"/>
              </a:rPr>
              <a:t> Свято-   </a:t>
            </a:r>
            <a:r>
              <a:rPr lang="uk-UA" sz="1800" dirty="0" err="1">
                <a:latin typeface="Times New Roman" panose="02020603050405020304" pitchFamily="18" charset="0"/>
                <a:cs typeface="Times New Roman" panose="02020603050405020304" pitchFamily="18" charset="0"/>
              </a:rPr>
              <a:t>Троицкой</a:t>
            </a:r>
            <a:r>
              <a:rPr lang="uk-UA" sz="1800" dirty="0">
                <a:latin typeface="Times New Roman" panose="02020603050405020304" pitchFamily="18" charset="0"/>
                <a:cs typeface="Times New Roman" panose="02020603050405020304" pitchFamily="18" charset="0"/>
              </a:rPr>
              <a:t> церкви слобод</a:t>
            </a:r>
            <a:r>
              <a:rPr lang="ru-RU" sz="1800" dirty="0">
                <a:latin typeface="Times New Roman" panose="02020603050405020304" pitchFamily="18" charset="0"/>
                <a:cs typeface="Times New Roman" panose="02020603050405020304" pitchFamily="18" charset="0"/>
              </a:rPr>
              <a:t>ы Беловодска. </a:t>
            </a:r>
            <a:r>
              <a:rPr lang="ru-RU" sz="1800" dirty="0" err="1">
                <a:latin typeface="Times New Roman" panose="02020603050405020304" pitchFamily="18" charset="0"/>
                <a:cs typeface="Times New Roman" panose="02020603050405020304" pitchFamily="18" charset="0"/>
              </a:rPr>
              <a:t>Старобельского</a:t>
            </a:r>
            <a:r>
              <a:rPr lang="ru-RU" sz="1800" dirty="0">
                <a:latin typeface="Times New Roman" panose="02020603050405020304" pitchFamily="18" charset="0"/>
                <a:cs typeface="Times New Roman" panose="02020603050405020304" pitchFamily="18" charset="0"/>
              </a:rPr>
              <a:t> уезда. Харьковской епархии». </a:t>
            </a:r>
            <a:r>
              <a:rPr lang="ru-RU" sz="1800" dirty="0" err="1">
                <a:latin typeface="Times New Roman" panose="02020603050405020304" pitchFamily="18" charset="0"/>
                <a:cs typeface="Times New Roman" panose="02020603050405020304" pitchFamily="18" charset="0"/>
              </a:rPr>
              <a:t>Харк</a:t>
            </a:r>
            <a:r>
              <a:rPr lang="uk-UA" sz="1800" dirty="0" err="1">
                <a:latin typeface="Times New Roman" panose="02020603050405020304" pitchFamily="18" charset="0"/>
                <a:cs typeface="Times New Roman" panose="02020603050405020304" pitchFamily="18" charset="0"/>
              </a:rPr>
              <a:t>ов</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Типография</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Губернского</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Правления</a:t>
            </a:r>
            <a:r>
              <a:rPr lang="uk-UA" sz="1800" dirty="0">
                <a:latin typeface="Times New Roman" panose="02020603050405020304" pitchFamily="18" charset="0"/>
                <a:cs typeface="Times New Roman" panose="02020603050405020304" pitchFamily="18" charset="0"/>
              </a:rPr>
              <a:t>, 1905. 203 с</a:t>
            </a:r>
            <a:r>
              <a:rPr lang="uk-UA" sz="1800" dirty="0" smtClean="0">
                <a:latin typeface="Times New Roman" panose="02020603050405020304" pitchFamily="18" charset="0"/>
                <a:cs typeface="Times New Roman" panose="02020603050405020304" pitchFamily="18" charset="0"/>
              </a:rPr>
              <a:t>.</a:t>
            </a:r>
          </a:p>
          <a:p>
            <a:pPr marL="0" indent="0">
              <a:buNone/>
            </a:pPr>
            <a:r>
              <a:rPr lang="ru-RU" sz="1800" dirty="0" smtClean="0">
                <a:latin typeface="Times New Roman" panose="02020603050405020304" pitchFamily="18" charset="0"/>
                <a:cs typeface="Times New Roman" panose="02020603050405020304" pitchFamily="18" charset="0"/>
              </a:rPr>
              <a:t>3.</a:t>
            </a:r>
            <a:r>
              <a:rPr lang="uk-UA" sz="1800" u="sng" dirty="0"/>
              <a:t> </a:t>
            </a:r>
            <a:r>
              <a:rPr lang="uk-UA" sz="1800" dirty="0" err="1">
                <a:latin typeface="Times New Roman" panose="02020603050405020304" pitchFamily="18" charset="0"/>
                <a:cs typeface="Times New Roman" panose="02020603050405020304" pitchFamily="18" charset="0"/>
              </a:rPr>
              <a:t>Рибальченко</a:t>
            </a:r>
            <a:r>
              <a:rPr lang="uk-UA" sz="1800" dirty="0">
                <a:latin typeface="Times New Roman" panose="02020603050405020304" pitchFamily="18" charset="0"/>
                <a:cs typeface="Times New Roman" panose="02020603050405020304" pitchFamily="18" charset="0"/>
              </a:rPr>
              <a:t> В. </a:t>
            </a:r>
            <a:r>
              <a:rPr lang="uk-UA" sz="1800" dirty="0" err="1">
                <a:latin typeface="Times New Roman" panose="02020603050405020304" pitchFamily="18" charset="0"/>
                <a:cs typeface="Times New Roman" panose="02020603050405020304" pitchFamily="18" charset="0"/>
              </a:rPr>
              <a:t>Беловодская</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Венеция</a:t>
            </a:r>
            <a:r>
              <a:rPr lang="uk-UA" sz="1800" dirty="0">
                <a:latin typeface="Times New Roman" panose="02020603050405020304" pitchFamily="18" charset="0"/>
                <a:cs typeface="Times New Roman" panose="02020603050405020304" pitchFamily="18" charset="0"/>
              </a:rPr>
              <a:t>(газета, </a:t>
            </a:r>
            <a:r>
              <a:rPr lang="uk-UA" sz="1800" dirty="0" err="1">
                <a:latin typeface="Times New Roman" panose="02020603050405020304" pitchFamily="18" charset="0"/>
                <a:cs typeface="Times New Roman" panose="02020603050405020304" pitchFamily="18" charset="0"/>
              </a:rPr>
              <a:t>Православ</a:t>
            </a:r>
            <a:r>
              <a:rPr lang="ru-RU" sz="1800" dirty="0" err="1">
                <a:latin typeface="Times New Roman" panose="02020603050405020304" pitchFamily="18" charset="0"/>
                <a:cs typeface="Times New Roman" panose="02020603050405020304" pitchFamily="18" charset="0"/>
              </a:rPr>
              <a:t>ие</a:t>
            </a:r>
            <a:r>
              <a:rPr lang="ru-RU" sz="1800" dirty="0">
                <a:latin typeface="Times New Roman" panose="02020603050405020304" pitchFamily="18" charset="0"/>
                <a:cs typeface="Times New Roman" panose="02020603050405020304" pitchFamily="18" charset="0"/>
              </a:rPr>
              <a:t> Луганщини.2013.серпень(№8).С. 15-17.</a:t>
            </a:r>
          </a:p>
          <a:p>
            <a:pPr marL="0" indent="0">
              <a:buNone/>
            </a:pPr>
            <a:r>
              <a:rPr lang="uk-UA" sz="1800" dirty="0" smtClean="0">
                <a:latin typeface="Times New Roman" panose="02020603050405020304" pitchFamily="18" charset="0"/>
                <a:cs typeface="Times New Roman" panose="02020603050405020304" pitchFamily="18" charset="0"/>
              </a:rPr>
              <a:t>4.Науково-дослідницькі матеріали «Свято-Троїцький храм – історико-архітектурна пам’ятка Х</a:t>
            </a:r>
            <a:r>
              <a:rPr lang="fi-FI" sz="1800" dirty="0" smtClean="0">
                <a:latin typeface="Times New Roman" panose="02020603050405020304" pitchFamily="18" charset="0"/>
                <a:cs typeface="Times New Roman" panose="02020603050405020304" pitchFamily="18" charset="0"/>
              </a:rPr>
              <a:t>IX </a:t>
            </a:r>
            <a:r>
              <a:rPr lang="ru-RU" sz="1800" dirty="0" smtClean="0">
                <a:latin typeface="Times New Roman" panose="02020603050405020304" pitchFamily="18" charset="0"/>
                <a:cs typeface="Times New Roman" panose="02020603050405020304" pitchFamily="18" charset="0"/>
              </a:rPr>
              <a:t>ст.» </a:t>
            </a:r>
            <a:r>
              <a:rPr lang="ru-RU" sz="1800" dirty="0" err="1" smtClean="0">
                <a:latin typeface="Times New Roman" panose="02020603050405020304" pitchFamily="18" charset="0"/>
                <a:cs typeface="Times New Roman" panose="02020603050405020304" pitchFamily="18" charset="0"/>
              </a:rPr>
              <a:t>Болтвин</a:t>
            </a:r>
            <a:r>
              <a:rPr lang="ru-RU" sz="1800" dirty="0" smtClean="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Анаст</a:t>
            </a:r>
            <a:r>
              <a:rPr lang="uk-UA" sz="1800" dirty="0" err="1" smtClean="0">
                <a:latin typeface="Times New Roman" panose="02020603050405020304" pitchFamily="18" charset="0"/>
                <a:cs typeface="Times New Roman" panose="02020603050405020304" pitchFamily="18" charset="0"/>
              </a:rPr>
              <a:t>асії</a:t>
            </a:r>
            <a:r>
              <a:rPr lang="uk-UA" sz="1800" dirty="0" smtClean="0">
                <a:latin typeface="Times New Roman" panose="02020603050405020304" pitchFamily="18" charset="0"/>
                <a:cs typeface="Times New Roman" panose="02020603050405020304" pitchFamily="18" charset="0"/>
              </a:rPr>
              <a:t>, 2021 р. </a:t>
            </a:r>
            <a:endParaRPr lang="uk-UA" sz="1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55" y="119400"/>
            <a:ext cx="4153481" cy="396128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56" y="4200082"/>
            <a:ext cx="2064892" cy="237813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063" y="4200082"/>
            <a:ext cx="1992574" cy="2378139"/>
          </a:xfrm>
          <a:prstGeom prst="rect">
            <a:avLst/>
          </a:prstGeom>
        </p:spPr>
      </p:pic>
    </p:spTree>
    <p:extLst>
      <p:ext uri="{BB962C8B-B14F-4D97-AF65-F5344CB8AC3E}">
        <p14:creationId xmlns:p14="http://schemas.microsoft.com/office/powerpoint/2010/main" val="144233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68789" y="468352"/>
            <a:ext cx="5923128" cy="1323439"/>
          </a:xfrm>
          <a:prstGeom prst="rect">
            <a:avLst/>
          </a:prstGeom>
          <a:noFill/>
        </p:spPr>
        <p:txBody>
          <a:bodyPr wrap="square" rtlCol="0">
            <a:spAutoFit/>
          </a:bodyPr>
          <a:lstStyle/>
          <a:p>
            <a:r>
              <a:rPr lang="uk-UA" sz="2000" b="1" dirty="0" smtClean="0">
                <a:latin typeface="Times New Roman" panose="02020603050405020304" pitchFamily="18" charset="0"/>
                <a:cs typeface="Times New Roman" panose="02020603050405020304" pitchFamily="18" charset="0"/>
              </a:rPr>
              <a:t>Мета дослідження:</a:t>
            </a:r>
          </a:p>
          <a:p>
            <a:r>
              <a:rPr lang="uk-UA" sz="2000" dirty="0" smtClean="0">
                <a:latin typeface="Times New Roman" panose="02020603050405020304" pitchFamily="18" charset="0"/>
                <a:cs typeface="Times New Roman" panose="02020603050405020304" pitchFamily="18" charset="0"/>
              </a:rPr>
              <a:t>дослідити </a:t>
            </a:r>
            <a:r>
              <a:rPr lang="uk-UA" sz="2000" b="1"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культурну </a:t>
            </a:r>
            <a:r>
              <a:rPr lang="uk-UA" sz="2000" dirty="0" smtClean="0">
                <a:latin typeface="Times New Roman" panose="02020603050405020304" pitchFamily="18" charset="0"/>
                <a:cs typeface="Times New Roman" panose="02020603050405020304" pitchFamily="18" charset="0"/>
              </a:rPr>
              <a:t>спадщину</a:t>
            </a:r>
          </a:p>
          <a:p>
            <a:r>
              <a:rPr lang="uk-UA" sz="2000" dirty="0" smtClean="0">
                <a:latin typeface="Times New Roman" panose="02020603050405020304" pitchFamily="18" charset="0"/>
                <a:cs typeface="Times New Roman" panose="02020603050405020304" pitchFamily="18" charset="0"/>
              </a:rPr>
              <a:t> с. Біловодськ </a:t>
            </a:r>
          </a:p>
          <a:p>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(на прикладі Свято-Троїцького храму)</a:t>
            </a:r>
            <a:r>
              <a:rPr lang="uk-UA"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68789" y="2051825"/>
            <a:ext cx="5740713" cy="1323439"/>
          </a:xfrm>
          <a:prstGeom prst="rect">
            <a:avLst/>
          </a:prstGeom>
        </p:spPr>
        <p:txBody>
          <a:bodyPr wrap="square">
            <a:spAutoFit/>
          </a:bodyPr>
          <a:lstStyle/>
          <a:p>
            <a:r>
              <a:rPr lang="uk-UA" sz="20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Завдання:</a:t>
            </a:r>
          </a:p>
          <a:p>
            <a:r>
              <a:rPr lang="uk-UA"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зібрати </a:t>
            </a:r>
            <a:r>
              <a:rPr lang="uk-UA"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та систематизувати матеріал з теми, висвітлити хронологію історичний подій; окреслити архітектурний стиль пам’ятки</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168789" y="3621485"/>
            <a:ext cx="6023210" cy="1938992"/>
          </a:xfrm>
          <a:prstGeom prst="rect">
            <a:avLst/>
          </a:prstGeom>
        </p:spPr>
        <p:txBody>
          <a:bodyPr wrap="square">
            <a:spAutoFit/>
          </a:bodyPr>
          <a:lstStyle/>
          <a:p>
            <a:pPr algn="just">
              <a:lnSpc>
                <a:spcPct val="150000"/>
              </a:lnSpc>
            </a:pPr>
            <a:r>
              <a:rPr lang="uk-UA" sz="2000" b="1" dirty="0">
                <a:solidFill>
                  <a:srgbClr val="000000"/>
                </a:solidFill>
                <a:latin typeface="Times New Roman" panose="02020603050405020304" pitchFamily="18" charset="0"/>
                <a:cs typeface="Times New Roman" panose="02020603050405020304" pitchFamily="18" charset="0"/>
              </a:rPr>
              <a:t>Об’єкт </a:t>
            </a:r>
            <a:r>
              <a:rPr lang="uk-UA" sz="2000" b="1" dirty="0" smtClean="0">
                <a:solidFill>
                  <a:srgbClr val="000000"/>
                </a:solidFill>
                <a:latin typeface="Times New Roman" panose="02020603050405020304" pitchFamily="18" charset="0"/>
                <a:cs typeface="Times New Roman" panose="02020603050405020304" pitchFamily="18" charset="0"/>
              </a:rPr>
              <a:t>дослідження</a:t>
            </a:r>
            <a:r>
              <a:rPr lang="uk-UA" sz="2000" dirty="0" smtClean="0">
                <a:solidFill>
                  <a:srgbClr val="000000"/>
                </a:solidFill>
                <a:latin typeface="Times New Roman" panose="02020603050405020304" pitchFamily="18" charset="0"/>
                <a:cs typeface="Times New Roman" panose="02020603050405020304" pitchFamily="18" charset="0"/>
              </a:rPr>
              <a:t>:</a:t>
            </a:r>
          </a:p>
          <a:p>
            <a:pPr algn="just">
              <a:lnSpc>
                <a:spcPct val="150000"/>
              </a:lnSpc>
            </a:pPr>
            <a:r>
              <a:rPr lang="uk-UA" sz="2000" dirty="0" smtClean="0">
                <a:solidFill>
                  <a:srgbClr val="000000"/>
                </a:solidFill>
                <a:latin typeface="Times New Roman" panose="02020603050405020304" pitchFamily="18" charset="0"/>
                <a:cs typeface="Times New Roman" panose="02020603050405020304" pitchFamily="18" charset="0"/>
              </a:rPr>
              <a:t>Свято-Троїцького </a:t>
            </a:r>
            <a:r>
              <a:rPr lang="uk-UA" sz="2000" dirty="0">
                <a:solidFill>
                  <a:srgbClr val="000000"/>
                </a:solidFill>
                <a:latin typeface="Times New Roman" panose="02020603050405020304" pitchFamily="18" charset="0"/>
                <a:cs typeface="Times New Roman" panose="02020603050405020304" pitchFamily="18" charset="0"/>
              </a:rPr>
              <a:t>храм </a:t>
            </a:r>
            <a:r>
              <a:rPr lang="uk-UA" sz="2000" dirty="0" err="1">
                <a:solidFill>
                  <a:srgbClr val="000000"/>
                </a:solidFill>
                <a:latin typeface="Times New Roman" panose="02020603050405020304" pitchFamily="18" charset="0"/>
                <a:cs typeface="Times New Roman" panose="02020603050405020304" pitchFamily="18" charset="0"/>
              </a:rPr>
              <a:t>с.Біловодськ</a:t>
            </a:r>
            <a:r>
              <a:rPr lang="uk-UA" sz="2000" dirty="0">
                <a:solidFill>
                  <a:srgbClr val="000000"/>
                </a:solidFill>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endParaRPr lang="uk-UA" sz="20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endParaRPr>
          </a:p>
          <a:p>
            <a:r>
              <a:rPr lang="uk-UA" sz="2000" b="1"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Предметом </a:t>
            </a:r>
            <a:r>
              <a:rPr lang="uk-UA" sz="20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дослідження</a:t>
            </a:r>
            <a:r>
              <a:rPr lang="uk-UA" sz="20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є історія  та архітектура храму</a:t>
            </a:r>
            <a:endParaRPr lang="ru-RU" sz="20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70" y="107872"/>
            <a:ext cx="4763068" cy="4013752"/>
          </a:xfrm>
          <a:prstGeom prst="rect">
            <a:avLst/>
          </a:prstGeom>
          <a:effec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70" y="4221286"/>
            <a:ext cx="2415654" cy="2428875"/>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962" y="4221287"/>
            <a:ext cx="2279176" cy="2428875"/>
          </a:xfrm>
          <a:prstGeom prst="rect">
            <a:avLst/>
          </a:prstGeom>
        </p:spPr>
      </p:pic>
    </p:spTree>
    <p:extLst>
      <p:ext uri="{BB962C8B-B14F-4D97-AF65-F5344CB8AC3E}">
        <p14:creationId xmlns:p14="http://schemas.microsoft.com/office/powerpoint/2010/main" val="328457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Рисунок 5" descr="Зображення, що містить просто неба, ескіз, малюнок, будівля&#10;&#10;Опис створено автоматично">
            <a:extLst>
              <a:ext uri="{FF2B5EF4-FFF2-40B4-BE49-F238E27FC236}">
                <a16:creationId xmlns:a16="http://schemas.microsoft.com/office/drawing/2014/main" id="{0E683D79-DA9D-0B7B-8BA0-1BE1C3035EF3}"/>
              </a:ext>
            </a:extLst>
          </p:cNvPr>
          <p:cNvPicPr>
            <a:picLocks noChangeAspect="1"/>
          </p:cNvPicPr>
          <p:nvPr/>
        </p:nvPicPr>
        <p:blipFill rotWithShape="1">
          <a:blip r:embed="rId3"/>
          <a:srcRect t="1837"/>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0CCAC2-DBCF-8EE5-312B-9500457A0051}"/>
              </a:ext>
            </a:extLst>
          </p:cNvPr>
          <p:cNvSpPr txBox="1"/>
          <p:nvPr/>
        </p:nvSpPr>
        <p:spPr>
          <a:xfrm>
            <a:off x="7178722" y="421979"/>
            <a:ext cx="5010229" cy="67294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lnSpcReduction="20000"/>
          </a:bodyPr>
          <a:lstStyle/>
          <a:p>
            <a:pPr algn="ctr">
              <a:lnSpc>
                <a:spcPct val="90000"/>
              </a:lnSpc>
              <a:spcBef>
                <a:spcPct val="0"/>
              </a:spcBef>
              <a:spcAft>
                <a:spcPts val="600"/>
              </a:spcAft>
            </a:pPr>
            <a:r>
              <a:rPr lang="uk-UA" sz="2900" b="1" dirty="0">
                <a:latin typeface="Arial"/>
                <a:ea typeface="+mj-ea"/>
                <a:cs typeface="Arial"/>
              </a:rPr>
              <a:t> </a:t>
            </a:r>
            <a:r>
              <a:rPr lang="uk-UA" sz="2900" b="1" dirty="0">
                <a:latin typeface="Yu Gothic UI Semibold" panose="020B0700000000000000" pitchFamily="34" charset="-128"/>
                <a:ea typeface="Yu Gothic UI Semibold" panose="020B0700000000000000" pitchFamily="34" charset="-128"/>
                <a:cs typeface="Arial"/>
              </a:rPr>
              <a:t>Історія храму</a:t>
            </a:r>
            <a:endParaRPr lang="uk-UA" b="1" dirty="0">
              <a:latin typeface="Yu Gothic UI Semibold" panose="020B0700000000000000" pitchFamily="34" charset="-128"/>
              <a:ea typeface="Yu Gothic UI Semibold" panose="020B0700000000000000" pitchFamily="34" charset="-128"/>
              <a:cs typeface="Arial"/>
            </a:endParaRPr>
          </a:p>
          <a:p>
            <a:pPr algn="just">
              <a:lnSpc>
                <a:spcPct val="90000"/>
              </a:lnSpc>
              <a:spcBef>
                <a:spcPct val="0"/>
              </a:spcBef>
              <a:spcAft>
                <a:spcPts val="600"/>
              </a:spcAft>
            </a:pPr>
            <a:endParaRPr lang="uk-UA" sz="2200" b="1" dirty="0">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uk-UA" sz="2200" b="1" dirty="0">
                <a:latin typeface="Times New Roman" panose="02020603050405020304" pitchFamily="18" charset="0"/>
                <a:ea typeface="+mj-ea"/>
                <a:cs typeface="Times New Roman" panose="02020603050405020304" pitchFamily="18" charset="0"/>
              </a:rPr>
              <a:t> </a:t>
            </a:r>
            <a:r>
              <a:rPr lang="uk-UA" sz="2200" dirty="0" smtClean="0">
                <a:latin typeface="Times New Roman" panose="02020603050405020304" pitchFamily="18" charset="0"/>
                <a:ea typeface="+mj-ea"/>
                <a:cs typeface="Times New Roman" panose="02020603050405020304" pitchFamily="18" charset="0"/>
              </a:rPr>
              <a:t>Свято-Троїцька </a:t>
            </a:r>
            <a:r>
              <a:rPr lang="uk-UA" sz="2200" dirty="0">
                <a:latin typeface="Times New Roman" panose="02020603050405020304" pitchFamily="18" charset="0"/>
                <a:ea typeface="+mj-ea"/>
                <a:cs typeface="Times New Roman" panose="02020603050405020304" pitchFamily="18" charset="0"/>
              </a:rPr>
              <a:t>церква-релігійна пам'ятка Луганщини та чудовий зразок архітектури першої половини ХІХ ст. У селищі Біловодськ</a:t>
            </a:r>
            <a:r>
              <a:rPr lang="uk-UA" sz="2200" dirty="0" smtClean="0">
                <a:latin typeface="Times New Roman" panose="02020603050405020304" pitchFamily="18" charset="0"/>
                <a:ea typeface="+mj-ea"/>
                <a:cs typeface="Times New Roman" panose="02020603050405020304" pitchFamily="18" charset="0"/>
              </a:rPr>
              <a:t>.</a:t>
            </a:r>
            <a:r>
              <a:rPr lang="uk-UA" sz="2200" dirty="0">
                <a:latin typeface="Times New Roman" panose="02020603050405020304" pitchFamily="18" charset="0"/>
                <a:cs typeface="Times New Roman" panose="02020603050405020304" pitchFamily="18" charset="0"/>
              </a:rPr>
              <a:t> </a:t>
            </a:r>
            <a:endParaRPr lang="uk-UA" sz="2200" dirty="0" smtClean="0">
              <a:latin typeface="Times New Roman" panose="02020603050405020304" pitchFamily="18" charset="0"/>
              <a:cs typeface="Times New Roman" panose="02020603050405020304" pitchFamily="18" charset="0"/>
            </a:endParaRPr>
          </a:p>
          <a:p>
            <a:pPr algn="just">
              <a:lnSpc>
                <a:spcPct val="90000"/>
              </a:lnSpc>
              <a:spcBef>
                <a:spcPct val="0"/>
              </a:spcBef>
              <a:spcAft>
                <a:spcPts val="600"/>
              </a:spcAft>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Умовно </a:t>
            </a:r>
            <a:r>
              <a:rPr lang="uk-UA" sz="2200" dirty="0">
                <a:latin typeface="Times New Roman" panose="02020603050405020304" pitchFamily="18" charset="0"/>
                <a:cs typeface="Times New Roman" panose="02020603050405020304" pitchFamily="18" charset="0"/>
              </a:rPr>
              <a:t>можна виділити три ключові періоди в існуванні храму: заснування, занепад, </a:t>
            </a:r>
            <a:r>
              <a:rPr lang="uk-UA" sz="2200" dirty="0" smtClean="0">
                <a:latin typeface="Times New Roman" panose="02020603050405020304" pitchFamily="18" charset="0"/>
                <a:cs typeface="Times New Roman" panose="02020603050405020304" pitchFamily="18" charset="0"/>
              </a:rPr>
              <a:t>відродження</a:t>
            </a:r>
          </a:p>
          <a:p>
            <a:pPr algn="ctr">
              <a:lnSpc>
                <a:spcPct val="90000"/>
              </a:lnSpc>
              <a:spcBef>
                <a:spcPct val="0"/>
              </a:spcBef>
              <a:spcAft>
                <a:spcPts val="600"/>
              </a:spcAft>
            </a:pPr>
            <a:endParaRPr lang="uk-UA" sz="2200" b="1" dirty="0" smtClean="0">
              <a:latin typeface="Yu Gothic UI Semibold" panose="020B0700000000000000" pitchFamily="34" charset="-128"/>
              <a:ea typeface="Yu Gothic UI Semibold" panose="020B0700000000000000" pitchFamily="34" charset="-128"/>
              <a:cs typeface="Times New Roman" panose="02020603050405020304" pitchFamily="18" charset="0"/>
            </a:endParaRPr>
          </a:p>
          <a:p>
            <a:pPr algn="ctr">
              <a:lnSpc>
                <a:spcPct val="90000"/>
              </a:lnSpc>
              <a:spcBef>
                <a:spcPct val="0"/>
              </a:spcBef>
              <a:spcAft>
                <a:spcPts val="600"/>
              </a:spcAft>
            </a:pPr>
            <a:r>
              <a:rPr lang="uk-UA" sz="2200" b="1" dirty="0" smtClean="0">
                <a:latin typeface="Yu Gothic UI Semibold" panose="020B0700000000000000" pitchFamily="34" charset="-128"/>
                <a:ea typeface="Yu Gothic UI Semibold" panose="020B0700000000000000" pitchFamily="34" charset="-128"/>
                <a:cs typeface="Times New Roman" panose="02020603050405020304" pitchFamily="18" charset="0"/>
              </a:rPr>
              <a:t>Заснування</a:t>
            </a:r>
          </a:p>
          <a:p>
            <a:pPr algn="ctr">
              <a:lnSpc>
                <a:spcPct val="90000"/>
              </a:lnSpc>
              <a:spcBef>
                <a:spcPct val="0"/>
              </a:spcBef>
              <a:spcAft>
                <a:spcPts val="600"/>
              </a:spcAft>
            </a:pPr>
            <a:r>
              <a:rPr lang="uk-UA" sz="2400" dirty="0" smtClean="0">
                <a:latin typeface="Times New Roman" panose="02020603050405020304" pitchFamily="18" charset="0"/>
                <a:cs typeface="Times New Roman" panose="02020603050405020304" pitchFamily="18" charset="0"/>
              </a:rPr>
              <a:t>(</a:t>
            </a:r>
            <a:r>
              <a:rPr lang="uk-UA" sz="1900" dirty="0" smtClean="0">
                <a:latin typeface="Times New Roman" panose="02020603050405020304" pitchFamily="18" charset="0"/>
                <a:cs typeface="Times New Roman" panose="02020603050405020304" pitchFamily="18" charset="0"/>
              </a:rPr>
              <a:t>перша </a:t>
            </a:r>
            <a:r>
              <a:rPr lang="uk-UA" sz="1900" dirty="0">
                <a:latin typeface="Times New Roman" panose="02020603050405020304" pitchFamily="18" charset="0"/>
                <a:cs typeface="Times New Roman" panose="02020603050405020304" pitchFamily="18" charset="0"/>
              </a:rPr>
              <a:t>пол. ХІХ ст.. – друга пол. ХІХ ст</a:t>
            </a:r>
            <a:r>
              <a:rPr lang="uk-UA" sz="1900" dirty="0" smtClean="0">
                <a:latin typeface="Times New Roman" panose="02020603050405020304" pitchFamily="18" charset="0"/>
                <a:cs typeface="Times New Roman" panose="02020603050405020304" pitchFamily="18" charset="0"/>
              </a:rPr>
              <a:t>.)</a:t>
            </a:r>
            <a:endParaRPr lang="uk-UA" sz="1900" b="1" dirty="0" smtClean="0">
              <a:latin typeface="Yu Gothic UI Semibold" panose="020B0700000000000000" pitchFamily="34" charset="-128"/>
              <a:ea typeface="Yu Gothic UI Semibold" panose="020B0700000000000000" pitchFamily="34" charset="-128"/>
              <a:cs typeface="Times New Roman" panose="02020603050405020304" pitchFamily="18" charset="0"/>
            </a:endParaRPr>
          </a:p>
          <a:p>
            <a:pPr algn="ctr">
              <a:lnSpc>
                <a:spcPct val="90000"/>
              </a:lnSpc>
              <a:spcBef>
                <a:spcPct val="0"/>
              </a:spcBef>
              <a:spcAft>
                <a:spcPts val="600"/>
              </a:spcAft>
            </a:pPr>
            <a:endParaRPr lang="ru-RU" sz="2200" b="1" dirty="0">
              <a:latin typeface="Yu Gothic UI Semibold" panose="020B0700000000000000" pitchFamily="34" charset="-128"/>
              <a:ea typeface="Yu Gothic UI Semibold" panose="020B0700000000000000" pitchFamily="34" charset="-128"/>
              <a:cs typeface="Times New Roman" panose="02020603050405020304" pitchFamily="18" charset="0"/>
            </a:endParaRPr>
          </a:p>
          <a:p>
            <a:pPr algn="just">
              <a:lnSpc>
                <a:spcPct val="90000"/>
              </a:lnSpc>
              <a:spcBef>
                <a:spcPct val="0"/>
              </a:spcBef>
              <a:spcAft>
                <a:spcPts val="600"/>
              </a:spcAft>
            </a:pPr>
            <a:r>
              <a:rPr lang="uk-UA" sz="2200" dirty="0" smtClean="0">
                <a:latin typeface="Times New Roman" panose="02020603050405020304" pitchFamily="18" charset="0"/>
                <a:cs typeface="Times New Roman" panose="02020603050405020304" pitchFamily="18" charset="0"/>
              </a:rPr>
              <a:t>	Передісторія  </a:t>
            </a:r>
            <a:r>
              <a:rPr lang="uk-UA" sz="2200" dirty="0">
                <a:latin typeface="Times New Roman" panose="02020603050405020304" pitchFamily="18" charset="0"/>
                <a:cs typeface="Times New Roman" panose="02020603050405020304" pitchFamily="18" charset="0"/>
              </a:rPr>
              <a:t>виникнення храму бере свій початок у </a:t>
            </a:r>
            <a:r>
              <a:rPr lang="en-US" sz="2200" dirty="0">
                <a:latin typeface="Times New Roman" panose="02020603050405020304" pitchFamily="18" charset="0"/>
                <a:cs typeface="Times New Roman" panose="02020603050405020304" pitchFamily="18" charset="0"/>
              </a:rPr>
              <a:t>XVIII c</a:t>
            </a:r>
            <a:r>
              <a:rPr lang="uk-UA" sz="2200" dirty="0">
                <a:latin typeface="Times New Roman" panose="02020603050405020304" pitchFamily="18" charset="0"/>
                <a:cs typeface="Times New Roman" panose="02020603050405020304" pitchFamily="18" charset="0"/>
              </a:rPr>
              <a:t>т. Із Церковно-приходського літопису  Свято-Троїцького храму, автором якого є священник Сергій </a:t>
            </a:r>
            <a:r>
              <a:rPr lang="uk-UA" sz="2200" dirty="0" err="1">
                <a:latin typeface="Times New Roman" panose="02020603050405020304" pitchFamily="18" charset="0"/>
                <a:cs typeface="Times New Roman" panose="02020603050405020304" pitchFamily="18" charset="0"/>
              </a:rPr>
              <a:t>Косьмін</a:t>
            </a:r>
            <a:r>
              <a:rPr lang="uk-UA" sz="2200" dirty="0">
                <a:latin typeface="Times New Roman" panose="02020603050405020304" pitchFamily="18" charset="0"/>
                <a:cs typeface="Times New Roman" panose="02020603050405020304" pitchFamily="18" charset="0"/>
              </a:rPr>
              <a:t>, дізнаємося, що у Біловодську в першій пол. Х</a:t>
            </a:r>
            <a:r>
              <a:rPr lang="en-US" sz="2200" dirty="0">
                <a:latin typeface="Times New Roman" panose="02020603050405020304" pitchFamily="18" charset="0"/>
                <a:cs typeface="Times New Roman" panose="02020603050405020304" pitchFamily="18" charset="0"/>
              </a:rPr>
              <a:t>VIII</a:t>
            </a:r>
            <a:r>
              <a:rPr lang="uk-UA" sz="2200" dirty="0">
                <a:latin typeface="Times New Roman" panose="02020603050405020304" pitchFamily="18" charset="0"/>
                <a:cs typeface="Times New Roman" panose="02020603050405020304" pitchFamily="18" charset="0"/>
              </a:rPr>
              <a:t> ст., була збудована перша дерев’яна  церква в ім’я Святої </a:t>
            </a:r>
            <a:r>
              <a:rPr lang="uk-UA" sz="2200" dirty="0" smtClean="0">
                <a:latin typeface="Times New Roman" panose="02020603050405020304" pitchFamily="18" charset="0"/>
                <a:cs typeface="Times New Roman" panose="02020603050405020304" pitchFamily="18" charset="0"/>
              </a:rPr>
              <a:t>Трійці, </a:t>
            </a:r>
            <a:r>
              <a:rPr lang="uk-UA" sz="2200" dirty="0" smtClean="0">
                <a:latin typeface="Times New Roman" panose="02020603050405020304" pitchFamily="18" charset="0"/>
                <a:ea typeface="+mj-ea"/>
                <a:cs typeface="Times New Roman" panose="02020603050405020304" pitchFamily="18" charset="0"/>
              </a:rPr>
              <a:t>яка </a:t>
            </a:r>
            <a:r>
              <a:rPr lang="uk-UA" sz="2200" dirty="0">
                <a:latin typeface="Times New Roman" panose="02020603050405020304" pitchFamily="18" charset="0"/>
                <a:ea typeface="+mj-ea"/>
                <a:cs typeface="Times New Roman" panose="02020603050405020304" pitchFamily="18" charset="0"/>
              </a:rPr>
              <a:t>згоріла під час пожежі. Засмучені цим фактом парафіяни вирішили власними силами зібрати кошти на будівництво нового кам'яного храму.</a:t>
            </a:r>
          </a:p>
          <a:p>
            <a:pPr algn="just">
              <a:lnSpc>
                <a:spcPct val="90000"/>
              </a:lnSpc>
              <a:spcBef>
                <a:spcPct val="0"/>
              </a:spcBef>
              <a:spcAft>
                <a:spcPts val="600"/>
              </a:spcAft>
            </a:pPr>
            <a:endParaRPr lang="uk-UA" sz="2400" dirty="0">
              <a:latin typeface="Arial"/>
              <a:ea typeface="+mj-ea"/>
              <a:cs typeface="Arial"/>
            </a:endParaRPr>
          </a:p>
        </p:txBody>
      </p:sp>
    </p:spTree>
    <p:extLst>
      <p:ext uri="{BB962C8B-B14F-4D97-AF65-F5344CB8AC3E}">
        <p14:creationId xmlns:p14="http://schemas.microsoft.com/office/powerpoint/2010/main" val="102511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1225473A-392E-EA9C-5914-1AF3B5B4A82A}"/>
              </a:ext>
            </a:extLst>
          </p:cNvPr>
          <p:cNvPicPr>
            <a:picLocks noChangeAspect="1"/>
          </p:cNvPicPr>
          <p:nvPr/>
        </p:nvPicPr>
        <p:blipFill rotWithShape="1">
          <a:blip r:embed="rId2">
            <a:extLst>
              <a:ext uri="{28A0092B-C50C-407E-A947-70E740481C1C}">
                <a14:useLocalDpi xmlns:a14="http://schemas.microsoft.com/office/drawing/2010/main" val="0"/>
              </a:ext>
            </a:extLst>
          </a:blip>
          <a:srcRect l="11273" r="23868"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ADE20ABD-E36D-36FD-B5B9-88034CFA52B9}"/>
              </a:ext>
            </a:extLst>
          </p:cNvPr>
          <p:cNvSpPr>
            <a:spLocks noGrp="1"/>
          </p:cNvSpPr>
          <p:nvPr>
            <p:ph idx="1"/>
          </p:nvPr>
        </p:nvSpPr>
        <p:spPr>
          <a:xfrm>
            <a:off x="7519916" y="354842"/>
            <a:ext cx="4517409" cy="6127845"/>
          </a:xfrm>
        </p:spPr>
        <p:txBody>
          <a:bodyPr vert="horz" lIns="91440" tIns="45720" rIns="91440" bIns="45720" rtlCol="0" anchor="t">
            <a:noAutofit/>
          </a:bodyPr>
          <a:lstStyle/>
          <a:p>
            <a:pPr marL="0" indent="0" algn="just">
              <a:buNone/>
            </a:pPr>
            <a:r>
              <a:rPr lang="uk-UA" sz="16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Будували храм селяни власним коштом, а до будівництва залучили всю волость та місцевих поміщиків, які схвалили ідею збагатити край ще однією пам’яткою</a:t>
            </a:r>
            <a:r>
              <a:rPr lang="uk-UA" sz="2000" dirty="0" smtClean="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Всього за  14 років збору коштів на будівництво Свято-Троїцької святині було зібрано 20 000 тисяч рублів і 14 копійок.</a:t>
            </a:r>
            <a:endParaRPr lang="ru-RU" sz="2000" dirty="0">
              <a:latin typeface="Times New Roman" panose="02020603050405020304" pitchFamily="18" charset="0"/>
              <a:cs typeface="Times New Roman" panose="02020603050405020304" pitchFamily="18" charset="0"/>
            </a:endParaRPr>
          </a:p>
          <a:p>
            <a:pPr marL="0" indent="0" algn="just">
              <a:buNone/>
            </a:pPr>
            <a:r>
              <a:rPr lang="uk-UA" sz="2000" b="1" dirty="0">
                <a:latin typeface="Times New Roman" panose="02020603050405020304" pitchFamily="18" charset="0"/>
                <a:cs typeface="Times New Roman" panose="02020603050405020304" pitchFamily="18" charset="0"/>
              </a:rPr>
              <a:t>6 квітня 1842 </a:t>
            </a:r>
            <a:r>
              <a:rPr lang="uk-UA" sz="2000" dirty="0">
                <a:latin typeface="Times New Roman" panose="02020603050405020304" pitchFamily="18" charset="0"/>
                <a:cs typeface="Times New Roman" panose="02020603050405020304" pitchFamily="18" charset="0"/>
              </a:rPr>
              <a:t>року розпочалося будівництво кам’яного Свято-Троїцького храму, який ми знаємо. </a:t>
            </a:r>
            <a:r>
              <a:rPr lang="uk-UA" sz="2000" dirty="0" smtClean="0">
                <a:latin typeface="Times New Roman" panose="02020603050405020304" pitchFamily="18" charset="0"/>
                <a:cs typeface="Times New Roman" panose="02020603050405020304" pitchFamily="18" charset="0"/>
              </a:rPr>
              <a:t>Архітектурний </a:t>
            </a:r>
            <a:r>
              <a:rPr lang="uk-UA" sz="2000" dirty="0" err="1">
                <a:latin typeface="Times New Roman" panose="02020603050405020304" pitchFamily="18" charset="0"/>
                <a:cs typeface="Times New Roman" panose="02020603050405020304" pitchFamily="18" charset="0"/>
              </a:rPr>
              <a:t>проєкт</a:t>
            </a:r>
            <a:r>
              <a:rPr lang="uk-UA" sz="2000" dirty="0">
                <a:latin typeface="Times New Roman" panose="02020603050405020304" pitchFamily="18" charset="0"/>
                <a:cs typeface="Times New Roman" panose="02020603050405020304" pitchFamily="18" charset="0"/>
              </a:rPr>
              <a:t> розробляв </a:t>
            </a:r>
            <a:r>
              <a:rPr lang="uk-UA" sz="2000" b="1" dirty="0">
                <a:latin typeface="Times New Roman" panose="02020603050405020304" pitchFamily="18" charset="0"/>
                <a:cs typeface="Times New Roman" panose="02020603050405020304" pitchFamily="18" charset="0"/>
              </a:rPr>
              <a:t> Г. </a:t>
            </a:r>
            <a:r>
              <a:rPr lang="uk-UA" sz="2000" b="1" dirty="0" err="1">
                <a:latin typeface="Times New Roman" panose="02020603050405020304" pitchFamily="18" charset="0"/>
                <a:cs typeface="Times New Roman" panose="02020603050405020304" pitchFamily="18" charset="0"/>
              </a:rPr>
              <a:t>Букін</a:t>
            </a:r>
            <a:r>
              <a:rPr lang="uk-UA" sz="2000" dirty="0">
                <a:latin typeface="Times New Roman" panose="02020603050405020304" pitchFamily="18" charset="0"/>
                <a:cs typeface="Times New Roman" panose="02020603050405020304" pitchFamily="18" charset="0"/>
              </a:rPr>
              <a:t>-архітектор імператорських військово-кінних заводів. Композиційні особливості зовнішнього вигляду  храму мали відповідати статусу Біловодська, як адміністративного центру кінно-заводського </a:t>
            </a:r>
            <a:r>
              <a:rPr lang="uk-UA" sz="2000" dirty="0" smtClean="0">
                <a:latin typeface="Times New Roman" panose="02020603050405020304" pitchFamily="18" charset="0"/>
                <a:cs typeface="Times New Roman" panose="02020603050405020304" pitchFamily="18" charset="0"/>
              </a:rPr>
              <a:t>округу.</a:t>
            </a:r>
            <a:r>
              <a:rPr lang="ru-RU"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Зводили </a:t>
            </a:r>
            <a:r>
              <a:rPr lang="uk-UA" sz="2000" dirty="0">
                <a:latin typeface="Times New Roman" panose="02020603050405020304" pitchFamily="18" charset="0"/>
                <a:cs typeface="Times New Roman" panose="02020603050405020304" pitchFamily="18" charset="0"/>
              </a:rPr>
              <a:t>храм до </a:t>
            </a:r>
            <a:r>
              <a:rPr lang="uk-UA" sz="2000" b="1" dirty="0">
                <a:latin typeface="Times New Roman" panose="02020603050405020304" pitchFamily="18" charset="0"/>
                <a:cs typeface="Times New Roman" panose="02020603050405020304" pitchFamily="18" charset="0"/>
              </a:rPr>
              <a:t>1848 року.</a:t>
            </a:r>
          </a:p>
        </p:txBody>
      </p:sp>
    </p:spTree>
    <p:extLst>
      <p:ext uri="{BB962C8B-B14F-4D97-AF65-F5344CB8AC3E}">
        <p14:creationId xmlns:p14="http://schemas.microsoft.com/office/powerpoint/2010/main" val="3187157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a:extLst>
              <a:ext uri="{FF2B5EF4-FFF2-40B4-BE49-F238E27FC236}">
                <a16:creationId xmlns:a16="http://schemas.microsoft.com/office/drawing/2014/main" id="{A84CE3A0-405C-46F6-AF31-D9C800A98CF2}"/>
              </a:ext>
            </a:extLst>
          </p:cNvPr>
          <p:cNvPicPr>
            <a:picLocks noChangeAspect="1"/>
          </p:cNvPicPr>
          <p:nvPr/>
        </p:nvPicPr>
        <p:blipFill rotWithShape="1">
          <a:blip r:embed="rId2">
            <a:extLst>
              <a:ext uri="{28A0092B-C50C-407E-A947-70E740481C1C}">
                <a14:useLocalDpi xmlns:a14="http://schemas.microsoft.com/office/drawing/2010/main" val="0"/>
              </a:ext>
            </a:extLst>
          </a:blip>
          <a:srcRect l="18651" r="2038"/>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52F9930D-EE3A-A90F-2EB6-1FCA9342414B}"/>
              </a:ext>
            </a:extLst>
          </p:cNvPr>
          <p:cNvSpPr>
            <a:spLocks noGrp="1"/>
          </p:cNvSpPr>
          <p:nvPr>
            <p:ph idx="1"/>
          </p:nvPr>
        </p:nvSpPr>
        <p:spPr>
          <a:xfrm>
            <a:off x="6837528" y="354842"/>
            <a:ext cx="5075865" cy="6012619"/>
          </a:xfrm>
        </p:spPr>
        <p:txBody>
          <a:bodyPr vert="horz" lIns="91440" tIns="45720" rIns="91440" bIns="45720" rtlCol="0" anchor="t">
            <a:normAutofit lnSpcReduction="10000"/>
          </a:bodyPr>
          <a:lstStyle/>
          <a:p>
            <a:pPr marL="0" indent="0" algn="just">
              <a:buNone/>
            </a:pPr>
            <a:r>
              <a:rPr lang="uk-UA" sz="2400" dirty="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a:t>
            </a:r>
            <a:r>
              <a:rPr lang="uk-UA" sz="2200" b="1" dirty="0">
                <a:latin typeface="Times New Roman" panose="02020603050405020304" pitchFamily="18" charset="0"/>
                <a:cs typeface="Times New Roman" panose="02020603050405020304" pitchFamily="18" charset="0"/>
              </a:rPr>
              <a:t>Храм будувався у візантійському стилі, </a:t>
            </a:r>
            <a:r>
              <a:rPr lang="uk-UA" sz="2200" b="1" dirty="0" err="1">
                <a:latin typeface="Times New Roman" panose="02020603050405020304" pitchFamily="18" charset="0"/>
                <a:cs typeface="Times New Roman" panose="02020603050405020304" pitchFamily="18" charset="0"/>
              </a:rPr>
              <a:t>трьохпрестолий</a:t>
            </a:r>
            <a:r>
              <a:rPr lang="uk-UA" sz="2200" b="1" dirty="0">
                <a:latin typeface="Times New Roman" panose="02020603050405020304" pitchFamily="18" charset="0"/>
                <a:cs typeface="Times New Roman" panose="02020603050405020304" pitchFamily="18" charset="0"/>
              </a:rPr>
              <a:t>, п’ятиглавий с </a:t>
            </a:r>
            <a:r>
              <a:rPr lang="ru-RU" sz="2200" b="1" dirty="0" err="1">
                <a:latin typeface="Times New Roman" panose="02020603050405020304" pitchFamily="18" charset="0"/>
                <a:cs typeface="Times New Roman" panose="02020603050405020304" pitchFamily="18" charset="0"/>
              </a:rPr>
              <a:t>гранованими</a:t>
            </a:r>
            <a:r>
              <a:rPr lang="ru-RU" sz="2200" b="1" dirty="0">
                <a:latin typeface="Times New Roman" panose="02020603050405020304" pitchFamily="18" charset="0"/>
                <a:cs typeface="Times New Roman" panose="02020603050405020304" pitchFamily="18" charset="0"/>
              </a:rPr>
              <a:t> по </a:t>
            </a:r>
            <a:r>
              <a:rPr lang="uk-UA" sz="2200" b="1" dirty="0">
                <a:latin typeface="Times New Roman" panose="02020603050405020304" pitchFamily="18" charset="0"/>
                <a:cs typeface="Times New Roman" panose="02020603050405020304" pitchFamily="18" charset="0"/>
              </a:rPr>
              <a:t>кутам</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стовпами</a:t>
            </a:r>
            <a:r>
              <a:rPr lang="ru-RU" sz="2200" b="1" dirty="0">
                <a:latin typeface="Times New Roman" panose="02020603050405020304" pitchFamily="18" charset="0"/>
                <a:cs typeface="Times New Roman" panose="02020603050405020304" pitchFamily="18" charset="0"/>
              </a:rPr>
              <a:t> та п</a:t>
            </a:r>
            <a:r>
              <a:rPr lang="uk-UA" sz="2200" b="1" dirty="0" err="1">
                <a:latin typeface="Times New Roman" panose="02020603050405020304" pitchFamily="18" charset="0"/>
                <a:cs typeface="Times New Roman" panose="02020603050405020304" pitchFamily="18" charset="0"/>
              </a:rPr>
              <a:t>ілястрами</a:t>
            </a:r>
            <a:r>
              <a:rPr lang="uk-UA" sz="2200" b="1" dirty="0">
                <a:latin typeface="Times New Roman" panose="02020603050405020304" pitchFamily="18" charset="0"/>
                <a:cs typeface="Times New Roman" panose="02020603050405020304" pitchFamily="18" charset="0"/>
              </a:rPr>
              <a:t>, з цегли, на міцному кам’яному фундаменті з чотирма вежами на даху </a:t>
            </a:r>
            <a:r>
              <a:rPr lang="ru-RU" sz="2200" b="1" dirty="0">
                <a:latin typeface="Times New Roman" panose="02020603050405020304" pitchFamily="18" charset="0"/>
                <a:cs typeface="Times New Roman" panose="02020603050405020304" pitchFamily="18" charset="0"/>
              </a:rPr>
              <a:t>[</a:t>
            </a:r>
            <a:r>
              <a:rPr lang="uk-UA" sz="2200" b="1" dirty="0">
                <a:latin typeface="Times New Roman" panose="02020603050405020304" pitchFamily="18" charset="0"/>
                <a:cs typeface="Times New Roman" panose="02020603050405020304" pitchFamily="18" charset="0"/>
              </a:rPr>
              <a:t>3, с. 24</a:t>
            </a:r>
            <a:r>
              <a:rPr lang="ru-RU" sz="2200" b="1" dirty="0">
                <a:latin typeface="Times New Roman" panose="02020603050405020304" pitchFamily="18" charset="0"/>
                <a:cs typeface="Times New Roman" panose="02020603050405020304" pitchFamily="18" charset="0"/>
              </a:rPr>
              <a:t>]</a:t>
            </a:r>
            <a:r>
              <a:rPr lang="uk-UA" sz="2200" b="1"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a:t>
            </a:r>
            <a:r>
              <a:rPr lang="uk-UA" sz="2200" dirty="0">
                <a:latin typeface="Times New Roman" panose="02020603050405020304" pitchFamily="18" charset="0"/>
                <a:cs typeface="Times New Roman" panose="02020603050405020304" pitchFamily="18" charset="0"/>
              </a:rPr>
              <a:t> </a:t>
            </a:r>
            <a:endParaRPr lang="uk-UA" sz="2200" dirty="0" smtClean="0">
              <a:latin typeface="Times New Roman" panose="02020603050405020304" pitchFamily="18" charset="0"/>
              <a:cs typeface="Times New Roman" panose="02020603050405020304" pitchFamily="18" charset="0"/>
            </a:endParaRPr>
          </a:p>
          <a:p>
            <a:pPr marL="0" indent="0" algn="just">
              <a:buNone/>
            </a:pPr>
            <a:r>
              <a:rPr lang="uk-UA" sz="2200" dirty="0" smtClean="0">
                <a:latin typeface="Times New Roman" panose="02020603050405020304" pitchFamily="18" charset="0"/>
                <a:cs typeface="Times New Roman" panose="02020603050405020304" pitchFamily="18" charset="0"/>
              </a:rPr>
              <a:t>	Висота </a:t>
            </a:r>
            <a:r>
              <a:rPr lang="uk-UA" sz="2200" dirty="0">
                <a:latin typeface="Times New Roman" panose="02020603050405020304" pitchFamily="18" charset="0"/>
                <a:cs typeface="Times New Roman" panose="02020603050405020304" pitchFamily="18" charset="0"/>
              </a:rPr>
              <a:t>храму разом з «куполом та хрестом» 46 метрів. У </a:t>
            </a:r>
            <a:r>
              <a:rPr lang="uk-UA" sz="2200" b="1" dirty="0">
                <a:latin typeface="Times New Roman" panose="02020603050405020304" pitchFamily="18" charset="0"/>
                <a:cs typeface="Times New Roman" panose="02020603050405020304" pitchFamily="18" charset="0"/>
              </a:rPr>
              <a:t>1858</a:t>
            </a:r>
            <a:r>
              <a:rPr lang="uk-UA" sz="2200" dirty="0">
                <a:latin typeface="Times New Roman" panose="02020603050405020304" pitchFamily="18" charset="0"/>
                <a:cs typeface="Times New Roman" panose="02020603050405020304" pitchFamily="18" charset="0"/>
              </a:rPr>
              <a:t> році </a:t>
            </a:r>
            <a:r>
              <a:rPr lang="uk-UA" sz="2200" dirty="0" err="1">
                <a:latin typeface="Times New Roman" panose="02020603050405020304" pitchFamily="18" charset="0"/>
                <a:cs typeface="Times New Roman" panose="02020603050405020304" pitchFamily="18" charset="0"/>
              </a:rPr>
              <a:t>преосвященник</a:t>
            </a:r>
            <a:r>
              <a:rPr lang="uk-UA" sz="2200" dirty="0">
                <a:latin typeface="Times New Roman" panose="02020603050405020304" pitchFamily="18" charset="0"/>
                <a:cs typeface="Times New Roman" panose="02020603050405020304" pitchFamily="18" charset="0"/>
              </a:rPr>
              <a:t> Філарет, видатний </a:t>
            </a:r>
            <a:r>
              <a:rPr lang="uk-UA" sz="2200" dirty="0" err="1">
                <a:latin typeface="Times New Roman" panose="02020603050405020304" pitchFamily="18" charset="0"/>
                <a:cs typeface="Times New Roman" panose="02020603050405020304" pitchFamily="18" charset="0"/>
              </a:rPr>
              <a:t>описник</a:t>
            </a:r>
            <a:r>
              <a:rPr lang="uk-UA" sz="2200" dirty="0">
                <a:latin typeface="Times New Roman" panose="02020603050405020304" pitchFamily="18" charset="0"/>
                <a:cs typeface="Times New Roman" panose="02020603050405020304" pitchFamily="18" charset="0"/>
              </a:rPr>
              <a:t> храмів єпархії назвав Свято-Троїцький храм «</a:t>
            </a:r>
            <a:r>
              <a:rPr lang="uk-UA" sz="2200" dirty="0" err="1">
                <a:latin typeface="Times New Roman" panose="02020603050405020304" pitchFamily="18" charset="0"/>
                <a:cs typeface="Times New Roman" panose="02020603050405020304" pitchFamily="18" charset="0"/>
              </a:rPr>
              <a:t>образцовим</a:t>
            </a:r>
            <a:r>
              <a:rPr lang="uk-UA" sz="2200" dirty="0">
                <a:latin typeface="Times New Roman" panose="02020603050405020304" pitchFamily="18" charset="0"/>
                <a:cs typeface="Times New Roman" panose="02020603050405020304" pitchFamily="18" charset="0"/>
              </a:rPr>
              <a:t> по </a:t>
            </a:r>
            <a:r>
              <a:rPr lang="uk-UA" sz="2200" dirty="0" err="1">
                <a:latin typeface="Times New Roman" panose="02020603050405020304" pitchFamily="18" charset="0"/>
                <a:cs typeface="Times New Roman" panose="02020603050405020304" pitchFamily="18" charset="0"/>
              </a:rPr>
              <a:t>красоте</a:t>
            </a:r>
            <a:r>
              <a:rPr lang="uk-UA" sz="22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и великолепию, первым после Ахтырского собора графа Растрелли [</a:t>
            </a:r>
            <a:r>
              <a:rPr lang="uk-UA" sz="2200" dirty="0">
                <a:latin typeface="Times New Roman" panose="02020603050405020304" pitchFamily="18" charset="0"/>
                <a:cs typeface="Times New Roman" panose="02020603050405020304" pitchFamily="18" charset="0"/>
              </a:rPr>
              <a:t>3 , с. 27</a:t>
            </a:r>
            <a:r>
              <a:rPr lang="ru-RU"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a:t>
            </a:r>
            <a:r>
              <a:rPr lang="uk-UA" sz="2200" dirty="0">
                <a:latin typeface="Times New Roman" panose="02020603050405020304" pitchFamily="18" charset="0"/>
                <a:cs typeface="Times New Roman" panose="02020603050405020304" pitchFamily="18" charset="0"/>
              </a:rPr>
              <a:t> Фасади симетричні, прикрашені гранованими по кутах стовпами, пілястрами, </a:t>
            </a:r>
            <a:r>
              <a:rPr lang="uk-UA" sz="2200" dirty="0" err="1">
                <a:latin typeface="Times New Roman" panose="02020603050405020304" pitchFamily="18" charset="0"/>
                <a:cs typeface="Times New Roman" panose="02020603050405020304" pitchFamily="18" charset="0"/>
              </a:rPr>
              <a:t>карнізами</a:t>
            </a:r>
            <a:r>
              <a:rPr lang="uk-UA" sz="2200" dirty="0">
                <a:latin typeface="Times New Roman" panose="02020603050405020304" pitchFamily="18" charset="0"/>
                <a:cs typeface="Times New Roman" panose="02020603050405020304" pitchFamily="18" charset="0"/>
              </a:rPr>
              <a:t>, живописом. Цемент для кладки замішували до 5-ти днів на яйцях (можливо тому, й витримав всі випробування). В </a:t>
            </a:r>
            <a:r>
              <a:rPr lang="uk-UA" sz="2200" b="1" dirty="0">
                <a:latin typeface="Times New Roman" panose="02020603050405020304" pitchFamily="18" charset="0"/>
                <a:cs typeface="Times New Roman" panose="02020603050405020304" pitchFamily="18" charset="0"/>
              </a:rPr>
              <a:t>1891 </a:t>
            </a:r>
            <a:r>
              <a:rPr lang="uk-UA" sz="2200" dirty="0">
                <a:latin typeface="Times New Roman" panose="02020603050405020304" pitchFamily="18" charset="0"/>
                <a:cs typeface="Times New Roman" panose="02020603050405020304" pitchFamily="18" charset="0"/>
              </a:rPr>
              <a:t>році в Свято-Троїцькій церкві було відкрито однокласну церковну-приходську школу.</a:t>
            </a:r>
            <a:endParaRPr lang="ru-RU" sz="2200" dirty="0">
              <a:latin typeface="Times New Roman" panose="02020603050405020304" pitchFamily="18" charset="0"/>
              <a:cs typeface="Times New Roman" panose="02020603050405020304" pitchFamily="18" charset="0"/>
            </a:endParaRPr>
          </a:p>
          <a:p>
            <a:pPr marL="0" indent="0" algn="just">
              <a:buNone/>
            </a:pPr>
            <a:endParaRPr lang="uk-UA" sz="2200" b="1" dirty="0">
              <a:latin typeface="Arial"/>
              <a:cs typeface="Arial"/>
            </a:endParaRPr>
          </a:p>
        </p:txBody>
      </p:sp>
    </p:spTree>
    <p:extLst>
      <p:ext uri="{BB962C8B-B14F-4D97-AF65-F5344CB8AC3E}">
        <p14:creationId xmlns:p14="http://schemas.microsoft.com/office/powerpoint/2010/main" val="384015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Зображення, що містить просто неба, небо, будівля, башточка&#10;&#10;Опис створено автоматично">
            <a:extLst>
              <a:ext uri="{FF2B5EF4-FFF2-40B4-BE49-F238E27FC236}">
                <a16:creationId xmlns:a16="http://schemas.microsoft.com/office/drawing/2014/main" id="{FFA2D49E-9631-2D51-8B44-26F2A3E4F294}"/>
              </a:ext>
            </a:extLst>
          </p:cNvPr>
          <p:cNvPicPr>
            <a:picLocks noChangeAspect="1"/>
          </p:cNvPicPr>
          <p:nvPr/>
        </p:nvPicPr>
        <p:blipFill rotWithShape="1">
          <a:blip r:embed="rId2">
            <a:extLst>
              <a:ext uri="{28A0092B-C50C-407E-A947-70E740481C1C}">
                <a14:useLocalDpi xmlns:a14="http://schemas.microsoft.com/office/drawing/2010/main" val="0"/>
              </a:ext>
            </a:extLst>
          </a:blip>
          <a:srcRect r="13286"/>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17B3B9A3-5AAA-40D6-05B0-41570CE9BD57}"/>
              </a:ext>
            </a:extLst>
          </p:cNvPr>
          <p:cNvSpPr>
            <a:spLocks noGrp="1"/>
          </p:cNvSpPr>
          <p:nvPr>
            <p:ph idx="1"/>
          </p:nvPr>
        </p:nvSpPr>
        <p:spPr>
          <a:xfrm>
            <a:off x="7579235" y="398234"/>
            <a:ext cx="4417501" cy="5778729"/>
          </a:xfrm>
        </p:spPr>
        <p:txBody>
          <a:bodyPr vert="horz" lIns="91440" tIns="45720" rIns="91440" bIns="45720" rtlCol="0" anchor="t">
            <a:noAutofit/>
          </a:bodyPr>
          <a:lstStyle/>
          <a:p>
            <a:pPr algn="just"/>
            <a:endParaRPr lang="uk-UA" sz="2000" b="1" dirty="0">
              <a:latin typeface="Arial"/>
              <a:cs typeface="Arial"/>
            </a:endParaRPr>
          </a:p>
          <a:p>
            <a:pPr marL="0" indent="0" algn="ctr">
              <a:buNone/>
            </a:pPr>
            <a:r>
              <a:rPr lang="uk-UA" sz="2000" b="1" dirty="0" smtClean="0">
                <a:latin typeface="ZWAdobeF" pitchFamily="2" charset="0"/>
                <a:cs typeface="ZWAdobeF" pitchFamily="2" charset="0"/>
              </a:rPr>
              <a:t>Період занепаду</a:t>
            </a:r>
          </a:p>
          <a:p>
            <a:pPr marL="0" indent="0" algn="ctr">
              <a:buNone/>
            </a:pPr>
            <a:r>
              <a:rPr lang="uk-UA" sz="2000" b="1" dirty="0" smtClean="0">
                <a:latin typeface="ZWAdobeF" pitchFamily="2" charset="0"/>
                <a:cs typeface="ZWAdobeF" pitchFamily="2" charset="0"/>
              </a:rPr>
              <a:t> ХХ </a:t>
            </a:r>
            <a:r>
              <a:rPr lang="uk-UA" sz="2000" b="1" dirty="0">
                <a:latin typeface="ZWAdobeF" pitchFamily="2" charset="0"/>
                <a:cs typeface="ZWAdobeF" pitchFamily="2" charset="0"/>
              </a:rPr>
              <a:t>– ХХІ </a:t>
            </a:r>
            <a:r>
              <a:rPr lang="uk-UA" sz="2000" b="1" dirty="0" smtClean="0">
                <a:latin typeface="ZWAdobeF" pitchFamily="2" charset="0"/>
                <a:cs typeface="ZWAdobeF" pitchFamily="2" charset="0"/>
              </a:rPr>
              <a:t>століттях</a:t>
            </a:r>
          </a:p>
          <a:p>
            <a:pPr marL="0" indent="0" algn="ctr">
              <a:buNone/>
            </a:pPr>
            <a:endParaRPr lang="ru-RU" sz="2000" dirty="0">
              <a:latin typeface="ZWAdobeF" pitchFamily="2" charset="0"/>
              <a:cs typeface="ZWAdobeF" pitchFamily="2" charset="0"/>
            </a:endParaRPr>
          </a:p>
          <a:p>
            <a:pPr marL="0" indent="0" algn="just">
              <a:buNone/>
            </a:pPr>
            <a:r>
              <a:rPr lang="uk-UA" sz="2000" b="1" dirty="0">
                <a:latin typeface="Times New Roman" panose="02020603050405020304" pitchFamily="18" charset="0"/>
                <a:cs typeface="Times New Roman" panose="02020603050405020304" pitchFamily="18" charset="0"/>
              </a:rPr>
              <a:t>ХХ століття </a:t>
            </a:r>
            <a:r>
              <a:rPr lang="uk-UA" sz="2000" dirty="0">
                <a:latin typeface="Times New Roman" panose="02020603050405020304" pitchFamily="18" charset="0"/>
                <a:cs typeface="Times New Roman" panose="02020603050405020304" pitchFamily="18" charset="0"/>
              </a:rPr>
              <a:t>- стало періодом занепаду храму. У 1904 році  місцевими селянами, були вкрадені  кошти  пожертвувані на  благоустрій  храму. Під час подій Першої світової війни,  німецькі війська (в квітні 1918 році окупували селище Біловодськ) проводили агресивну, грабіжницьку політику, під час якої  храм піддався  жорстокому розграбуванню. Матеріальні цінності виготовлені з коштовних металів зовсім  зникли.</a:t>
            </a:r>
            <a:endParaRPr lang="ru-RU" sz="2000" dirty="0">
              <a:latin typeface="Times New Roman" panose="02020603050405020304" pitchFamily="18" charset="0"/>
              <a:cs typeface="Times New Roman" panose="02020603050405020304" pitchFamily="18" charset="0"/>
            </a:endParaRPr>
          </a:p>
          <a:p>
            <a:pPr marL="0" indent="0" algn="just">
              <a:buNone/>
            </a:pP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5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 що містить чорно-білий, будівля, мистецтво, вікно&#10;&#10;Опис створено автоматично">
            <a:extLst>
              <a:ext uri="{FF2B5EF4-FFF2-40B4-BE49-F238E27FC236}">
                <a16:creationId xmlns:a16="http://schemas.microsoft.com/office/drawing/2014/main" id="{38A83CFB-A02F-FEFA-F8BC-DFC23E2C4ADA}"/>
              </a:ext>
            </a:extLst>
          </p:cNvPr>
          <p:cNvPicPr>
            <a:picLocks noChangeAspect="1"/>
          </p:cNvPicPr>
          <p:nvPr/>
        </p:nvPicPr>
        <p:blipFill rotWithShape="1">
          <a:blip r:embed="rId2"/>
          <a:srcRect r="9174" b="-1"/>
          <a:stretch/>
        </p:blipFill>
        <p:spPr>
          <a:xfrm>
            <a:off x="0" y="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Объект 2">
            <a:extLst>
              <a:ext uri="{FF2B5EF4-FFF2-40B4-BE49-F238E27FC236}">
                <a16:creationId xmlns:a16="http://schemas.microsoft.com/office/drawing/2014/main" id="{51667B5E-12A1-6E81-26B9-6B9CC555889A}"/>
              </a:ext>
            </a:extLst>
          </p:cNvPr>
          <p:cNvSpPr>
            <a:spLocks noGrp="1"/>
          </p:cNvSpPr>
          <p:nvPr>
            <p:ph idx="1"/>
          </p:nvPr>
        </p:nvSpPr>
        <p:spPr>
          <a:xfrm>
            <a:off x="6796585" y="152400"/>
            <a:ext cx="4663893" cy="5950288"/>
          </a:xfrm>
        </p:spPr>
        <p:txBody>
          <a:bodyPr vert="horz" lIns="91440" tIns="45720" rIns="91440" bIns="45720" rtlCol="0">
            <a:normAutofit/>
          </a:bodyPr>
          <a:lstStyle/>
          <a:p>
            <a:pPr indent="0" algn="just">
              <a:spcAft>
                <a:spcPts val="1000"/>
              </a:spcAft>
              <a:buNone/>
            </a:pPr>
            <a:endParaRPr lang="uk-UA" sz="2000" b="1" dirty="0" smtClean="0">
              <a:solidFill>
                <a:schemeClr val="tx1">
                  <a:lumMod val="95000"/>
                  <a:lumOff val="5000"/>
                </a:schemeClr>
              </a:solidFill>
              <a:latin typeface="Times New Roman" panose="02020603050405020304" pitchFamily="18" charset="0"/>
            </a:endParaRPr>
          </a:p>
          <a:p>
            <a:pPr indent="0" algn="just">
              <a:spcAft>
                <a:spcPts val="1000"/>
              </a:spcAft>
              <a:buNone/>
            </a:pPr>
            <a:endParaRPr lang="uk-UA" sz="2000" b="1" dirty="0">
              <a:solidFill>
                <a:schemeClr val="tx1">
                  <a:lumMod val="95000"/>
                  <a:lumOff val="5000"/>
                </a:schemeClr>
              </a:solidFill>
              <a:latin typeface="Times New Roman" panose="02020603050405020304" pitchFamily="18" charset="0"/>
            </a:endParaRPr>
          </a:p>
          <a:p>
            <a:pPr indent="0" algn="just">
              <a:spcAft>
                <a:spcPts val="1000"/>
              </a:spcAft>
              <a:buNone/>
            </a:pPr>
            <a:r>
              <a:rPr lang="uk-UA" sz="2000" b="1" dirty="0" smtClean="0">
                <a:solidFill>
                  <a:schemeClr val="tx1">
                    <a:lumMod val="95000"/>
                    <a:lumOff val="5000"/>
                  </a:schemeClr>
                </a:solidFill>
                <a:latin typeface="Times New Roman" panose="02020603050405020304" pitchFamily="18" charset="0"/>
              </a:rPr>
              <a:t>У </a:t>
            </a:r>
            <a:r>
              <a:rPr lang="uk-UA" sz="2000" b="1" dirty="0">
                <a:solidFill>
                  <a:schemeClr val="tx1">
                    <a:lumMod val="95000"/>
                    <a:lumOff val="5000"/>
                  </a:schemeClr>
                </a:solidFill>
                <a:latin typeface="Times New Roman" panose="02020603050405020304" pitchFamily="18" charset="0"/>
              </a:rPr>
              <a:t>30-ті роки ХХ </a:t>
            </a:r>
            <a:r>
              <a:rPr lang="uk-UA" sz="2000" dirty="0">
                <a:solidFill>
                  <a:schemeClr val="tx1">
                    <a:lumMod val="95000"/>
                    <a:lumOff val="5000"/>
                  </a:schemeClr>
                </a:solidFill>
                <a:latin typeface="Times New Roman" panose="02020603050405020304" pitchFamily="18" charset="0"/>
              </a:rPr>
              <a:t>ст. становище церкви було вкрай складним. </a:t>
            </a:r>
            <a:r>
              <a:rPr lang="uk-UA" sz="2000" dirty="0" smtClean="0">
                <a:solidFill>
                  <a:schemeClr val="tx1">
                    <a:lumMod val="95000"/>
                    <a:lumOff val="5000"/>
                  </a:schemeClr>
                </a:solidFill>
                <a:latin typeface="Times New Roman" panose="02020603050405020304" pitchFamily="18" charset="0"/>
              </a:rPr>
              <a:t>Насильницька </a:t>
            </a:r>
            <a:r>
              <a:rPr lang="uk-UA" sz="2000" dirty="0">
                <a:solidFill>
                  <a:schemeClr val="tx1">
                    <a:lumMod val="95000"/>
                    <a:lumOff val="5000"/>
                  </a:schemeClr>
                </a:solidFill>
                <a:latin typeface="Times New Roman" panose="02020603050405020304" pitchFamily="18" charset="0"/>
              </a:rPr>
              <a:t>колективізація та розкуркулення на селі супроводжувалися масовим знищенням релігійних пам’яток. Саме в цей час у Біловодському краї були знищені та розграбовані майже всі християнські святині: знімали хрести та дзвони; ікони, церковні книги та інші церковні цінності знищувались; коштовне церковне начиння виготовлене із золота та срібла було реквізоване. Приміщення Свято-Троїцького храму було перетворене на склад для зберігання зерна.</a:t>
            </a:r>
            <a:endParaRPr lang="ru-RU" sz="2000" dirty="0">
              <a:solidFill>
                <a:schemeClr val="tx1">
                  <a:lumMod val="95000"/>
                  <a:lumOff val="5000"/>
                </a:schemeClr>
              </a:solidFill>
            </a:endParaRPr>
          </a:p>
          <a:p>
            <a:pPr marL="0" indent="0">
              <a:buNone/>
            </a:pPr>
            <a:endParaRPr lang="uk-UA" sz="2000" b="1" dirty="0">
              <a:latin typeface="Arial"/>
              <a:cs typeface="Arial"/>
            </a:endParaRPr>
          </a:p>
        </p:txBody>
      </p:sp>
    </p:spTree>
    <p:extLst>
      <p:ext uri="{BB962C8B-B14F-4D97-AF65-F5344CB8AC3E}">
        <p14:creationId xmlns:p14="http://schemas.microsoft.com/office/powerpoint/2010/main" val="196410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Зображення, що містить просто неба, небо, будівля, церква&#10;&#10;Опис створено автоматично">
            <a:extLst>
              <a:ext uri="{FF2B5EF4-FFF2-40B4-BE49-F238E27FC236}">
                <a16:creationId xmlns:a16="http://schemas.microsoft.com/office/drawing/2014/main" id="{7902B438-1D90-1E9F-FEE7-C00FBA6A4A7B}"/>
              </a:ext>
            </a:extLst>
          </p:cNvPr>
          <p:cNvPicPr>
            <a:picLocks noChangeAspect="1"/>
          </p:cNvPicPr>
          <p:nvPr/>
        </p:nvPicPr>
        <p:blipFill rotWithShape="1">
          <a:blip r:embed="rId2"/>
          <a:srcRect l="9009" r="4349" b="-5"/>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Объект 2">
            <a:extLst>
              <a:ext uri="{FF2B5EF4-FFF2-40B4-BE49-F238E27FC236}">
                <a16:creationId xmlns:a16="http://schemas.microsoft.com/office/drawing/2014/main" id="{6591A87E-DB0E-26E8-3F73-2689A4C20167}"/>
              </a:ext>
            </a:extLst>
          </p:cNvPr>
          <p:cNvSpPr>
            <a:spLocks noGrp="1"/>
          </p:cNvSpPr>
          <p:nvPr>
            <p:ph idx="1"/>
          </p:nvPr>
        </p:nvSpPr>
        <p:spPr>
          <a:xfrm>
            <a:off x="6417734" y="2628259"/>
            <a:ext cx="5291663" cy="3752849"/>
          </a:xfrm>
        </p:spPr>
        <p:txBody>
          <a:bodyPr vert="horz" lIns="91440" tIns="45720" rIns="91440" bIns="45720" rtlCol="0">
            <a:normAutofit/>
          </a:bodyPr>
          <a:lstStyle/>
          <a:p>
            <a:pPr marL="0" indent="0">
              <a:buNone/>
            </a:pPr>
            <a:r>
              <a:rPr lang="ru-RU" sz="1800" b="1">
                <a:latin typeface="Arial"/>
                <a:cs typeface="Arial"/>
              </a:rPr>
              <a:t> </a:t>
            </a:r>
          </a:p>
        </p:txBody>
      </p:sp>
      <p:sp>
        <p:nvSpPr>
          <p:cNvPr id="4" name="Прямоугольник 3"/>
          <p:cNvSpPr/>
          <p:nvPr/>
        </p:nvSpPr>
        <p:spPr>
          <a:xfrm>
            <a:off x="6096001" y="573206"/>
            <a:ext cx="5935129" cy="4247317"/>
          </a:xfrm>
          <a:prstGeom prst="rect">
            <a:avLst/>
          </a:prstGeom>
        </p:spPr>
        <p:txBody>
          <a:bodyPr wrap="square">
            <a:spAutoFit/>
          </a:bodyPr>
          <a:lstStyle/>
          <a:p>
            <a:pPr indent="449580" algn="just"/>
            <a:endParaRPr lang="uk-UA"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indent="449580" algn="just"/>
            <a:endParaRPr lang="uk-UA" dirty="0">
              <a:solidFill>
                <a:schemeClr val="tx1">
                  <a:lumMod val="95000"/>
                  <a:lumOff val="5000"/>
                </a:schemeClr>
              </a:solidFill>
              <a:latin typeface="Times New Roman" panose="02020603050405020304" pitchFamily="18" charset="0"/>
              <a:cs typeface="Times New Roman" panose="02020603050405020304" pitchFamily="18" charset="0"/>
            </a:endParaRPr>
          </a:p>
          <a:p>
            <a:pPr indent="449580" algn="just"/>
            <a:endParaRPr lang="uk-UA"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indent="449580" algn="just"/>
            <a:r>
              <a:rPr lang="uk-UA" dirty="0" smtClean="0">
                <a:solidFill>
                  <a:schemeClr val="tx1">
                    <a:lumMod val="95000"/>
                    <a:lumOff val="5000"/>
                  </a:schemeClr>
                </a:solidFill>
                <a:latin typeface="Times New Roman" panose="02020603050405020304" pitchFamily="18" charset="0"/>
                <a:cs typeface="Times New Roman" panose="02020603050405020304" pitchFamily="18" charset="0"/>
              </a:rPr>
              <a:t>У </a:t>
            </a:r>
            <a:r>
              <a:rPr lang="uk-UA" dirty="0">
                <a:solidFill>
                  <a:schemeClr val="tx1">
                    <a:lumMod val="95000"/>
                    <a:lumOff val="5000"/>
                  </a:schemeClr>
                </a:solidFill>
                <a:latin typeface="Times New Roman" panose="02020603050405020304" pitchFamily="18" charset="0"/>
                <a:cs typeface="Times New Roman" panose="02020603050405020304" pitchFamily="18" charset="0"/>
              </a:rPr>
              <a:t>роки Другої Світової війни православна святиня була понівечена німецькими окупантами.  На стінах храму залишились  помітні вибоїни від куль та слід від влученого в правий бік фундаменту церкви снаряду.  При цьому храм вистояв.</a:t>
            </a:r>
          </a:p>
          <a:p>
            <a:pPr indent="449580" algn="just"/>
            <a:r>
              <a:rPr lang="uk-UA" dirty="0">
                <a:solidFill>
                  <a:schemeClr val="tx1">
                    <a:lumMod val="95000"/>
                    <a:lumOff val="5000"/>
                  </a:schemeClr>
                </a:solidFill>
                <a:latin typeface="Times New Roman" panose="02020603050405020304" pitchFamily="18" charset="0"/>
                <a:cs typeface="Times New Roman" panose="02020603050405020304" pitchFamily="18" charset="0"/>
              </a:rPr>
              <a:t> У 1960 році місцевою владою  було прийняте рішення підірвати Свято-Троїцький храм, як і всі інші церкви в селищі. Для цієї справи  було викликано групу саперів з міста Луганськ. Через великі розміри храму його зберегли, але приміщення було використане під склад  для зберігання хімікатів.</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a:p>
            <a:pPr indent="449580" algn="just"/>
            <a:endParaRPr lang="ru-RU"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12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Зображення, що містить просто неба, небо, будівля, культова споруда&#10;&#10;Опис створено автоматично">
            <a:extLst>
              <a:ext uri="{FF2B5EF4-FFF2-40B4-BE49-F238E27FC236}">
                <a16:creationId xmlns:a16="http://schemas.microsoft.com/office/drawing/2014/main" id="{C10464F1-2323-7A76-6F08-69F038F2548D}"/>
              </a:ext>
            </a:extLst>
          </p:cNvPr>
          <p:cNvPicPr>
            <a:picLocks noChangeAspect="1"/>
          </p:cNvPicPr>
          <p:nvPr/>
        </p:nvPicPr>
        <p:blipFill rotWithShape="1">
          <a:blip r:embed="rId2"/>
          <a:srcRect t="5436"/>
          <a:stretch/>
        </p:blipFill>
        <p:spPr>
          <a:xfrm>
            <a:off x="1"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7">
            <a:extLst>
              <a:ext uri="{FF2B5EF4-FFF2-40B4-BE49-F238E27FC236}">
                <a16:creationId xmlns:a16="http://schemas.microsoft.com/office/drawing/2014/main" id="{85BEA87C-7AE3-6C0C-5FAE-E4A85C48242D}"/>
              </a:ext>
            </a:extLst>
          </p:cNvPr>
          <p:cNvSpPr>
            <a:spLocks noGrp="1"/>
          </p:cNvSpPr>
          <p:nvPr>
            <p:ph type="title"/>
          </p:nvPr>
        </p:nvSpPr>
        <p:spPr>
          <a:xfrm>
            <a:off x="7451678" y="464024"/>
            <a:ext cx="4421874" cy="777921"/>
          </a:xfrm>
        </p:spPr>
        <p:txBody>
          <a:bodyPr>
            <a:normAutofit fontScale="90000"/>
          </a:bodyPr>
          <a:lstStyle/>
          <a:p>
            <a:pPr algn="ctr"/>
            <a:r>
              <a:rPr lang="ru-RU" sz="2800" b="1" dirty="0" err="1" smtClean="0">
                <a:latin typeface="ZWAdobeF" pitchFamily="2" charset="0"/>
                <a:cs typeface="ZWAdobeF" pitchFamily="2" charset="0"/>
              </a:rPr>
              <a:t>Період</a:t>
            </a:r>
            <a:r>
              <a:rPr lang="ru-RU" sz="2800" b="1" dirty="0" smtClean="0">
                <a:latin typeface="ZWAdobeF" pitchFamily="2" charset="0"/>
                <a:cs typeface="ZWAdobeF" pitchFamily="2" charset="0"/>
              </a:rPr>
              <a:t> </a:t>
            </a:r>
            <a:r>
              <a:rPr lang="ru-RU" sz="2800" b="1" dirty="0" err="1" smtClean="0">
                <a:latin typeface="ZWAdobeF" pitchFamily="2" charset="0"/>
                <a:cs typeface="ZWAdobeF" pitchFamily="2" charset="0"/>
              </a:rPr>
              <a:t>відродження</a:t>
            </a:r>
            <a:r>
              <a:rPr lang="ru-RU" sz="2800" b="1" dirty="0" smtClean="0">
                <a:latin typeface="ZWAdobeF" pitchFamily="2" charset="0"/>
                <a:cs typeface="ZWAdobeF" pitchFamily="2" charset="0"/>
              </a:rPr>
              <a:t/>
            </a:r>
            <a:br>
              <a:rPr lang="ru-RU" sz="2800" b="1" dirty="0" smtClean="0">
                <a:latin typeface="ZWAdobeF" pitchFamily="2" charset="0"/>
                <a:cs typeface="ZWAdobeF" pitchFamily="2" charset="0"/>
              </a:rPr>
            </a:br>
            <a:r>
              <a:rPr lang="ru-RU" sz="2800" b="1" dirty="0" smtClean="0">
                <a:latin typeface="ZWAdobeF" pitchFamily="2" charset="0"/>
                <a:cs typeface="ZWAdobeF" pitchFamily="2" charset="0"/>
              </a:rPr>
              <a:t> </a:t>
            </a:r>
            <a:r>
              <a:rPr lang="uk-UA" sz="2200" dirty="0" smtClean="0">
                <a:latin typeface="Times New Roman" panose="02020603050405020304" pitchFamily="18" charset="0"/>
                <a:cs typeface="Times New Roman" panose="02020603050405020304" pitchFamily="18" charset="0"/>
              </a:rPr>
              <a:t/>
            </a:r>
            <a:br>
              <a:rPr lang="uk-UA" sz="2200" dirty="0" smtClean="0">
                <a:latin typeface="Times New Roman" panose="02020603050405020304" pitchFamily="18" charset="0"/>
                <a:cs typeface="Times New Roman" panose="02020603050405020304" pitchFamily="18" charset="0"/>
              </a:rPr>
            </a:b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(90-роки ХХ ст. – ХХІ ст.) </a:t>
            </a:r>
            <a:br>
              <a:rPr lang="uk-UA" sz="2200" dirty="0">
                <a:latin typeface="Times New Roman" panose="02020603050405020304" pitchFamily="18" charset="0"/>
                <a:cs typeface="Times New Roman" panose="02020603050405020304" pitchFamily="18" charset="0"/>
              </a:rPr>
            </a:br>
            <a:endParaRPr lang="uk-UA" sz="2200" dirty="0">
              <a:latin typeface="ZWAdobeF" pitchFamily="2" charset="0"/>
              <a:cs typeface="ZWAdobeF" pitchFamily="2" charset="0"/>
            </a:endParaRPr>
          </a:p>
        </p:txBody>
      </p:sp>
      <p:sp>
        <p:nvSpPr>
          <p:cNvPr id="3" name="Объект 2">
            <a:extLst>
              <a:ext uri="{FF2B5EF4-FFF2-40B4-BE49-F238E27FC236}">
                <a16:creationId xmlns:a16="http://schemas.microsoft.com/office/drawing/2014/main" id="{51667B5E-12A1-6E81-26B9-6B9CC555889A}"/>
              </a:ext>
            </a:extLst>
          </p:cNvPr>
          <p:cNvSpPr>
            <a:spLocks noGrp="1"/>
          </p:cNvSpPr>
          <p:nvPr>
            <p:ph idx="1"/>
          </p:nvPr>
        </p:nvSpPr>
        <p:spPr>
          <a:xfrm>
            <a:off x="6469039" y="895819"/>
            <a:ext cx="5658666" cy="3334987"/>
          </a:xfrm>
        </p:spPr>
        <p:txBody>
          <a:bodyPr vert="horz" lIns="91440" tIns="45720" rIns="91440" bIns="45720" rtlCol="0" anchor="t">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Наприкінці 80-х — на початку 90-х років в Україні розпочався своєрідний «релігійний ренесанс», виявами якого стали відродження релігійного життя, виникнення значної кількості релігійних общин, реставрація та відновлення функціонування давніх, спорудження нових храмів тощо.</a:t>
            </a:r>
            <a:endParaRPr lang="ru-RU" sz="2000" dirty="0">
              <a:latin typeface="Times New Roman" panose="02020603050405020304" pitchFamily="18" charset="0"/>
              <a:cs typeface="Times New Roman" panose="02020603050405020304" pitchFamily="18" charset="0"/>
            </a:endParaRPr>
          </a:p>
          <a:p>
            <a:pPr marL="0" indent="0" algn="just">
              <a:buNone/>
            </a:pPr>
            <a:r>
              <a:rPr lang="uk-UA" sz="2000" dirty="0" smtClean="0">
                <a:latin typeface="Times New Roman" panose="02020603050405020304" pitchFamily="18" charset="0"/>
                <a:cs typeface="Times New Roman" panose="02020603050405020304" pitchFamily="18" charset="0"/>
              </a:rPr>
              <a:t>	У </a:t>
            </a:r>
            <a:r>
              <a:rPr lang="uk-UA" sz="2000" b="1" dirty="0">
                <a:latin typeface="Times New Roman" panose="02020603050405020304" pitchFamily="18" charset="0"/>
                <a:cs typeface="Times New Roman" panose="02020603050405020304" pitchFamily="18" charset="0"/>
              </a:rPr>
              <a:t>1989 </a:t>
            </a:r>
            <a:r>
              <a:rPr lang="uk-UA" sz="2000" dirty="0">
                <a:latin typeface="Times New Roman" panose="02020603050405020304" pitchFamily="18" charset="0"/>
                <a:cs typeface="Times New Roman" panose="02020603050405020304" pitchFamily="18" charset="0"/>
              </a:rPr>
              <a:t>році Свято-Троїцький храм був переданий православній церкві. Православна святиня  залишалася  в руїнах та занедбаному </a:t>
            </a:r>
            <a:r>
              <a:rPr lang="uk-UA" sz="2000" dirty="0" smtClean="0">
                <a:latin typeface="Times New Roman" panose="02020603050405020304" pitchFamily="18" charset="0"/>
                <a:cs typeface="Times New Roman" panose="02020603050405020304" pitchFamily="18" charset="0"/>
              </a:rPr>
              <a:t>стані. Все </a:t>
            </a:r>
            <a:r>
              <a:rPr lang="uk-UA" sz="2000" dirty="0">
                <a:latin typeface="Times New Roman" panose="02020603050405020304" pitchFamily="18" charset="0"/>
                <a:cs typeface="Times New Roman" panose="02020603050405020304" pitchFamily="18" charset="0"/>
              </a:rPr>
              <a:t>змінилося коли настоятелем новоствореної обивателі став Григорій </a:t>
            </a:r>
            <a:r>
              <a:rPr lang="uk-UA" sz="2000" dirty="0" err="1">
                <a:latin typeface="Times New Roman" panose="02020603050405020304" pitchFamily="18" charset="0"/>
                <a:cs typeface="Times New Roman" panose="02020603050405020304" pitchFamily="18" charset="0"/>
              </a:rPr>
              <a:t>Батарчуков</a:t>
            </a:r>
            <a:r>
              <a:rPr lang="uk-UA" sz="2000" dirty="0">
                <a:latin typeface="Times New Roman" panose="02020603050405020304" pitchFamily="18" charset="0"/>
                <a:cs typeface="Times New Roman" panose="02020603050405020304" pitchFamily="18" charset="0"/>
              </a:rPr>
              <a:t>.: відновилося богослужіння та приход; почалися реставраційні роботи   з впорядкування та оздоблення церковного приміщення.</a:t>
            </a: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08782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451</Words>
  <Application>Microsoft Office PowerPoint</Application>
  <PresentationFormat>Широкоэкранный</PresentationFormat>
  <Paragraphs>72</Paragraphs>
  <Slides>15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Yu Gothic UI Semibold</vt:lpstr>
      <vt:lpstr>Aptos</vt:lpstr>
      <vt:lpstr>Aptos Display</vt:lpstr>
      <vt:lpstr>Arial</vt:lpstr>
      <vt:lpstr>Calibri</vt:lpstr>
      <vt:lpstr>Times New Roman</vt:lpstr>
      <vt:lpstr>ZWAdobeF</vt:lpstr>
      <vt:lpstr>Тема Office</vt:lpstr>
      <vt:lpstr>"Історичні пам'ятки рідного міста,селищa, села або його околиці"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Період відродження    (90-роки ХХ ст. – ХХІ ст.)  </vt:lpstr>
      <vt:lpstr>Презентация PowerPoint</vt:lpstr>
      <vt:lpstr>            В Україні архітектурних пам’яток даного стилю було багато збудовано, а от  збереглося  мало. Сьогодні із таких збережених пам’яток є  Свято-Троїцький храм.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Біловодський храм </dc:title>
  <dc:creator>kovalskaaviktoria484@gmail.com</dc:creator>
  <cp:lastModifiedBy>RePack by Diakov</cp:lastModifiedBy>
  <cp:revision>26</cp:revision>
  <dcterms:created xsi:type="dcterms:W3CDTF">2024-03-26T18:14:03Z</dcterms:created>
  <dcterms:modified xsi:type="dcterms:W3CDTF">2024-04-06T17:18:14Z</dcterms:modified>
</cp:coreProperties>
</file>