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Evolventa" charset="1" panose="020B0502020202020204"/>
      <p:regular r:id="rId10"/>
    </p:embeddedFont>
    <p:embeddedFont>
      <p:font typeface="Evolventa Bold" charset="1" panose="020B0702020202020204"/>
      <p:regular r:id="rId11"/>
    </p:embeddedFont>
    <p:embeddedFont>
      <p:font typeface="Evolventa Italics" charset="1" panose="020B0502020202020204"/>
      <p:regular r:id="rId12"/>
    </p:embeddedFont>
    <p:embeddedFont>
      <p:font typeface="Evolventa Bold Italics" charset="1" panose="020B0702020202020204"/>
      <p:regular r:id="rId13"/>
    </p:embeddedFont>
    <p:embeddedFont>
      <p:font typeface="Open Sans" charset="1" panose="020B0606030504020204"/>
      <p:regular r:id="rId14"/>
    </p:embeddedFont>
    <p:embeddedFont>
      <p:font typeface="Open Sans Bold" charset="1" panose="020B0806030504020204"/>
      <p:regular r:id="rId15"/>
    </p:embeddedFont>
    <p:embeddedFont>
      <p:font typeface="Open Sans Italics" charset="1" panose="020B0606030504020204"/>
      <p:regular r:id="rId16"/>
    </p:embeddedFont>
    <p:embeddedFont>
      <p:font typeface="Open Sans Bold Italics" charset="1" panose="020B0806030504020204"/>
      <p:regular r:id="rId17"/>
    </p:embeddedFont>
    <p:embeddedFont>
      <p:font typeface="Open Sans Light" charset="1" panose="020B0306030504020204"/>
      <p:regular r:id="rId18"/>
    </p:embeddedFont>
    <p:embeddedFont>
      <p:font typeface="Open Sans Light Italics" charset="1" panose="020B0306030504020204"/>
      <p:regular r:id="rId19"/>
    </p:embeddedFont>
    <p:embeddedFont>
      <p:font typeface="Open Sans Ultra-Bold" charset="1" panose="00000000000000000000"/>
      <p:regular r:id="rId20"/>
    </p:embeddedFont>
    <p:embeddedFont>
      <p:font typeface="Open Sans Ultra-Bold Italics" charset="1" panose="00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34" Target="slides/slide13.xml" Type="http://schemas.openxmlformats.org/officeDocument/2006/relationships/slide"/><Relationship Id="rId35" Target="slides/slide14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jpeg" Type="http://schemas.openxmlformats.org/officeDocument/2006/relationships/image"/><Relationship Id="rId11" Target="../media/image81.png" Type="http://schemas.openxmlformats.org/officeDocument/2006/relationships/image"/><Relationship Id="rId12" Target="../media/image82.svg" Type="http://schemas.openxmlformats.org/officeDocument/2006/relationships/image"/><Relationship Id="rId2" Target="../media/image75.png" Type="http://schemas.openxmlformats.org/officeDocument/2006/relationships/image"/><Relationship Id="rId3" Target="../media/image76.jpe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77.png" Type="http://schemas.openxmlformats.org/officeDocument/2006/relationships/image"/><Relationship Id="rId7" Target="../media/image78.jpeg" Type="http://schemas.openxmlformats.org/officeDocument/2006/relationships/image"/><Relationship Id="rId8" Target="../media/image66.png" Type="http://schemas.openxmlformats.org/officeDocument/2006/relationships/image"/><Relationship Id="rId9" Target="../media/image79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png" Type="http://schemas.openxmlformats.org/officeDocument/2006/relationships/image"/><Relationship Id="rId11" Target="../media/image87.jpeg" Type="http://schemas.openxmlformats.org/officeDocument/2006/relationships/image"/><Relationship Id="rId12" Target="../media/image88.png" Type="http://schemas.openxmlformats.org/officeDocument/2006/relationships/image"/><Relationship Id="rId13" Target="../media/image89.png" Type="http://schemas.openxmlformats.org/officeDocument/2006/relationships/image"/><Relationship Id="rId14" Target="../media/image90.svg" Type="http://schemas.openxmlformats.org/officeDocument/2006/relationships/image"/><Relationship Id="rId15" Target="../media/image91.png" Type="http://schemas.openxmlformats.org/officeDocument/2006/relationships/image"/><Relationship Id="rId16" Target="../media/image92.png" Type="http://schemas.openxmlformats.org/officeDocument/2006/relationships/image"/><Relationship Id="rId17" Target="../media/image93.png" Type="http://schemas.openxmlformats.org/officeDocument/2006/relationships/image"/><Relationship Id="rId2" Target="../media/image39.jpeg" Type="http://schemas.openxmlformats.org/officeDocument/2006/relationships/image"/><Relationship Id="rId3" Target="../media/image41.png" Type="http://schemas.openxmlformats.org/officeDocument/2006/relationships/image"/><Relationship Id="rId4" Target="../media/image83.jpeg" Type="http://schemas.openxmlformats.org/officeDocument/2006/relationships/image"/><Relationship Id="rId5" Target="../media/image40.png" Type="http://schemas.openxmlformats.org/officeDocument/2006/relationships/image"/><Relationship Id="rId6" Target="../media/image84.jpeg" Type="http://schemas.openxmlformats.org/officeDocument/2006/relationships/image"/><Relationship Id="rId7" Target="../media/image85.jpeg" Type="http://schemas.openxmlformats.org/officeDocument/2006/relationships/image"/><Relationship Id="rId8" Target="../media/image67.png" Type="http://schemas.openxmlformats.org/officeDocument/2006/relationships/image"/><Relationship Id="rId9" Target="../media/image8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png" Type="http://schemas.openxmlformats.org/officeDocument/2006/relationships/image"/><Relationship Id="rId4" Target="../media/image94.jpeg" Type="http://schemas.openxmlformats.org/officeDocument/2006/relationships/image"/><Relationship Id="rId5" Target="../media/image95.png" Type="http://schemas.openxmlformats.org/officeDocument/2006/relationships/image"/><Relationship Id="rId6" Target="../media/image96.jpeg" Type="http://schemas.openxmlformats.org/officeDocument/2006/relationships/image"/><Relationship Id="rId7" Target="../media/image97.jpeg" Type="http://schemas.openxmlformats.org/officeDocument/2006/relationships/image"/><Relationship Id="rId8" Target="../media/image89.png" Type="http://schemas.openxmlformats.org/officeDocument/2006/relationships/image"/><Relationship Id="rId9" Target="../media/image9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8.png" Type="http://schemas.openxmlformats.org/officeDocument/2006/relationships/image"/><Relationship Id="rId3" Target="../media/image99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jpeg" Type="http://schemas.openxmlformats.org/officeDocument/2006/relationships/image"/><Relationship Id="rId12" Target="../media/image25.png" Type="http://schemas.openxmlformats.org/officeDocument/2006/relationships/image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1.jpeg" Type="http://schemas.openxmlformats.org/officeDocument/2006/relationships/image"/><Relationship Id="rId5" Target="../media/image18.jpeg" Type="http://schemas.openxmlformats.org/officeDocument/2006/relationships/image"/><Relationship Id="rId6" Target="../media/image19.jpeg" Type="http://schemas.openxmlformats.org/officeDocument/2006/relationships/image"/><Relationship Id="rId7" Target="../media/image20.png" Type="http://schemas.openxmlformats.org/officeDocument/2006/relationships/image"/><Relationship Id="rId8" Target="../media/image21.jpeg" Type="http://schemas.openxmlformats.org/officeDocument/2006/relationships/image"/><Relationship Id="rId9" Target="../media/image2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png" Type="http://schemas.openxmlformats.org/officeDocument/2006/relationships/image"/><Relationship Id="rId12" Target="../media/image33.pn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16" Target="../media/image5.png" Type="http://schemas.openxmlformats.org/officeDocument/2006/relationships/image"/><Relationship Id="rId17" Target="../media/image37.png" Type="http://schemas.openxmlformats.org/officeDocument/2006/relationships/image"/><Relationship Id="rId18" Target="../media/image8.png" Type="http://schemas.openxmlformats.org/officeDocument/2006/relationships/image"/><Relationship Id="rId19" Target="../media/image38.png" Type="http://schemas.openxmlformats.org/officeDocument/2006/relationships/image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6.png" Type="http://schemas.openxmlformats.org/officeDocument/2006/relationships/image"/><Relationship Id="rId5" Target="../media/image28.png" Type="http://schemas.openxmlformats.org/officeDocument/2006/relationships/image"/><Relationship Id="rId6" Target="../media/image7.png" Type="http://schemas.openxmlformats.org/officeDocument/2006/relationships/image"/><Relationship Id="rId7" Target="../media/image11.pn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png" Type="http://schemas.openxmlformats.org/officeDocument/2006/relationships/image"/><Relationship Id="rId12" Target="../media/image48.jpe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51.png" Type="http://schemas.openxmlformats.org/officeDocument/2006/relationships/image"/><Relationship Id="rId2" Target="../media/image39.jpeg" Type="http://schemas.openxmlformats.org/officeDocument/2006/relationships/image"/><Relationship Id="rId3" Target="../media/image40.png" Type="http://schemas.openxmlformats.org/officeDocument/2006/relationships/image"/><Relationship Id="rId4" Target="../media/image41.png" Type="http://schemas.openxmlformats.org/officeDocument/2006/relationships/image"/><Relationship Id="rId5" Target="../media/image42.jpeg" Type="http://schemas.openxmlformats.org/officeDocument/2006/relationships/image"/><Relationship Id="rId6" Target="../media/image20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2" Target="../media/image52.jpeg" Type="http://schemas.openxmlformats.org/officeDocument/2006/relationships/image"/><Relationship Id="rId3" Target="../media/image53.png" Type="http://schemas.openxmlformats.org/officeDocument/2006/relationships/image"/><Relationship Id="rId4" Target="../media/image54.png" Type="http://schemas.openxmlformats.org/officeDocument/2006/relationships/image"/><Relationship Id="rId5" Target="../media/image55.png" Type="http://schemas.openxmlformats.org/officeDocument/2006/relationships/image"/><Relationship Id="rId6" Target="../media/image56.png" Type="http://schemas.openxmlformats.org/officeDocument/2006/relationships/image"/><Relationship Id="rId7" Target="../media/image57.png" Type="http://schemas.openxmlformats.org/officeDocument/2006/relationships/image"/><Relationship Id="rId8" Target="../media/image58.png" Type="http://schemas.openxmlformats.org/officeDocument/2006/relationships/image"/><Relationship Id="rId9" Target="../media/image5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jpeg" Type="http://schemas.openxmlformats.org/officeDocument/2006/relationships/image"/><Relationship Id="rId5" Target="../media/image63.png" Type="http://schemas.openxmlformats.org/officeDocument/2006/relationships/image"/><Relationship Id="rId6" Target="../media/image64.png" Type="http://schemas.openxmlformats.org/officeDocument/2006/relationships/image"/><Relationship Id="rId7" Target="../media/image65.png" Type="http://schemas.openxmlformats.org/officeDocument/2006/relationships/image"/><Relationship Id="rId8" Target="../media/image6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3.jpeg" Type="http://schemas.openxmlformats.org/officeDocument/2006/relationships/image"/><Relationship Id="rId11" Target="../media/image66.png" Type="http://schemas.openxmlformats.org/officeDocument/2006/relationships/image"/><Relationship Id="rId12" Target="../media/image44.png" Type="http://schemas.openxmlformats.org/officeDocument/2006/relationships/image"/><Relationship Id="rId13" Target="../media/image45.svg" Type="http://schemas.openxmlformats.org/officeDocument/2006/relationships/image"/><Relationship Id="rId14" Target="../media/image74.jpeg" Type="http://schemas.openxmlformats.org/officeDocument/2006/relationships/image"/><Relationship Id="rId2" Target="../media/image60.png" Type="http://schemas.openxmlformats.org/officeDocument/2006/relationships/image"/><Relationship Id="rId3" Target="../media/image39.jpeg" Type="http://schemas.openxmlformats.org/officeDocument/2006/relationships/image"/><Relationship Id="rId4" Target="../media/image67.png" Type="http://schemas.openxmlformats.org/officeDocument/2006/relationships/image"/><Relationship Id="rId5" Target="../media/image68.jpeg" Type="http://schemas.openxmlformats.org/officeDocument/2006/relationships/image"/><Relationship Id="rId6" Target="../media/image69.jpeg" Type="http://schemas.openxmlformats.org/officeDocument/2006/relationships/image"/><Relationship Id="rId7" Target="../media/image70.jpeg" Type="http://schemas.openxmlformats.org/officeDocument/2006/relationships/image"/><Relationship Id="rId8" Target="../media/image71.png" Type="http://schemas.openxmlformats.org/officeDocument/2006/relationships/image"/><Relationship Id="rId9" Target="../media/image7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3249182">
            <a:off x="13048113" y="-3853250"/>
            <a:ext cx="9097952" cy="7706500"/>
            <a:chOff x="0" y="0"/>
            <a:chExt cx="2374900" cy="20116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2540"/>
              <a:ext cx="2377440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0" t="-19938" r="0" b="-19938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384383" y="9087316"/>
            <a:ext cx="2099186" cy="1413207"/>
            <a:chOff x="0" y="0"/>
            <a:chExt cx="552872" cy="37220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52872" cy="372203"/>
            </a:xfrm>
            <a:custGeom>
              <a:avLst/>
              <a:gdLst/>
              <a:ahLst/>
              <a:cxnLst/>
              <a:rect r="r" b="b" t="t" l="l"/>
              <a:pathLst>
                <a:path h="372203" w="552872">
                  <a:moveTo>
                    <a:pt x="0" y="0"/>
                  </a:moveTo>
                  <a:lnTo>
                    <a:pt x="552872" y="0"/>
                  </a:lnTo>
                  <a:lnTo>
                    <a:pt x="552872" y="372203"/>
                  </a:lnTo>
                  <a:lnTo>
                    <a:pt x="0" y="372203"/>
                  </a:lnTo>
                  <a:close/>
                </a:path>
              </a:pathLst>
            </a:custGeom>
            <a:solidFill>
              <a:srgbClr val="1A181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552872" cy="410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3689509" y="5316777"/>
            <a:ext cx="3187721" cy="4340726"/>
          </a:xfrm>
          <a:custGeom>
            <a:avLst/>
            <a:gdLst/>
            <a:ahLst/>
            <a:cxnLst/>
            <a:rect r="r" b="b" t="t" l="l"/>
            <a:pathLst>
              <a:path h="4340726" w="3187721">
                <a:moveTo>
                  <a:pt x="0" y="0"/>
                </a:moveTo>
                <a:lnTo>
                  <a:pt x="3187721" y="0"/>
                </a:lnTo>
                <a:lnTo>
                  <a:pt x="3187721" y="4340726"/>
                </a:lnTo>
                <a:lnTo>
                  <a:pt x="0" y="4340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90334" y="6387021"/>
            <a:ext cx="3293036" cy="4760795"/>
          </a:xfrm>
          <a:custGeom>
            <a:avLst/>
            <a:gdLst/>
            <a:ahLst/>
            <a:cxnLst/>
            <a:rect r="r" b="b" t="t" l="l"/>
            <a:pathLst>
              <a:path h="4760795" w="3293036">
                <a:moveTo>
                  <a:pt x="0" y="0"/>
                </a:moveTo>
                <a:lnTo>
                  <a:pt x="3293036" y="0"/>
                </a:lnTo>
                <a:lnTo>
                  <a:pt x="3293036" y="4760795"/>
                </a:lnTo>
                <a:lnTo>
                  <a:pt x="0" y="4760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457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96362" y="4164349"/>
            <a:ext cx="11823352" cy="1177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46"/>
              </a:lnSpc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Науковий керівник: Кронгауз Владислав Олександрович, учитель історії комунального закладу «Харківський ліцей №3 Харківської міської ради», спеціаліст першої кваліфікаційної категорії.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672036" y="6041706"/>
            <a:ext cx="3119319" cy="5203939"/>
          </a:xfrm>
          <a:custGeom>
            <a:avLst/>
            <a:gdLst/>
            <a:ahLst/>
            <a:cxnLst/>
            <a:rect r="r" b="b" t="t" l="l"/>
            <a:pathLst>
              <a:path h="5203939" w="3119319">
                <a:moveTo>
                  <a:pt x="0" y="0"/>
                </a:moveTo>
                <a:lnTo>
                  <a:pt x="3119320" y="0"/>
                </a:lnTo>
                <a:lnTo>
                  <a:pt x="3119320" y="5203939"/>
                </a:lnTo>
                <a:lnTo>
                  <a:pt x="0" y="5203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31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240169" y="5143500"/>
            <a:ext cx="3614290" cy="5768444"/>
          </a:xfrm>
          <a:custGeom>
            <a:avLst/>
            <a:gdLst/>
            <a:ahLst/>
            <a:cxnLst/>
            <a:rect r="r" b="b" t="t" l="l"/>
            <a:pathLst>
              <a:path h="5768444" w="3614290">
                <a:moveTo>
                  <a:pt x="0" y="0"/>
                </a:moveTo>
                <a:lnTo>
                  <a:pt x="3614290" y="0"/>
                </a:lnTo>
                <a:lnTo>
                  <a:pt x="3614290" y="5768444"/>
                </a:lnTo>
                <a:lnTo>
                  <a:pt x="0" y="5768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192618" y="6489149"/>
            <a:ext cx="2833308" cy="4702298"/>
          </a:xfrm>
          <a:custGeom>
            <a:avLst/>
            <a:gdLst/>
            <a:ahLst/>
            <a:cxnLst/>
            <a:rect r="r" b="b" t="t" l="l"/>
            <a:pathLst>
              <a:path h="4702298" w="2833308">
                <a:moveTo>
                  <a:pt x="0" y="0"/>
                </a:moveTo>
                <a:lnTo>
                  <a:pt x="2833308" y="0"/>
                </a:lnTo>
                <a:lnTo>
                  <a:pt x="2833308" y="4702298"/>
                </a:lnTo>
                <a:lnTo>
                  <a:pt x="0" y="4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307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295591" y="6718023"/>
            <a:ext cx="3673730" cy="4473424"/>
          </a:xfrm>
          <a:custGeom>
            <a:avLst/>
            <a:gdLst/>
            <a:ahLst/>
            <a:cxnLst/>
            <a:rect r="r" b="b" t="t" l="l"/>
            <a:pathLst>
              <a:path h="4473424" w="3673730">
                <a:moveTo>
                  <a:pt x="0" y="0"/>
                </a:moveTo>
                <a:lnTo>
                  <a:pt x="3673730" y="0"/>
                </a:lnTo>
                <a:lnTo>
                  <a:pt x="3673730" y="4473424"/>
                </a:lnTo>
                <a:lnTo>
                  <a:pt x="0" y="44734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25991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148748" y="4617817"/>
            <a:ext cx="5824580" cy="8079527"/>
          </a:xfrm>
          <a:custGeom>
            <a:avLst/>
            <a:gdLst/>
            <a:ahLst/>
            <a:cxnLst/>
            <a:rect r="r" b="b" t="t" l="l"/>
            <a:pathLst>
              <a:path h="8079527" w="5824580">
                <a:moveTo>
                  <a:pt x="0" y="0"/>
                </a:moveTo>
                <a:lnTo>
                  <a:pt x="5824581" y="0"/>
                </a:lnTo>
                <a:lnTo>
                  <a:pt x="5824581" y="8079527"/>
                </a:lnTo>
                <a:lnTo>
                  <a:pt x="0" y="80795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223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214255" y="5814021"/>
            <a:ext cx="3819655" cy="5188708"/>
          </a:xfrm>
          <a:custGeom>
            <a:avLst/>
            <a:gdLst/>
            <a:ahLst/>
            <a:cxnLst/>
            <a:rect r="r" b="b" t="t" l="l"/>
            <a:pathLst>
              <a:path h="5188708" w="3819655">
                <a:moveTo>
                  <a:pt x="0" y="0"/>
                </a:moveTo>
                <a:lnTo>
                  <a:pt x="3819655" y="0"/>
                </a:lnTo>
                <a:lnTo>
                  <a:pt x="3819655" y="5188708"/>
                </a:lnTo>
                <a:lnTo>
                  <a:pt x="0" y="5188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336995" y="5892294"/>
            <a:ext cx="3844610" cy="5299154"/>
          </a:xfrm>
          <a:custGeom>
            <a:avLst/>
            <a:gdLst/>
            <a:ahLst/>
            <a:cxnLst/>
            <a:rect r="r" b="b" t="t" l="l"/>
            <a:pathLst>
              <a:path h="5299154" w="3844610">
                <a:moveTo>
                  <a:pt x="0" y="0"/>
                </a:moveTo>
                <a:lnTo>
                  <a:pt x="3844610" y="0"/>
                </a:lnTo>
                <a:lnTo>
                  <a:pt x="3844610" y="5299153"/>
                </a:lnTo>
                <a:lnTo>
                  <a:pt x="0" y="5299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10267925" y="6220544"/>
            <a:ext cx="3892660" cy="4874072"/>
          </a:xfrm>
          <a:custGeom>
            <a:avLst/>
            <a:gdLst/>
            <a:ahLst/>
            <a:cxnLst/>
            <a:rect r="r" b="b" t="t" l="l"/>
            <a:pathLst>
              <a:path h="4874072" w="3892660">
                <a:moveTo>
                  <a:pt x="3892660" y="0"/>
                </a:moveTo>
                <a:lnTo>
                  <a:pt x="0" y="0"/>
                </a:lnTo>
                <a:lnTo>
                  <a:pt x="0" y="4874072"/>
                </a:lnTo>
                <a:lnTo>
                  <a:pt x="3892660" y="4874072"/>
                </a:lnTo>
                <a:lnTo>
                  <a:pt x="389266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9175196">
            <a:off x="9344771" y="5953300"/>
            <a:ext cx="713009" cy="419862"/>
          </a:xfrm>
          <a:custGeom>
            <a:avLst/>
            <a:gdLst/>
            <a:ahLst/>
            <a:cxnLst/>
            <a:rect r="r" b="b" t="t" l="l"/>
            <a:pathLst>
              <a:path h="419862" w="713009">
                <a:moveTo>
                  <a:pt x="0" y="0"/>
                </a:moveTo>
                <a:lnTo>
                  <a:pt x="713009" y="0"/>
                </a:lnTo>
                <a:lnTo>
                  <a:pt x="713009" y="419862"/>
                </a:lnTo>
                <a:lnTo>
                  <a:pt x="0" y="4198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8700" y="607507"/>
            <a:ext cx="15032338" cy="2285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15"/>
              </a:lnSpc>
            </a:pPr>
            <a:r>
              <a:rPr lang="en-US" sz="8654" spc="-207">
                <a:solidFill>
                  <a:srgbClr val="000000"/>
                </a:solidFill>
                <a:latin typeface="Evolventa Bold"/>
              </a:rPr>
              <a:t>Харків: кроками розстріляного відродження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96362" y="2919876"/>
            <a:ext cx="14630209" cy="1177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46"/>
              </a:lnSpc>
            </a:pPr>
            <a:r>
              <a:rPr lang="en-US" sz="2600">
                <a:solidFill>
                  <a:srgbClr val="000000"/>
                </a:solidFill>
                <a:latin typeface="Open Sans"/>
              </a:rPr>
              <a:t>Автор: Коваленко Анна Романівна, учениця 10 класу комунального закладу «Харківський ліцей №3 Харківської міської ради», Харківське територіальне відділення МАН України, м. Харків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7924834">
            <a:off x="7975084" y="6472500"/>
            <a:ext cx="685702" cy="403782"/>
          </a:xfrm>
          <a:custGeom>
            <a:avLst/>
            <a:gdLst/>
            <a:ahLst/>
            <a:cxnLst/>
            <a:rect r="r" b="b" t="t" l="l"/>
            <a:pathLst>
              <a:path h="403782" w="685702">
                <a:moveTo>
                  <a:pt x="0" y="0"/>
                </a:moveTo>
                <a:lnTo>
                  <a:pt x="685701" y="0"/>
                </a:lnTo>
                <a:lnTo>
                  <a:pt x="685701" y="403782"/>
                </a:lnTo>
                <a:lnTo>
                  <a:pt x="0" y="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9460534">
            <a:off x="11081473" y="5821775"/>
            <a:ext cx="746971" cy="439861"/>
          </a:xfrm>
          <a:custGeom>
            <a:avLst/>
            <a:gdLst/>
            <a:ahLst/>
            <a:cxnLst/>
            <a:rect r="r" b="b" t="t" l="l"/>
            <a:pathLst>
              <a:path h="439861" w="746971">
                <a:moveTo>
                  <a:pt x="0" y="0"/>
                </a:moveTo>
                <a:lnTo>
                  <a:pt x="746972" y="0"/>
                </a:lnTo>
                <a:lnTo>
                  <a:pt x="746972" y="439861"/>
                </a:lnTo>
                <a:lnTo>
                  <a:pt x="0" y="4398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7256803">
            <a:off x="16344715" y="3526523"/>
            <a:ext cx="790970" cy="465770"/>
          </a:xfrm>
          <a:custGeom>
            <a:avLst/>
            <a:gdLst/>
            <a:ahLst/>
            <a:cxnLst/>
            <a:rect r="r" b="b" t="t" l="l"/>
            <a:pathLst>
              <a:path h="465770" w="790970">
                <a:moveTo>
                  <a:pt x="0" y="0"/>
                </a:moveTo>
                <a:lnTo>
                  <a:pt x="790970" y="0"/>
                </a:lnTo>
                <a:lnTo>
                  <a:pt x="790970" y="465770"/>
                </a:lnTo>
                <a:lnTo>
                  <a:pt x="0" y="4657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8490852">
            <a:off x="13674418" y="4786785"/>
            <a:ext cx="701440" cy="413050"/>
          </a:xfrm>
          <a:custGeom>
            <a:avLst/>
            <a:gdLst/>
            <a:ahLst/>
            <a:cxnLst/>
            <a:rect r="r" b="b" t="t" l="l"/>
            <a:pathLst>
              <a:path h="413050" w="701440">
                <a:moveTo>
                  <a:pt x="0" y="0"/>
                </a:moveTo>
                <a:lnTo>
                  <a:pt x="701440" y="0"/>
                </a:lnTo>
                <a:lnTo>
                  <a:pt x="701440" y="413050"/>
                </a:lnTo>
                <a:lnTo>
                  <a:pt x="0" y="413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9400430">
            <a:off x="12611407" y="5274532"/>
            <a:ext cx="753413" cy="443654"/>
          </a:xfrm>
          <a:custGeom>
            <a:avLst/>
            <a:gdLst/>
            <a:ahLst/>
            <a:cxnLst/>
            <a:rect r="r" b="b" t="t" l="l"/>
            <a:pathLst>
              <a:path h="443654" w="753413">
                <a:moveTo>
                  <a:pt x="0" y="0"/>
                </a:moveTo>
                <a:lnTo>
                  <a:pt x="753413" y="0"/>
                </a:lnTo>
                <a:lnTo>
                  <a:pt x="753413" y="443654"/>
                </a:lnTo>
                <a:lnTo>
                  <a:pt x="0" y="4436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9982380">
            <a:off x="14955288" y="4387076"/>
            <a:ext cx="693124" cy="408152"/>
          </a:xfrm>
          <a:custGeom>
            <a:avLst/>
            <a:gdLst/>
            <a:ahLst/>
            <a:cxnLst/>
            <a:rect r="r" b="b" t="t" l="l"/>
            <a:pathLst>
              <a:path h="408152" w="693124">
                <a:moveTo>
                  <a:pt x="0" y="0"/>
                </a:moveTo>
                <a:lnTo>
                  <a:pt x="693123" y="0"/>
                </a:lnTo>
                <a:lnTo>
                  <a:pt x="693123" y="408152"/>
                </a:lnTo>
                <a:lnTo>
                  <a:pt x="0" y="4081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true" rot="-10255986">
            <a:off x="10207556" y="5506021"/>
            <a:ext cx="786780" cy="463303"/>
          </a:xfrm>
          <a:custGeom>
            <a:avLst/>
            <a:gdLst/>
            <a:ahLst/>
            <a:cxnLst/>
            <a:rect r="r" b="b" t="t" l="l"/>
            <a:pathLst>
              <a:path h="463303" w="786780">
                <a:moveTo>
                  <a:pt x="0" y="463303"/>
                </a:moveTo>
                <a:lnTo>
                  <a:pt x="786780" y="463303"/>
                </a:lnTo>
                <a:lnTo>
                  <a:pt x="786780" y="0"/>
                </a:lnTo>
                <a:lnTo>
                  <a:pt x="0" y="0"/>
                </a:lnTo>
                <a:lnTo>
                  <a:pt x="0" y="46330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true" rot="10021306">
            <a:off x="11850626" y="5147508"/>
            <a:ext cx="766643" cy="451445"/>
          </a:xfrm>
          <a:custGeom>
            <a:avLst/>
            <a:gdLst/>
            <a:ahLst/>
            <a:cxnLst/>
            <a:rect r="r" b="b" t="t" l="l"/>
            <a:pathLst>
              <a:path h="451445" w="766643">
                <a:moveTo>
                  <a:pt x="0" y="451445"/>
                </a:moveTo>
                <a:lnTo>
                  <a:pt x="766643" y="451445"/>
                </a:lnTo>
                <a:lnTo>
                  <a:pt x="766643" y="0"/>
                </a:lnTo>
                <a:lnTo>
                  <a:pt x="0" y="0"/>
                </a:lnTo>
                <a:lnTo>
                  <a:pt x="0" y="451445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true" rot="9622681">
            <a:off x="12960981" y="4599330"/>
            <a:ext cx="763921" cy="449842"/>
          </a:xfrm>
          <a:custGeom>
            <a:avLst/>
            <a:gdLst/>
            <a:ahLst/>
            <a:cxnLst/>
            <a:rect r="r" b="b" t="t" l="l"/>
            <a:pathLst>
              <a:path h="449842" w="763921">
                <a:moveTo>
                  <a:pt x="0" y="449841"/>
                </a:moveTo>
                <a:lnTo>
                  <a:pt x="763921" y="449841"/>
                </a:lnTo>
                <a:lnTo>
                  <a:pt x="763921" y="0"/>
                </a:lnTo>
                <a:lnTo>
                  <a:pt x="0" y="0"/>
                </a:lnTo>
                <a:lnTo>
                  <a:pt x="0" y="449841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true" rot="8491525">
            <a:off x="14175568" y="4045966"/>
            <a:ext cx="689909" cy="406260"/>
          </a:xfrm>
          <a:custGeom>
            <a:avLst/>
            <a:gdLst/>
            <a:ahLst/>
            <a:cxnLst/>
            <a:rect r="r" b="b" t="t" l="l"/>
            <a:pathLst>
              <a:path h="406260" w="689909">
                <a:moveTo>
                  <a:pt x="0" y="406259"/>
                </a:moveTo>
                <a:lnTo>
                  <a:pt x="689909" y="406259"/>
                </a:lnTo>
                <a:lnTo>
                  <a:pt x="689909" y="0"/>
                </a:lnTo>
                <a:lnTo>
                  <a:pt x="0" y="0"/>
                </a:lnTo>
                <a:lnTo>
                  <a:pt x="0" y="406259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true" rot="10426422">
            <a:off x="15283711" y="3662954"/>
            <a:ext cx="721717" cy="424990"/>
          </a:xfrm>
          <a:custGeom>
            <a:avLst/>
            <a:gdLst/>
            <a:ahLst/>
            <a:cxnLst/>
            <a:rect r="r" b="b" t="t" l="l"/>
            <a:pathLst>
              <a:path h="424990" w="721717">
                <a:moveTo>
                  <a:pt x="0" y="424990"/>
                </a:moveTo>
                <a:lnTo>
                  <a:pt x="721717" y="424990"/>
                </a:lnTo>
                <a:lnTo>
                  <a:pt x="721717" y="0"/>
                </a:lnTo>
                <a:lnTo>
                  <a:pt x="0" y="0"/>
                </a:lnTo>
                <a:lnTo>
                  <a:pt x="0" y="4249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true" rot="9379198">
            <a:off x="8459877" y="5717096"/>
            <a:ext cx="635711" cy="374345"/>
          </a:xfrm>
          <a:custGeom>
            <a:avLst/>
            <a:gdLst/>
            <a:ahLst/>
            <a:cxnLst/>
            <a:rect r="r" b="b" t="t" l="l"/>
            <a:pathLst>
              <a:path h="374345" w="635711">
                <a:moveTo>
                  <a:pt x="0" y="374345"/>
                </a:moveTo>
                <a:lnTo>
                  <a:pt x="635712" y="374345"/>
                </a:lnTo>
                <a:lnTo>
                  <a:pt x="635712" y="0"/>
                </a:lnTo>
                <a:lnTo>
                  <a:pt x="0" y="0"/>
                </a:lnTo>
                <a:lnTo>
                  <a:pt x="0" y="374345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D3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1663" y="418771"/>
            <a:ext cx="9565085" cy="1511424"/>
          </a:xfrm>
          <a:custGeom>
            <a:avLst/>
            <a:gdLst/>
            <a:ahLst/>
            <a:cxnLst/>
            <a:rect r="r" b="b" t="t" l="l"/>
            <a:pathLst>
              <a:path h="1511424" w="9565085">
                <a:moveTo>
                  <a:pt x="0" y="0"/>
                </a:moveTo>
                <a:lnTo>
                  <a:pt x="9565084" y="0"/>
                </a:lnTo>
                <a:lnTo>
                  <a:pt x="9565084" y="1511425"/>
                </a:lnTo>
                <a:lnTo>
                  <a:pt x="0" y="1511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51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654862"/>
            <a:ext cx="8591911" cy="4856888"/>
          </a:xfrm>
          <a:custGeom>
            <a:avLst/>
            <a:gdLst/>
            <a:ahLst/>
            <a:cxnLst/>
            <a:rect r="r" b="b" t="t" l="l"/>
            <a:pathLst>
              <a:path h="4856888" w="8591911">
                <a:moveTo>
                  <a:pt x="0" y="0"/>
                </a:moveTo>
                <a:lnTo>
                  <a:pt x="8591911" y="0"/>
                </a:lnTo>
                <a:lnTo>
                  <a:pt x="8591911" y="4856887"/>
                </a:lnTo>
                <a:lnTo>
                  <a:pt x="0" y="4856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80" t="-1972" r="-12072" b="-943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206942" y="8277225"/>
            <a:ext cx="2925128" cy="243840"/>
            <a:chOff x="0" y="0"/>
            <a:chExt cx="3900170" cy="3251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0800" y="50800"/>
              <a:ext cx="3797300" cy="223520"/>
            </a:xfrm>
            <a:custGeom>
              <a:avLst/>
              <a:gdLst/>
              <a:ahLst/>
              <a:cxnLst/>
              <a:rect r="r" b="b" t="t" l="l"/>
              <a:pathLst>
                <a:path h="223520" w="3797300">
                  <a:moveTo>
                    <a:pt x="0" y="151130"/>
                  </a:moveTo>
                  <a:cubicBezTo>
                    <a:pt x="0" y="147320"/>
                    <a:pt x="1270" y="146050"/>
                    <a:pt x="1270" y="146050"/>
                  </a:cubicBezTo>
                  <a:cubicBezTo>
                    <a:pt x="1270" y="146050"/>
                    <a:pt x="1270" y="144780"/>
                    <a:pt x="1270" y="144780"/>
                  </a:cubicBezTo>
                  <a:cubicBezTo>
                    <a:pt x="1270" y="143510"/>
                    <a:pt x="2540" y="142240"/>
                    <a:pt x="2540" y="142240"/>
                  </a:cubicBezTo>
                  <a:cubicBezTo>
                    <a:pt x="2540" y="142240"/>
                    <a:pt x="2540" y="140970"/>
                    <a:pt x="2540" y="140970"/>
                  </a:cubicBezTo>
                  <a:cubicBezTo>
                    <a:pt x="3810" y="140970"/>
                    <a:pt x="3810" y="139700"/>
                    <a:pt x="3810" y="139700"/>
                  </a:cubicBezTo>
                  <a:cubicBezTo>
                    <a:pt x="3810" y="139700"/>
                    <a:pt x="5080" y="138430"/>
                    <a:pt x="5080" y="138430"/>
                  </a:cubicBezTo>
                  <a:cubicBezTo>
                    <a:pt x="6350" y="137160"/>
                    <a:pt x="7620" y="137160"/>
                    <a:pt x="7620" y="137160"/>
                  </a:cubicBezTo>
                  <a:cubicBezTo>
                    <a:pt x="7620" y="137160"/>
                    <a:pt x="8890" y="135890"/>
                    <a:pt x="8890" y="135890"/>
                  </a:cubicBezTo>
                  <a:cubicBezTo>
                    <a:pt x="10160" y="135890"/>
                    <a:pt x="10160" y="134620"/>
                    <a:pt x="10160" y="134620"/>
                  </a:cubicBezTo>
                  <a:cubicBezTo>
                    <a:pt x="10160" y="134620"/>
                    <a:pt x="11430" y="134620"/>
                    <a:pt x="12700" y="134620"/>
                  </a:cubicBezTo>
                  <a:cubicBezTo>
                    <a:pt x="13970" y="133350"/>
                    <a:pt x="15240" y="133350"/>
                    <a:pt x="15240" y="133350"/>
                  </a:cubicBezTo>
                  <a:cubicBezTo>
                    <a:pt x="15240" y="133350"/>
                    <a:pt x="17780" y="133350"/>
                    <a:pt x="20320" y="133350"/>
                  </a:cubicBezTo>
                  <a:cubicBezTo>
                    <a:pt x="24130" y="132080"/>
                    <a:pt x="35560" y="132080"/>
                    <a:pt x="41910" y="130810"/>
                  </a:cubicBezTo>
                  <a:cubicBezTo>
                    <a:pt x="46990" y="130810"/>
                    <a:pt x="54610" y="130810"/>
                    <a:pt x="55880" y="129540"/>
                  </a:cubicBezTo>
                  <a:cubicBezTo>
                    <a:pt x="57150" y="129540"/>
                    <a:pt x="55880" y="129540"/>
                    <a:pt x="57150" y="129540"/>
                  </a:cubicBezTo>
                  <a:cubicBezTo>
                    <a:pt x="57150" y="128270"/>
                    <a:pt x="57150" y="127000"/>
                    <a:pt x="57150" y="127000"/>
                  </a:cubicBezTo>
                  <a:cubicBezTo>
                    <a:pt x="57150" y="127000"/>
                    <a:pt x="58420" y="127000"/>
                    <a:pt x="58420" y="125730"/>
                  </a:cubicBezTo>
                  <a:cubicBezTo>
                    <a:pt x="58420" y="125730"/>
                    <a:pt x="59690" y="124460"/>
                    <a:pt x="59690" y="124460"/>
                  </a:cubicBezTo>
                  <a:cubicBezTo>
                    <a:pt x="59690" y="124460"/>
                    <a:pt x="60960" y="123190"/>
                    <a:pt x="60960" y="123190"/>
                  </a:cubicBezTo>
                  <a:cubicBezTo>
                    <a:pt x="62230" y="123190"/>
                    <a:pt x="62230" y="121920"/>
                    <a:pt x="62230" y="121920"/>
                  </a:cubicBezTo>
                  <a:cubicBezTo>
                    <a:pt x="62230" y="121920"/>
                    <a:pt x="63500" y="121920"/>
                    <a:pt x="64770" y="120650"/>
                  </a:cubicBezTo>
                  <a:cubicBezTo>
                    <a:pt x="64770" y="120650"/>
                    <a:pt x="66040" y="120650"/>
                    <a:pt x="66040" y="120650"/>
                  </a:cubicBezTo>
                  <a:cubicBezTo>
                    <a:pt x="66040" y="120650"/>
                    <a:pt x="67310" y="119380"/>
                    <a:pt x="68580" y="119380"/>
                  </a:cubicBezTo>
                  <a:cubicBezTo>
                    <a:pt x="68580" y="119380"/>
                    <a:pt x="69850" y="119380"/>
                    <a:pt x="69850" y="119380"/>
                  </a:cubicBezTo>
                  <a:cubicBezTo>
                    <a:pt x="71120" y="119380"/>
                    <a:pt x="71120" y="119380"/>
                    <a:pt x="72390" y="119380"/>
                  </a:cubicBezTo>
                  <a:cubicBezTo>
                    <a:pt x="76200" y="118110"/>
                    <a:pt x="92710" y="118110"/>
                    <a:pt x="102870" y="118110"/>
                  </a:cubicBezTo>
                  <a:cubicBezTo>
                    <a:pt x="111760" y="116840"/>
                    <a:pt x="120650" y="116840"/>
                    <a:pt x="129540" y="115570"/>
                  </a:cubicBezTo>
                  <a:cubicBezTo>
                    <a:pt x="142240" y="114300"/>
                    <a:pt x="157480" y="113030"/>
                    <a:pt x="171450" y="111760"/>
                  </a:cubicBezTo>
                  <a:cubicBezTo>
                    <a:pt x="187960" y="109220"/>
                    <a:pt x="207010" y="106680"/>
                    <a:pt x="224790" y="104140"/>
                  </a:cubicBezTo>
                  <a:cubicBezTo>
                    <a:pt x="240030" y="101600"/>
                    <a:pt x="262890" y="99060"/>
                    <a:pt x="271780" y="97790"/>
                  </a:cubicBezTo>
                  <a:cubicBezTo>
                    <a:pt x="276860" y="96520"/>
                    <a:pt x="278130" y="96520"/>
                    <a:pt x="281940" y="95250"/>
                  </a:cubicBezTo>
                  <a:cubicBezTo>
                    <a:pt x="290830" y="93980"/>
                    <a:pt x="303530" y="90170"/>
                    <a:pt x="314960" y="87630"/>
                  </a:cubicBezTo>
                  <a:cubicBezTo>
                    <a:pt x="323850" y="86360"/>
                    <a:pt x="334010" y="83820"/>
                    <a:pt x="344170" y="82550"/>
                  </a:cubicBezTo>
                  <a:cubicBezTo>
                    <a:pt x="354330" y="80010"/>
                    <a:pt x="367030" y="78740"/>
                    <a:pt x="374650" y="77470"/>
                  </a:cubicBezTo>
                  <a:cubicBezTo>
                    <a:pt x="378460" y="77470"/>
                    <a:pt x="379730" y="77470"/>
                    <a:pt x="382270" y="76200"/>
                  </a:cubicBezTo>
                  <a:cubicBezTo>
                    <a:pt x="386080" y="76200"/>
                    <a:pt x="388620" y="76200"/>
                    <a:pt x="392430" y="74930"/>
                  </a:cubicBezTo>
                  <a:cubicBezTo>
                    <a:pt x="398780" y="73660"/>
                    <a:pt x="406400" y="72390"/>
                    <a:pt x="412750" y="71120"/>
                  </a:cubicBezTo>
                  <a:cubicBezTo>
                    <a:pt x="422910" y="69850"/>
                    <a:pt x="433070" y="67310"/>
                    <a:pt x="444500" y="66040"/>
                  </a:cubicBezTo>
                  <a:cubicBezTo>
                    <a:pt x="454660" y="64770"/>
                    <a:pt x="466090" y="63500"/>
                    <a:pt x="478790" y="60960"/>
                  </a:cubicBezTo>
                  <a:cubicBezTo>
                    <a:pt x="492760" y="59690"/>
                    <a:pt x="506730" y="58420"/>
                    <a:pt x="520700" y="57150"/>
                  </a:cubicBezTo>
                  <a:cubicBezTo>
                    <a:pt x="535940" y="55880"/>
                    <a:pt x="551180" y="54610"/>
                    <a:pt x="565150" y="53340"/>
                  </a:cubicBezTo>
                  <a:cubicBezTo>
                    <a:pt x="580390" y="52070"/>
                    <a:pt x="594360" y="50800"/>
                    <a:pt x="608330" y="49530"/>
                  </a:cubicBezTo>
                  <a:cubicBezTo>
                    <a:pt x="621030" y="48260"/>
                    <a:pt x="640080" y="46990"/>
                    <a:pt x="645160" y="46990"/>
                  </a:cubicBezTo>
                  <a:cubicBezTo>
                    <a:pt x="646430" y="46990"/>
                    <a:pt x="647700" y="46990"/>
                    <a:pt x="647700" y="46990"/>
                  </a:cubicBezTo>
                  <a:cubicBezTo>
                    <a:pt x="647700" y="45720"/>
                    <a:pt x="659130" y="39370"/>
                    <a:pt x="665480" y="36830"/>
                  </a:cubicBezTo>
                  <a:cubicBezTo>
                    <a:pt x="673100" y="34290"/>
                    <a:pt x="683260" y="34290"/>
                    <a:pt x="690880" y="33020"/>
                  </a:cubicBezTo>
                  <a:cubicBezTo>
                    <a:pt x="697230" y="33020"/>
                    <a:pt x="703580" y="33020"/>
                    <a:pt x="711200" y="33020"/>
                  </a:cubicBezTo>
                  <a:cubicBezTo>
                    <a:pt x="720090" y="33020"/>
                    <a:pt x="731520" y="33020"/>
                    <a:pt x="744220" y="33020"/>
                  </a:cubicBezTo>
                  <a:cubicBezTo>
                    <a:pt x="759460" y="33020"/>
                    <a:pt x="778510" y="33020"/>
                    <a:pt x="798830" y="33020"/>
                  </a:cubicBezTo>
                  <a:cubicBezTo>
                    <a:pt x="822960" y="33020"/>
                    <a:pt x="853440" y="33020"/>
                    <a:pt x="882650" y="33020"/>
                  </a:cubicBezTo>
                  <a:cubicBezTo>
                    <a:pt x="913130" y="33020"/>
                    <a:pt x="960120" y="33020"/>
                    <a:pt x="976630" y="33020"/>
                  </a:cubicBezTo>
                  <a:cubicBezTo>
                    <a:pt x="981710" y="33020"/>
                    <a:pt x="985520" y="34290"/>
                    <a:pt x="986790" y="33020"/>
                  </a:cubicBezTo>
                  <a:cubicBezTo>
                    <a:pt x="988060" y="33020"/>
                    <a:pt x="988060" y="33020"/>
                    <a:pt x="988060" y="31750"/>
                  </a:cubicBezTo>
                  <a:cubicBezTo>
                    <a:pt x="988060" y="31750"/>
                    <a:pt x="989330" y="30480"/>
                    <a:pt x="989330" y="30480"/>
                  </a:cubicBezTo>
                  <a:cubicBezTo>
                    <a:pt x="989330" y="30480"/>
                    <a:pt x="990600" y="30480"/>
                    <a:pt x="990600" y="29210"/>
                  </a:cubicBezTo>
                  <a:cubicBezTo>
                    <a:pt x="991870" y="29210"/>
                    <a:pt x="993140" y="27940"/>
                    <a:pt x="993140" y="27940"/>
                  </a:cubicBezTo>
                  <a:cubicBezTo>
                    <a:pt x="993140" y="27940"/>
                    <a:pt x="994410" y="27940"/>
                    <a:pt x="994410" y="27940"/>
                  </a:cubicBezTo>
                  <a:cubicBezTo>
                    <a:pt x="995680" y="27940"/>
                    <a:pt x="996950" y="26670"/>
                    <a:pt x="996950" y="26670"/>
                  </a:cubicBezTo>
                  <a:cubicBezTo>
                    <a:pt x="996950" y="26670"/>
                    <a:pt x="998220" y="26670"/>
                    <a:pt x="998220" y="26670"/>
                  </a:cubicBezTo>
                  <a:cubicBezTo>
                    <a:pt x="999490" y="26670"/>
                    <a:pt x="1000760" y="26670"/>
                    <a:pt x="1000760" y="26670"/>
                  </a:cubicBezTo>
                  <a:cubicBezTo>
                    <a:pt x="1000760" y="26670"/>
                    <a:pt x="1012190" y="26670"/>
                    <a:pt x="1021080" y="26670"/>
                  </a:cubicBezTo>
                  <a:cubicBezTo>
                    <a:pt x="1037590" y="26670"/>
                    <a:pt x="1070610" y="26670"/>
                    <a:pt x="1094740" y="26670"/>
                  </a:cubicBezTo>
                  <a:cubicBezTo>
                    <a:pt x="1118870" y="26670"/>
                    <a:pt x="1143000" y="27940"/>
                    <a:pt x="1165860" y="27940"/>
                  </a:cubicBezTo>
                  <a:cubicBezTo>
                    <a:pt x="1188720" y="27940"/>
                    <a:pt x="1209040" y="27940"/>
                    <a:pt x="1235710" y="27940"/>
                  </a:cubicBezTo>
                  <a:cubicBezTo>
                    <a:pt x="1267460" y="27940"/>
                    <a:pt x="1314450" y="27940"/>
                    <a:pt x="1342390" y="27940"/>
                  </a:cubicBezTo>
                  <a:cubicBezTo>
                    <a:pt x="1360170" y="27940"/>
                    <a:pt x="1370330" y="27940"/>
                    <a:pt x="1386840" y="27940"/>
                  </a:cubicBezTo>
                  <a:cubicBezTo>
                    <a:pt x="1407160" y="27940"/>
                    <a:pt x="1427480" y="27940"/>
                    <a:pt x="1451610" y="27940"/>
                  </a:cubicBezTo>
                  <a:cubicBezTo>
                    <a:pt x="1479550" y="26670"/>
                    <a:pt x="1511300" y="26670"/>
                    <a:pt x="1543050" y="26670"/>
                  </a:cubicBezTo>
                  <a:cubicBezTo>
                    <a:pt x="1576070" y="26670"/>
                    <a:pt x="1621790" y="26670"/>
                    <a:pt x="1645920" y="26670"/>
                  </a:cubicBezTo>
                  <a:cubicBezTo>
                    <a:pt x="1659890" y="25400"/>
                    <a:pt x="1668780" y="25400"/>
                    <a:pt x="1678940" y="25400"/>
                  </a:cubicBezTo>
                  <a:cubicBezTo>
                    <a:pt x="1686560" y="25400"/>
                    <a:pt x="1691640" y="25400"/>
                    <a:pt x="1699260" y="25400"/>
                  </a:cubicBezTo>
                  <a:cubicBezTo>
                    <a:pt x="1708150" y="26670"/>
                    <a:pt x="1728470" y="26670"/>
                    <a:pt x="1728470" y="26670"/>
                  </a:cubicBezTo>
                  <a:cubicBezTo>
                    <a:pt x="1728470" y="26670"/>
                    <a:pt x="1729740" y="26670"/>
                    <a:pt x="1729740" y="26670"/>
                  </a:cubicBezTo>
                  <a:cubicBezTo>
                    <a:pt x="1731010" y="26670"/>
                    <a:pt x="1732280" y="26670"/>
                    <a:pt x="1732280" y="26670"/>
                  </a:cubicBezTo>
                  <a:cubicBezTo>
                    <a:pt x="1732280" y="26670"/>
                    <a:pt x="1732280" y="27940"/>
                    <a:pt x="1733550" y="27940"/>
                  </a:cubicBezTo>
                  <a:cubicBezTo>
                    <a:pt x="1738630" y="27940"/>
                    <a:pt x="1784350" y="27940"/>
                    <a:pt x="1805940" y="27940"/>
                  </a:cubicBezTo>
                  <a:cubicBezTo>
                    <a:pt x="1821180" y="27940"/>
                    <a:pt x="1833880" y="27940"/>
                    <a:pt x="1849120" y="27940"/>
                  </a:cubicBezTo>
                  <a:cubicBezTo>
                    <a:pt x="1865630" y="27940"/>
                    <a:pt x="1903730" y="27940"/>
                    <a:pt x="1903730" y="27940"/>
                  </a:cubicBezTo>
                  <a:cubicBezTo>
                    <a:pt x="1903730" y="27940"/>
                    <a:pt x="1905000" y="27940"/>
                    <a:pt x="1906270" y="27940"/>
                  </a:cubicBezTo>
                  <a:cubicBezTo>
                    <a:pt x="1906270" y="27940"/>
                    <a:pt x="1907540" y="27940"/>
                    <a:pt x="1907540" y="27940"/>
                  </a:cubicBezTo>
                  <a:cubicBezTo>
                    <a:pt x="1907540" y="27940"/>
                    <a:pt x="1908810" y="27940"/>
                    <a:pt x="1908810" y="27940"/>
                  </a:cubicBezTo>
                  <a:cubicBezTo>
                    <a:pt x="1911350" y="29210"/>
                    <a:pt x="1913890" y="27940"/>
                    <a:pt x="1918970" y="27940"/>
                  </a:cubicBezTo>
                  <a:cubicBezTo>
                    <a:pt x="1938020" y="27940"/>
                    <a:pt x="2001520" y="27940"/>
                    <a:pt x="2039620" y="27940"/>
                  </a:cubicBezTo>
                  <a:cubicBezTo>
                    <a:pt x="2073910" y="27940"/>
                    <a:pt x="2108200" y="29210"/>
                    <a:pt x="2136140" y="29210"/>
                  </a:cubicBezTo>
                  <a:cubicBezTo>
                    <a:pt x="2157730" y="29210"/>
                    <a:pt x="2181860" y="29210"/>
                    <a:pt x="2194560" y="29210"/>
                  </a:cubicBezTo>
                  <a:cubicBezTo>
                    <a:pt x="2199640" y="29210"/>
                    <a:pt x="2202180" y="29210"/>
                    <a:pt x="2207260" y="29210"/>
                  </a:cubicBezTo>
                  <a:cubicBezTo>
                    <a:pt x="2212340" y="29210"/>
                    <a:pt x="2218690" y="29210"/>
                    <a:pt x="2222500" y="29210"/>
                  </a:cubicBezTo>
                  <a:cubicBezTo>
                    <a:pt x="2225040" y="29210"/>
                    <a:pt x="2225040" y="29210"/>
                    <a:pt x="2227580" y="29210"/>
                  </a:cubicBezTo>
                  <a:cubicBezTo>
                    <a:pt x="2235200" y="27940"/>
                    <a:pt x="2255520" y="29210"/>
                    <a:pt x="2268220" y="29210"/>
                  </a:cubicBezTo>
                  <a:cubicBezTo>
                    <a:pt x="2279650" y="29210"/>
                    <a:pt x="2287270" y="29210"/>
                    <a:pt x="2298700" y="29210"/>
                  </a:cubicBezTo>
                  <a:cubicBezTo>
                    <a:pt x="2317750" y="29210"/>
                    <a:pt x="2348230" y="29210"/>
                    <a:pt x="2368550" y="29210"/>
                  </a:cubicBezTo>
                  <a:cubicBezTo>
                    <a:pt x="2385060" y="27940"/>
                    <a:pt x="2399030" y="27940"/>
                    <a:pt x="2414270" y="27940"/>
                  </a:cubicBezTo>
                  <a:cubicBezTo>
                    <a:pt x="2426970" y="27940"/>
                    <a:pt x="2439670" y="27940"/>
                    <a:pt x="2453640" y="27940"/>
                  </a:cubicBezTo>
                  <a:cubicBezTo>
                    <a:pt x="2466340" y="27940"/>
                    <a:pt x="2494280" y="27940"/>
                    <a:pt x="2494280" y="27940"/>
                  </a:cubicBezTo>
                  <a:cubicBezTo>
                    <a:pt x="2494280" y="27940"/>
                    <a:pt x="2495550" y="27940"/>
                    <a:pt x="2495550" y="27940"/>
                  </a:cubicBezTo>
                  <a:cubicBezTo>
                    <a:pt x="2496820" y="27940"/>
                    <a:pt x="2498090" y="27940"/>
                    <a:pt x="2498090" y="27940"/>
                  </a:cubicBezTo>
                  <a:cubicBezTo>
                    <a:pt x="2498090" y="27940"/>
                    <a:pt x="2499360" y="27940"/>
                    <a:pt x="2499360" y="29210"/>
                  </a:cubicBezTo>
                  <a:cubicBezTo>
                    <a:pt x="2500630" y="29210"/>
                    <a:pt x="2501900" y="29210"/>
                    <a:pt x="2501900" y="29210"/>
                  </a:cubicBezTo>
                  <a:cubicBezTo>
                    <a:pt x="2501900" y="29210"/>
                    <a:pt x="2501900" y="30480"/>
                    <a:pt x="2503170" y="30480"/>
                  </a:cubicBezTo>
                  <a:cubicBezTo>
                    <a:pt x="2503170" y="30480"/>
                    <a:pt x="2504440" y="31750"/>
                    <a:pt x="2504440" y="31750"/>
                  </a:cubicBezTo>
                  <a:cubicBezTo>
                    <a:pt x="2504440" y="31750"/>
                    <a:pt x="2505710" y="33020"/>
                    <a:pt x="2505710" y="33020"/>
                  </a:cubicBezTo>
                  <a:cubicBezTo>
                    <a:pt x="2506980" y="33020"/>
                    <a:pt x="2518410" y="33020"/>
                    <a:pt x="2526030" y="33020"/>
                  </a:cubicBezTo>
                  <a:cubicBezTo>
                    <a:pt x="2538730" y="33020"/>
                    <a:pt x="2560320" y="33020"/>
                    <a:pt x="2575560" y="33020"/>
                  </a:cubicBezTo>
                  <a:cubicBezTo>
                    <a:pt x="2588260" y="33020"/>
                    <a:pt x="2597150" y="34290"/>
                    <a:pt x="2612390" y="33020"/>
                  </a:cubicBezTo>
                  <a:cubicBezTo>
                    <a:pt x="2641600" y="31750"/>
                    <a:pt x="2694940" y="25400"/>
                    <a:pt x="2731770" y="24130"/>
                  </a:cubicBezTo>
                  <a:cubicBezTo>
                    <a:pt x="2762250" y="22860"/>
                    <a:pt x="2801620" y="22860"/>
                    <a:pt x="2816860" y="22860"/>
                  </a:cubicBezTo>
                  <a:cubicBezTo>
                    <a:pt x="2823210" y="22860"/>
                    <a:pt x="2828290" y="22860"/>
                    <a:pt x="2829560" y="22860"/>
                  </a:cubicBezTo>
                  <a:cubicBezTo>
                    <a:pt x="2829560" y="22860"/>
                    <a:pt x="2829560" y="22860"/>
                    <a:pt x="2828290" y="22860"/>
                  </a:cubicBezTo>
                  <a:cubicBezTo>
                    <a:pt x="2828290" y="21590"/>
                    <a:pt x="2828290" y="20320"/>
                    <a:pt x="2828290" y="20320"/>
                  </a:cubicBezTo>
                  <a:cubicBezTo>
                    <a:pt x="2828290" y="20320"/>
                    <a:pt x="2828290" y="19050"/>
                    <a:pt x="2828290" y="19050"/>
                  </a:cubicBezTo>
                  <a:cubicBezTo>
                    <a:pt x="2828290" y="17780"/>
                    <a:pt x="2828290" y="16510"/>
                    <a:pt x="2828290" y="16510"/>
                  </a:cubicBezTo>
                  <a:cubicBezTo>
                    <a:pt x="2828290" y="16510"/>
                    <a:pt x="2828290" y="15240"/>
                    <a:pt x="2828290" y="15240"/>
                  </a:cubicBezTo>
                  <a:cubicBezTo>
                    <a:pt x="2829560" y="13970"/>
                    <a:pt x="2829560" y="12700"/>
                    <a:pt x="2829560" y="12700"/>
                  </a:cubicBezTo>
                  <a:cubicBezTo>
                    <a:pt x="2829560" y="12700"/>
                    <a:pt x="2829560" y="11430"/>
                    <a:pt x="2830830" y="11430"/>
                  </a:cubicBezTo>
                  <a:cubicBezTo>
                    <a:pt x="2830830" y="11430"/>
                    <a:pt x="2830830" y="10160"/>
                    <a:pt x="2830830" y="10160"/>
                  </a:cubicBezTo>
                  <a:cubicBezTo>
                    <a:pt x="2830830" y="10160"/>
                    <a:pt x="2832100" y="8890"/>
                    <a:pt x="2832100" y="8890"/>
                  </a:cubicBezTo>
                  <a:cubicBezTo>
                    <a:pt x="2833370" y="7620"/>
                    <a:pt x="2833370" y="6350"/>
                    <a:pt x="2833370" y="6350"/>
                  </a:cubicBezTo>
                  <a:cubicBezTo>
                    <a:pt x="2833370" y="6350"/>
                    <a:pt x="2834640" y="6350"/>
                    <a:pt x="2834640" y="6350"/>
                  </a:cubicBezTo>
                  <a:cubicBezTo>
                    <a:pt x="2835910" y="5080"/>
                    <a:pt x="2837180" y="5080"/>
                    <a:pt x="2837180" y="5080"/>
                  </a:cubicBezTo>
                  <a:cubicBezTo>
                    <a:pt x="2837180" y="5080"/>
                    <a:pt x="2838450" y="3810"/>
                    <a:pt x="2838450" y="3810"/>
                  </a:cubicBezTo>
                  <a:cubicBezTo>
                    <a:pt x="2839720" y="3810"/>
                    <a:pt x="2839720" y="3810"/>
                    <a:pt x="2839720" y="3810"/>
                  </a:cubicBezTo>
                  <a:cubicBezTo>
                    <a:pt x="2839720" y="3810"/>
                    <a:pt x="2840990" y="3810"/>
                    <a:pt x="2842260" y="3810"/>
                  </a:cubicBezTo>
                  <a:cubicBezTo>
                    <a:pt x="2842260" y="2540"/>
                    <a:pt x="2843530" y="2540"/>
                    <a:pt x="2843530" y="2540"/>
                  </a:cubicBezTo>
                  <a:cubicBezTo>
                    <a:pt x="2843530" y="2540"/>
                    <a:pt x="2863850" y="2540"/>
                    <a:pt x="2874010" y="2540"/>
                  </a:cubicBezTo>
                  <a:cubicBezTo>
                    <a:pt x="2884170" y="2540"/>
                    <a:pt x="2893060" y="2540"/>
                    <a:pt x="2903220" y="2540"/>
                  </a:cubicBezTo>
                  <a:cubicBezTo>
                    <a:pt x="2917190" y="2540"/>
                    <a:pt x="2931160" y="2540"/>
                    <a:pt x="2947670" y="2540"/>
                  </a:cubicBezTo>
                  <a:cubicBezTo>
                    <a:pt x="2970530" y="3810"/>
                    <a:pt x="3013710" y="3810"/>
                    <a:pt x="3028950" y="3810"/>
                  </a:cubicBezTo>
                  <a:cubicBezTo>
                    <a:pt x="3034030" y="3810"/>
                    <a:pt x="3036570" y="3810"/>
                    <a:pt x="3040380" y="3810"/>
                  </a:cubicBezTo>
                  <a:cubicBezTo>
                    <a:pt x="3045460" y="3810"/>
                    <a:pt x="3048000" y="3810"/>
                    <a:pt x="3054350" y="3810"/>
                  </a:cubicBezTo>
                  <a:cubicBezTo>
                    <a:pt x="3069590" y="3810"/>
                    <a:pt x="3106420" y="3810"/>
                    <a:pt x="3135630" y="2540"/>
                  </a:cubicBezTo>
                  <a:cubicBezTo>
                    <a:pt x="3171190" y="2540"/>
                    <a:pt x="3234690" y="2540"/>
                    <a:pt x="3253740" y="2540"/>
                  </a:cubicBezTo>
                  <a:cubicBezTo>
                    <a:pt x="3260090" y="2540"/>
                    <a:pt x="3261360" y="2540"/>
                    <a:pt x="3266440" y="2540"/>
                  </a:cubicBezTo>
                  <a:cubicBezTo>
                    <a:pt x="3272790" y="2540"/>
                    <a:pt x="3282950" y="1270"/>
                    <a:pt x="3290570" y="1270"/>
                  </a:cubicBezTo>
                  <a:cubicBezTo>
                    <a:pt x="3299460" y="1270"/>
                    <a:pt x="3308350" y="1270"/>
                    <a:pt x="3315970" y="1270"/>
                  </a:cubicBezTo>
                  <a:cubicBezTo>
                    <a:pt x="3324860" y="1270"/>
                    <a:pt x="3332480" y="0"/>
                    <a:pt x="3342640" y="0"/>
                  </a:cubicBezTo>
                  <a:cubicBezTo>
                    <a:pt x="3355340" y="0"/>
                    <a:pt x="3370580" y="0"/>
                    <a:pt x="3384550" y="0"/>
                  </a:cubicBezTo>
                  <a:cubicBezTo>
                    <a:pt x="3398520" y="0"/>
                    <a:pt x="3409950" y="1270"/>
                    <a:pt x="3423920" y="1270"/>
                  </a:cubicBezTo>
                  <a:cubicBezTo>
                    <a:pt x="3437890" y="1270"/>
                    <a:pt x="3454400" y="2540"/>
                    <a:pt x="3468370" y="2540"/>
                  </a:cubicBezTo>
                  <a:cubicBezTo>
                    <a:pt x="3481070" y="2540"/>
                    <a:pt x="3495040" y="2540"/>
                    <a:pt x="3506470" y="2540"/>
                  </a:cubicBezTo>
                  <a:cubicBezTo>
                    <a:pt x="3517900" y="2540"/>
                    <a:pt x="3526790" y="2540"/>
                    <a:pt x="3536950" y="2540"/>
                  </a:cubicBezTo>
                  <a:cubicBezTo>
                    <a:pt x="3544570" y="2540"/>
                    <a:pt x="3550920" y="2540"/>
                    <a:pt x="3558540" y="2540"/>
                  </a:cubicBezTo>
                  <a:cubicBezTo>
                    <a:pt x="3567430" y="2540"/>
                    <a:pt x="3576320" y="1270"/>
                    <a:pt x="3583940" y="1270"/>
                  </a:cubicBezTo>
                  <a:cubicBezTo>
                    <a:pt x="3590290" y="1270"/>
                    <a:pt x="3596640" y="1270"/>
                    <a:pt x="3602990" y="1270"/>
                  </a:cubicBezTo>
                  <a:cubicBezTo>
                    <a:pt x="3609340" y="1270"/>
                    <a:pt x="3616960" y="0"/>
                    <a:pt x="3623310" y="0"/>
                  </a:cubicBezTo>
                  <a:cubicBezTo>
                    <a:pt x="3630930" y="0"/>
                    <a:pt x="3637280" y="0"/>
                    <a:pt x="3644900" y="0"/>
                  </a:cubicBezTo>
                  <a:cubicBezTo>
                    <a:pt x="3657600" y="0"/>
                    <a:pt x="3674110" y="0"/>
                    <a:pt x="3685540" y="0"/>
                  </a:cubicBezTo>
                  <a:cubicBezTo>
                    <a:pt x="3695700" y="0"/>
                    <a:pt x="3700780" y="0"/>
                    <a:pt x="3710940" y="0"/>
                  </a:cubicBezTo>
                  <a:cubicBezTo>
                    <a:pt x="3728720" y="0"/>
                    <a:pt x="3771900" y="0"/>
                    <a:pt x="3779520" y="0"/>
                  </a:cubicBezTo>
                  <a:cubicBezTo>
                    <a:pt x="3780790" y="0"/>
                    <a:pt x="3780790" y="0"/>
                    <a:pt x="3780790" y="0"/>
                  </a:cubicBezTo>
                  <a:cubicBezTo>
                    <a:pt x="3782060" y="0"/>
                    <a:pt x="3782060" y="0"/>
                    <a:pt x="3783330" y="0"/>
                  </a:cubicBezTo>
                  <a:cubicBezTo>
                    <a:pt x="3783330" y="0"/>
                    <a:pt x="3783330" y="1270"/>
                    <a:pt x="3784600" y="1270"/>
                  </a:cubicBezTo>
                  <a:cubicBezTo>
                    <a:pt x="3785870" y="1270"/>
                    <a:pt x="3785870" y="1270"/>
                    <a:pt x="3787140" y="2540"/>
                  </a:cubicBezTo>
                  <a:cubicBezTo>
                    <a:pt x="3787140" y="2540"/>
                    <a:pt x="3788410" y="2540"/>
                    <a:pt x="3788410" y="2540"/>
                  </a:cubicBezTo>
                  <a:cubicBezTo>
                    <a:pt x="3789680" y="2540"/>
                    <a:pt x="3789680" y="2540"/>
                    <a:pt x="3789680" y="3810"/>
                  </a:cubicBezTo>
                  <a:cubicBezTo>
                    <a:pt x="3789680" y="3810"/>
                    <a:pt x="3789680" y="3810"/>
                    <a:pt x="3790950" y="3810"/>
                  </a:cubicBezTo>
                  <a:cubicBezTo>
                    <a:pt x="3790950" y="3810"/>
                    <a:pt x="3790950" y="5080"/>
                    <a:pt x="3792220" y="5080"/>
                  </a:cubicBezTo>
                  <a:cubicBezTo>
                    <a:pt x="3792220" y="6350"/>
                    <a:pt x="3793490" y="6350"/>
                    <a:pt x="3793490" y="6350"/>
                  </a:cubicBezTo>
                  <a:cubicBezTo>
                    <a:pt x="3793490" y="6350"/>
                    <a:pt x="3793490" y="7620"/>
                    <a:pt x="3793490" y="7620"/>
                  </a:cubicBezTo>
                  <a:cubicBezTo>
                    <a:pt x="3793490" y="7620"/>
                    <a:pt x="3794760" y="7620"/>
                    <a:pt x="3794760" y="7620"/>
                  </a:cubicBezTo>
                  <a:cubicBezTo>
                    <a:pt x="3794760" y="8890"/>
                    <a:pt x="3794760" y="8890"/>
                    <a:pt x="3796030" y="10160"/>
                  </a:cubicBezTo>
                  <a:cubicBezTo>
                    <a:pt x="3796030" y="10160"/>
                    <a:pt x="3796030" y="11430"/>
                    <a:pt x="3796030" y="11430"/>
                  </a:cubicBezTo>
                  <a:cubicBezTo>
                    <a:pt x="3796030" y="12700"/>
                    <a:pt x="3796030" y="12700"/>
                    <a:pt x="3797300" y="12700"/>
                  </a:cubicBezTo>
                  <a:cubicBezTo>
                    <a:pt x="3797300" y="12700"/>
                    <a:pt x="3797300" y="12700"/>
                    <a:pt x="3797300" y="13970"/>
                  </a:cubicBezTo>
                  <a:cubicBezTo>
                    <a:pt x="3797300" y="13970"/>
                    <a:pt x="3797300" y="15240"/>
                    <a:pt x="3797300" y="15240"/>
                  </a:cubicBezTo>
                  <a:cubicBezTo>
                    <a:pt x="3797300" y="16510"/>
                    <a:pt x="3797300" y="16510"/>
                    <a:pt x="3797300" y="17780"/>
                  </a:cubicBezTo>
                  <a:cubicBezTo>
                    <a:pt x="3797300" y="17780"/>
                    <a:pt x="3797300" y="17780"/>
                    <a:pt x="3797300" y="19050"/>
                  </a:cubicBezTo>
                  <a:cubicBezTo>
                    <a:pt x="3797300" y="19050"/>
                    <a:pt x="3797300" y="19050"/>
                    <a:pt x="3797300" y="20320"/>
                  </a:cubicBezTo>
                  <a:cubicBezTo>
                    <a:pt x="3797300" y="20320"/>
                    <a:pt x="3797300" y="21590"/>
                    <a:pt x="3797300" y="21590"/>
                  </a:cubicBezTo>
                  <a:cubicBezTo>
                    <a:pt x="3797300" y="22860"/>
                    <a:pt x="3797300" y="22860"/>
                    <a:pt x="3797300" y="24130"/>
                  </a:cubicBezTo>
                  <a:cubicBezTo>
                    <a:pt x="3796030" y="25400"/>
                    <a:pt x="3796030" y="25400"/>
                    <a:pt x="3796030" y="25400"/>
                  </a:cubicBezTo>
                  <a:cubicBezTo>
                    <a:pt x="3796030" y="26670"/>
                    <a:pt x="3796030" y="26670"/>
                    <a:pt x="3796030" y="27940"/>
                  </a:cubicBezTo>
                  <a:cubicBezTo>
                    <a:pt x="3794760" y="27940"/>
                    <a:pt x="3794760" y="29210"/>
                    <a:pt x="3794760" y="29210"/>
                  </a:cubicBezTo>
                  <a:cubicBezTo>
                    <a:pt x="3794760" y="29210"/>
                    <a:pt x="3793490" y="29210"/>
                    <a:pt x="3793490" y="30480"/>
                  </a:cubicBezTo>
                  <a:cubicBezTo>
                    <a:pt x="3793490" y="31750"/>
                    <a:pt x="3792220" y="31750"/>
                    <a:pt x="3792220" y="31750"/>
                  </a:cubicBezTo>
                  <a:cubicBezTo>
                    <a:pt x="3790950" y="33020"/>
                    <a:pt x="3790950" y="33020"/>
                    <a:pt x="3790950" y="33020"/>
                  </a:cubicBezTo>
                  <a:cubicBezTo>
                    <a:pt x="3789680" y="34290"/>
                    <a:pt x="3789680" y="34290"/>
                    <a:pt x="3789680" y="34290"/>
                  </a:cubicBezTo>
                  <a:cubicBezTo>
                    <a:pt x="3789680" y="34290"/>
                    <a:pt x="3789680" y="34290"/>
                    <a:pt x="3788410" y="34290"/>
                  </a:cubicBezTo>
                  <a:cubicBezTo>
                    <a:pt x="3788410" y="35560"/>
                    <a:pt x="3787140" y="35560"/>
                    <a:pt x="3787140" y="35560"/>
                  </a:cubicBezTo>
                  <a:cubicBezTo>
                    <a:pt x="3785870" y="35560"/>
                    <a:pt x="3785870" y="36830"/>
                    <a:pt x="3784600" y="36830"/>
                  </a:cubicBezTo>
                  <a:cubicBezTo>
                    <a:pt x="3783330" y="36830"/>
                    <a:pt x="3783330" y="36830"/>
                    <a:pt x="3783330" y="36830"/>
                  </a:cubicBezTo>
                  <a:cubicBezTo>
                    <a:pt x="3782060" y="36830"/>
                    <a:pt x="3782060" y="36830"/>
                    <a:pt x="3780790" y="36830"/>
                  </a:cubicBezTo>
                  <a:cubicBezTo>
                    <a:pt x="3780790" y="36830"/>
                    <a:pt x="3780790" y="36830"/>
                    <a:pt x="3779520" y="36830"/>
                  </a:cubicBezTo>
                  <a:cubicBezTo>
                    <a:pt x="3771900" y="38100"/>
                    <a:pt x="3728720" y="36830"/>
                    <a:pt x="3710940" y="36830"/>
                  </a:cubicBezTo>
                  <a:cubicBezTo>
                    <a:pt x="3700780" y="36830"/>
                    <a:pt x="3695700" y="36830"/>
                    <a:pt x="3685540" y="36830"/>
                  </a:cubicBezTo>
                  <a:cubicBezTo>
                    <a:pt x="3674110" y="38100"/>
                    <a:pt x="3657600" y="38100"/>
                    <a:pt x="3644900" y="38100"/>
                  </a:cubicBezTo>
                  <a:cubicBezTo>
                    <a:pt x="3637280" y="36830"/>
                    <a:pt x="3630930" y="36830"/>
                    <a:pt x="3623310" y="36830"/>
                  </a:cubicBezTo>
                  <a:cubicBezTo>
                    <a:pt x="3616960" y="36830"/>
                    <a:pt x="3609340" y="36830"/>
                    <a:pt x="3602990" y="36830"/>
                  </a:cubicBezTo>
                  <a:cubicBezTo>
                    <a:pt x="3596640" y="35560"/>
                    <a:pt x="3590290" y="35560"/>
                    <a:pt x="3583940" y="35560"/>
                  </a:cubicBezTo>
                  <a:cubicBezTo>
                    <a:pt x="3576320" y="35560"/>
                    <a:pt x="3567430" y="35560"/>
                    <a:pt x="3558540" y="35560"/>
                  </a:cubicBezTo>
                  <a:cubicBezTo>
                    <a:pt x="3550920" y="34290"/>
                    <a:pt x="3543300" y="34290"/>
                    <a:pt x="3536950" y="34290"/>
                  </a:cubicBezTo>
                  <a:cubicBezTo>
                    <a:pt x="3529330" y="34290"/>
                    <a:pt x="3515360" y="34290"/>
                    <a:pt x="3515360" y="34290"/>
                  </a:cubicBezTo>
                  <a:cubicBezTo>
                    <a:pt x="3515360" y="34290"/>
                    <a:pt x="3515360" y="34290"/>
                    <a:pt x="3516630" y="34290"/>
                  </a:cubicBezTo>
                  <a:cubicBezTo>
                    <a:pt x="3516630" y="35560"/>
                    <a:pt x="3517900" y="35560"/>
                    <a:pt x="3517900" y="35560"/>
                  </a:cubicBezTo>
                  <a:cubicBezTo>
                    <a:pt x="3517900" y="35560"/>
                    <a:pt x="3519170" y="35560"/>
                    <a:pt x="3519170" y="36830"/>
                  </a:cubicBezTo>
                  <a:cubicBezTo>
                    <a:pt x="3520440" y="36830"/>
                    <a:pt x="3520440" y="36830"/>
                    <a:pt x="3520440" y="36830"/>
                  </a:cubicBezTo>
                  <a:cubicBezTo>
                    <a:pt x="3520440" y="36830"/>
                    <a:pt x="3521710" y="38100"/>
                    <a:pt x="3521710" y="38100"/>
                  </a:cubicBezTo>
                  <a:cubicBezTo>
                    <a:pt x="3522980" y="39370"/>
                    <a:pt x="3522980" y="39370"/>
                    <a:pt x="3522980" y="39370"/>
                  </a:cubicBezTo>
                  <a:cubicBezTo>
                    <a:pt x="3522980" y="39370"/>
                    <a:pt x="3524250" y="40640"/>
                    <a:pt x="3524250" y="41910"/>
                  </a:cubicBezTo>
                  <a:cubicBezTo>
                    <a:pt x="3524250" y="41910"/>
                    <a:pt x="3525520" y="43180"/>
                    <a:pt x="3525520" y="43180"/>
                  </a:cubicBezTo>
                  <a:cubicBezTo>
                    <a:pt x="3525520" y="43180"/>
                    <a:pt x="3525520" y="44450"/>
                    <a:pt x="3525520" y="44450"/>
                  </a:cubicBezTo>
                  <a:cubicBezTo>
                    <a:pt x="3525520" y="45720"/>
                    <a:pt x="3526790" y="46990"/>
                    <a:pt x="3526790" y="46990"/>
                  </a:cubicBezTo>
                  <a:cubicBezTo>
                    <a:pt x="3526790" y="46990"/>
                    <a:pt x="3526790" y="48260"/>
                    <a:pt x="3526790" y="48260"/>
                  </a:cubicBezTo>
                  <a:cubicBezTo>
                    <a:pt x="3526790" y="48260"/>
                    <a:pt x="3526790" y="49530"/>
                    <a:pt x="3526790" y="49530"/>
                  </a:cubicBezTo>
                  <a:cubicBezTo>
                    <a:pt x="3526790" y="49530"/>
                    <a:pt x="3526790" y="50800"/>
                    <a:pt x="3526790" y="52070"/>
                  </a:cubicBezTo>
                  <a:cubicBezTo>
                    <a:pt x="3525520" y="52070"/>
                    <a:pt x="3525520" y="53340"/>
                    <a:pt x="3525520" y="53340"/>
                  </a:cubicBezTo>
                  <a:cubicBezTo>
                    <a:pt x="3525520" y="53340"/>
                    <a:pt x="3525520" y="54610"/>
                    <a:pt x="3525520" y="55880"/>
                  </a:cubicBezTo>
                  <a:cubicBezTo>
                    <a:pt x="3524250" y="55880"/>
                    <a:pt x="3524250" y="57150"/>
                    <a:pt x="3524250" y="57150"/>
                  </a:cubicBezTo>
                  <a:cubicBezTo>
                    <a:pt x="3524250" y="57150"/>
                    <a:pt x="3522980" y="58420"/>
                    <a:pt x="3522980" y="58420"/>
                  </a:cubicBezTo>
                  <a:cubicBezTo>
                    <a:pt x="3522980" y="58420"/>
                    <a:pt x="3521710" y="59690"/>
                    <a:pt x="3521710" y="59690"/>
                  </a:cubicBezTo>
                  <a:cubicBezTo>
                    <a:pt x="3521710" y="59690"/>
                    <a:pt x="3521710" y="59690"/>
                    <a:pt x="3521710" y="60960"/>
                  </a:cubicBezTo>
                  <a:cubicBezTo>
                    <a:pt x="3521710" y="60960"/>
                    <a:pt x="3549650" y="60960"/>
                    <a:pt x="3549650" y="60960"/>
                  </a:cubicBezTo>
                  <a:cubicBezTo>
                    <a:pt x="3549650" y="60960"/>
                    <a:pt x="3550920" y="60960"/>
                    <a:pt x="3552190" y="60960"/>
                  </a:cubicBezTo>
                  <a:cubicBezTo>
                    <a:pt x="3552190" y="60960"/>
                    <a:pt x="3553460" y="60960"/>
                    <a:pt x="3553460" y="60960"/>
                  </a:cubicBezTo>
                  <a:cubicBezTo>
                    <a:pt x="3553460" y="60960"/>
                    <a:pt x="3554730" y="62230"/>
                    <a:pt x="3556000" y="62230"/>
                  </a:cubicBezTo>
                  <a:cubicBezTo>
                    <a:pt x="3556000" y="62230"/>
                    <a:pt x="3557270" y="62230"/>
                    <a:pt x="3557270" y="62230"/>
                  </a:cubicBezTo>
                  <a:cubicBezTo>
                    <a:pt x="3557270" y="62230"/>
                    <a:pt x="3558540" y="63500"/>
                    <a:pt x="3558540" y="63500"/>
                  </a:cubicBezTo>
                  <a:cubicBezTo>
                    <a:pt x="3559810" y="63500"/>
                    <a:pt x="3559810" y="63500"/>
                    <a:pt x="3559810" y="63500"/>
                  </a:cubicBezTo>
                  <a:cubicBezTo>
                    <a:pt x="3559810" y="63500"/>
                    <a:pt x="3559810" y="64770"/>
                    <a:pt x="3559810" y="64770"/>
                  </a:cubicBezTo>
                  <a:cubicBezTo>
                    <a:pt x="3559810" y="64770"/>
                    <a:pt x="3561080" y="64770"/>
                    <a:pt x="3561080" y="64770"/>
                  </a:cubicBezTo>
                  <a:cubicBezTo>
                    <a:pt x="3562350" y="66040"/>
                    <a:pt x="3562350" y="66040"/>
                    <a:pt x="3562350" y="66040"/>
                  </a:cubicBezTo>
                  <a:cubicBezTo>
                    <a:pt x="3562350" y="66040"/>
                    <a:pt x="3563620" y="67310"/>
                    <a:pt x="3563620" y="68580"/>
                  </a:cubicBezTo>
                  <a:cubicBezTo>
                    <a:pt x="3563620" y="68580"/>
                    <a:pt x="3564890" y="69850"/>
                    <a:pt x="3564890" y="69850"/>
                  </a:cubicBezTo>
                  <a:cubicBezTo>
                    <a:pt x="3564890" y="69850"/>
                    <a:pt x="3564890" y="71120"/>
                    <a:pt x="3564890" y="71120"/>
                  </a:cubicBezTo>
                  <a:cubicBezTo>
                    <a:pt x="3566160" y="72390"/>
                    <a:pt x="3566160" y="72390"/>
                    <a:pt x="3566160" y="73660"/>
                  </a:cubicBezTo>
                  <a:cubicBezTo>
                    <a:pt x="3566160" y="73660"/>
                    <a:pt x="3566160" y="73660"/>
                    <a:pt x="3566160" y="74930"/>
                  </a:cubicBezTo>
                  <a:cubicBezTo>
                    <a:pt x="3566160" y="74930"/>
                    <a:pt x="3566160" y="76200"/>
                    <a:pt x="3566160" y="76200"/>
                  </a:cubicBezTo>
                  <a:cubicBezTo>
                    <a:pt x="3566160" y="76200"/>
                    <a:pt x="3566160" y="77470"/>
                    <a:pt x="3566160" y="78740"/>
                  </a:cubicBezTo>
                  <a:cubicBezTo>
                    <a:pt x="3566160" y="78740"/>
                    <a:pt x="3566160" y="80010"/>
                    <a:pt x="3566160" y="80010"/>
                  </a:cubicBezTo>
                  <a:cubicBezTo>
                    <a:pt x="3566160" y="80010"/>
                    <a:pt x="3564890" y="81280"/>
                    <a:pt x="3564890" y="81280"/>
                  </a:cubicBezTo>
                  <a:cubicBezTo>
                    <a:pt x="3564890" y="82550"/>
                    <a:pt x="3564890" y="83820"/>
                    <a:pt x="3564890" y="83820"/>
                  </a:cubicBezTo>
                  <a:cubicBezTo>
                    <a:pt x="3564890" y="83820"/>
                    <a:pt x="3563620" y="83820"/>
                    <a:pt x="3563620" y="85090"/>
                  </a:cubicBezTo>
                  <a:cubicBezTo>
                    <a:pt x="3562350" y="85090"/>
                    <a:pt x="3562350" y="86360"/>
                    <a:pt x="3562350" y="86360"/>
                  </a:cubicBezTo>
                  <a:cubicBezTo>
                    <a:pt x="3562350" y="86360"/>
                    <a:pt x="3561080" y="87630"/>
                    <a:pt x="3561080" y="87630"/>
                  </a:cubicBezTo>
                  <a:cubicBezTo>
                    <a:pt x="3559810" y="87630"/>
                    <a:pt x="3559810" y="88900"/>
                    <a:pt x="3559810" y="88900"/>
                  </a:cubicBezTo>
                  <a:cubicBezTo>
                    <a:pt x="3559810" y="88900"/>
                    <a:pt x="3558540" y="88900"/>
                    <a:pt x="3557270" y="88900"/>
                  </a:cubicBezTo>
                  <a:cubicBezTo>
                    <a:pt x="3557270" y="88900"/>
                    <a:pt x="3557270" y="88900"/>
                    <a:pt x="3557270" y="90170"/>
                  </a:cubicBezTo>
                  <a:cubicBezTo>
                    <a:pt x="3558540" y="90170"/>
                    <a:pt x="3559810" y="90170"/>
                    <a:pt x="3559810" y="90170"/>
                  </a:cubicBezTo>
                  <a:cubicBezTo>
                    <a:pt x="3559810" y="90170"/>
                    <a:pt x="3559810" y="91440"/>
                    <a:pt x="3561080" y="91440"/>
                  </a:cubicBezTo>
                  <a:cubicBezTo>
                    <a:pt x="3561080" y="92710"/>
                    <a:pt x="3562350" y="93980"/>
                    <a:pt x="3562350" y="93980"/>
                  </a:cubicBezTo>
                  <a:cubicBezTo>
                    <a:pt x="3562350" y="93980"/>
                    <a:pt x="3562350" y="93980"/>
                    <a:pt x="3562350" y="95250"/>
                  </a:cubicBezTo>
                  <a:cubicBezTo>
                    <a:pt x="3563620" y="95250"/>
                    <a:pt x="3563620" y="96520"/>
                    <a:pt x="3563620" y="96520"/>
                  </a:cubicBezTo>
                  <a:cubicBezTo>
                    <a:pt x="3563620" y="96520"/>
                    <a:pt x="3564890" y="97790"/>
                    <a:pt x="3564890" y="97790"/>
                  </a:cubicBezTo>
                  <a:cubicBezTo>
                    <a:pt x="3564890" y="99060"/>
                    <a:pt x="3564890" y="100330"/>
                    <a:pt x="3564890" y="100330"/>
                  </a:cubicBezTo>
                  <a:cubicBezTo>
                    <a:pt x="3564890" y="100330"/>
                    <a:pt x="3564890" y="101600"/>
                    <a:pt x="3564890" y="101600"/>
                  </a:cubicBezTo>
                  <a:cubicBezTo>
                    <a:pt x="3564890" y="102870"/>
                    <a:pt x="3564890" y="104140"/>
                    <a:pt x="3564890" y="104140"/>
                  </a:cubicBezTo>
                  <a:cubicBezTo>
                    <a:pt x="3564890" y="104140"/>
                    <a:pt x="3564890" y="105410"/>
                    <a:pt x="3564890" y="105410"/>
                  </a:cubicBezTo>
                  <a:cubicBezTo>
                    <a:pt x="3564890" y="106680"/>
                    <a:pt x="3564890" y="107950"/>
                    <a:pt x="3564890" y="107950"/>
                  </a:cubicBezTo>
                  <a:cubicBezTo>
                    <a:pt x="3564890" y="107950"/>
                    <a:pt x="3563620" y="109220"/>
                    <a:pt x="3563620" y="109220"/>
                  </a:cubicBezTo>
                  <a:cubicBezTo>
                    <a:pt x="3563620" y="109220"/>
                    <a:pt x="3563620" y="110490"/>
                    <a:pt x="3563620" y="110490"/>
                  </a:cubicBezTo>
                  <a:cubicBezTo>
                    <a:pt x="3563620" y="110490"/>
                    <a:pt x="3562350" y="111760"/>
                    <a:pt x="3562350" y="113030"/>
                  </a:cubicBezTo>
                  <a:cubicBezTo>
                    <a:pt x="3561080" y="113030"/>
                    <a:pt x="3561080" y="114300"/>
                    <a:pt x="3561080" y="114300"/>
                  </a:cubicBezTo>
                  <a:cubicBezTo>
                    <a:pt x="3561080" y="114300"/>
                    <a:pt x="3559810" y="114300"/>
                    <a:pt x="3559810" y="115570"/>
                  </a:cubicBezTo>
                  <a:cubicBezTo>
                    <a:pt x="3558540" y="115570"/>
                    <a:pt x="3557270" y="115570"/>
                    <a:pt x="3557270" y="115570"/>
                  </a:cubicBezTo>
                  <a:cubicBezTo>
                    <a:pt x="3557270" y="115570"/>
                    <a:pt x="3556000" y="116840"/>
                    <a:pt x="3556000" y="116840"/>
                  </a:cubicBezTo>
                  <a:cubicBezTo>
                    <a:pt x="3556000" y="116840"/>
                    <a:pt x="3554730" y="118110"/>
                    <a:pt x="3554730" y="118110"/>
                  </a:cubicBezTo>
                  <a:cubicBezTo>
                    <a:pt x="3554730" y="118110"/>
                    <a:pt x="3553460" y="118110"/>
                    <a:pt x="3552190" y="118110"/>
                  </a:cubicBezTo>
                  <a:cubicBezTo>
                    <a:pt x="3552190" y="118110"/>
                    <a:pt x="3550920" y="118110"/>
                    <a:pt x="3550920" y="118110"/>
                  </a:cubicBezTo>
                  <a:cubicBezTo>
                    <a:pt x="3550920" y="118110"/>
                    <a:pt x="3540760" y="118110"/>
                    <a:pt x="3534410" y="119380"/>
                  </a:cubicBezTo>
                  <a:cubicBezTo>
                    <a:pt x="3526790" y="119380"/>
                    <a:pt x="3516630" y="119380"/>
                    <a:pt x="3505200" y="120650"/>
                  </a:cubicBezTo>
                  <a:cubicBezTo>
                    <a:pt x="3489960" y="120650"/>
                    <a:pt x="3470910" y="121920"/>
                    <a:pt x="3451860" y="123190"/>
                  </a:cubicBezTo>
                  <a:cubicBezTo>
                    <a:pt x="3427730" y="124460"/>
                    <a:pt x="3397250" y="124460"/>
                    <a:pt x="3370580" y="125730"/>
                  </a:cubicBezTo>
                  <a:cubicBezTo>
                    <a:pt x="3343910" y="125730"/>
                    <a:pt x="3296920" y="125730"/>
                    <a:pt x="3290570" y="127000"/>
                  </a:cubicBezTo>
                  <a:cubicBezTo>
                    <a:pt x="3290570" y="127000"/>
                    <a:pt x="3289300" y="127000"/>
                    <a:pt x="3289300" y="127000"/>
                  </a:cubicBezTo>
                  <a:cubicBezTo>
                    <a:pt x="3289300" y="127000"/>
                    <a:pt x="3288030" y="127000"/>
                    <a:pt x="3288030" y="128270"/>
                  </a:cubicBezTo>
                  <a:cubicBezTo>
                    <a:pt x="3286760" y="128270"/>
                    <a:pt x="3285490" y="128270"/>
                    <a:pt x="3285490" y="128270"/>
                  </a:cubicBezTo>
                  <a:cubicBezTo>
                    <a:pt x="3285490" y="128270"/>
                    <a:pt x="3285490" y="128270"/>
                    <a:pt x="3284220" y="128270"/>
                  </a:cubicBezTo>
                  <a:cubicBezTo>
                    <a:pt x="3281680" y="128270"/>
                    <a:pt x="3270250" y="129540"/>
                    <a:pt x="3262630" y="129540"/>
                  </a:cubicBezTo>
                  <a:cubicBezTo>
                    <a:pt x="3255010" y="129540"/>
                    <a:pt x="3248660" y="130810"/>
                    <a:pt x="3239770" y="130810"/>
                  </a:cubicBezTo>
                  <a:cubicBezTo>
                    <a:pt x="3228340" y="132080"/>
                    <a:pt x="3215640" y="133350"/>
                    <a:pt x="3201670" y="133350"/>
                  </a:cubicBezTo>
                  <a:cubicBezTo>
                    <a:pt x="3182620" y="134620"/>
                    <a:pt x="3162300" y="134620"/>
                    <a:pt x="3139440" y="135890"/>
                  </a:cubicBezTo>
                  <a:cubicBezTo>
                    <a:pt x="3110230" y="135890"/>
                    <a:pt x="3074670" y="135890"/>
                    <a:pt x="3040380" y="135890"/>
                  </a:cubicBezTo>
                  <a:cubicBezTo>
                    <a:pt x="3004820" y="135890"/>
                    <a:pt x="2957830" y="135890"/>
                    <a:pt x="2928620" y="135890"/>
                  </a:cubicBezTo>
                  <a:cubicBezTo>
                    <a:pt x="2912110" y="135890"/>
                    <a:pt x="2900680" y="135890"/>
                    <a:pt x="2886710" y="135890"/>
                  </a:cubicBezTo>
                  <a:cubicBezTo>
                    <a:pt x="2875280" y="135890"/>
                    <a:pt x="2858770" y="135890"/>
                    <a:pt x="2852420" y="135890"/>
                  </a:cubicBezTo>
                  <a:cubicBezTo>
                    <a:pt x="2851150" y="135890"/>
                    <a:pt x="2849880" y="135890"/>
                    <a:pt x="2848610" y="135890"/>
                  </a:cubicBezTo>
                  <a:cubicBezTo>
                    <a:pt x="2844800" y="135890"/>
                    <a:pt x="2840990" y="135890"/>
                    <a:pt x="2834640" y="137160"/>
                  </a:cubicBezTo>
                  <a:cubicBezTo>
                    <a:pt x="2821940" y="138430"/>
                    <a:pt x="2792730" y="140970"/>
                    <a:pt x="2769870" y="142240"/>
                  </a:cubicBezTo>
                  <a:cubicBezTo>
                    <a:pt x="2744470" y="143510"/>
                    <a:pt x="2715260" y="144780"/>
                    <a:pt x="2689860" y="144780"/>
                  </a:cubicBezTo>
                  <a:cubicBezTo>
                    <a:pt x="2665730" y="146050"/>
                    <a:pt x="2623820" y="143510"/>
                    <a:pt x="2618740" y="146050"/>
                  </a:cubicBezTo>
                  <a:cubicBezTo>
                    <a:pt x="2618740" y="146050"/>
                    <a:pt x="2618740" y="146050"/>
                    <a:pt x="2618740" y="147320"/>
                  </a:cubicBezTo>
                  <a:cubicBezTo>
                    <a:pt x="2617470" y="147320"/>
                    <a:pt x="2617470" y="148590"/>
                    <a:pt x="2617470" y="148590"/>
                  </a:cubicBezTo>
                  <a:cubicBezTo>
                    <a:pt x="2617470" y="148590"/>
                    <a:pt x="2616200" y="148590"/>
                    <a:pt x="2614930" y="149860"/>
                  </a:cubicBezTo>
                  <a:cubicBezTo>
                    <a:pt x="2614930" y="149860"/>
                    <a:pt x="2613660" y="149860"/>
                    <a:pt x="2613660" y="149860"/>
                  </a:cubicBezTo>
                  <a:cubicBezTo>
                    <a:pt x="2613660" y="149860"/>
                    <a:pt x="2612390" y="151130"/>
                    <a:pt x="2612390" y="151130"/>
                  </a:cubicBezTo>
                  <a:cubicBezTo>
                    <a:pt x="2611120" y="151130"/>
                    <a:pt x="2609850" y="152400"/>
                    <a:pt x="2609850" y="152400"/>
                  </a:cubicBezTo>
                  <a:cubicBezTo>
                    <a:pt x="2609850" y="152400"/>
                    <a:pt x="2608580" y="152400"/>
                    <a:pt x="2608580" y="152400"/>
                  </a:cubicBezTo>
                  <a:cubicBezTo>
                    <a:pt x="2607310" y="152400"/>
                    <a:pt x="2606040" y="152400"/>
                    <a:pt x="2606040" y="152400"/>
                  </a:cubicBezTo>
                  <a:cubicBezTo>
                    <a:pt x="2606040" y="152400"/>
                    <a:pt x="2561590" y="152400"/>
                    <a:pt x="2538730" y="152400"/>
                  </a:cubicBezTo>
                  <a:cubicBezTo>
                    <a:pt x="2515870" y="152400"/>
                    <a:pt x="2493010" y="151130"/>
                    <a:pt x="2471420" y="151130"/>
                  </a:cubicBezTo>
                  <a:cubicBezTo>
                    <a:pt x="2451100" y="151130"/>
                    <a:pt x="2434590" y="151130"/>
                    <a:pt x="2414270" y="151130"/>
                  </a:cubicBezTo>
                  <a:cubicBezTo>
                    <a:pt x="2391410" y="151130"/>
                    <a:pt x="2363470" y="151130"/>
                    <a:pt x="2339340" y="151130"/>
                  </a:cubicBezTo>
                  <a:cubicBezTo>
                    <a:pt x="2317750" y="151130"/>
                    <a:pt x="2293620" y="151130"/>
                    <a:pt x="2278380" y="151130"/>
                  </a:cubicBezTo>
                  <a:cubicBezTo>
                    <a:pt x="2269490" y="151130"/>
                    <a:pt x="2265680" y="151130"/>
                    <a:pt x="2258060" y="151130"/>
                  </a:cubicBezTo>
                  <a:cubicBezTo>
                    <a:pt x="2244090" y="151130"/>
                    <a:pt x="2225040" y="151130"/>
                    <a:pt x="2208530" y="151130"/>
                  </a:cubicBezTo>
                  <a:cubicBezTo>
                    <a:pt x="2192020" y="151130"/>
                    <a:pt x="2176780" y="151130"/>
                    <a:pt x="2159000" y="151130"/>
                  </a:cubicBezTo>
                  <a:cubicBezTo>
                    <a:pt x="2137410" y="151130"/>
                    <a:pt x="2113280" y="151130"/>
                    <a:pt x="2087880" y="152400"/>
                  </a:cubicBezTo>
                  <a:cubicBezTo>
                    <a:pt x="2058670" y="152400"/>
                    <a:pt x="1995170" y="152400"/>
                    <a:pt x="1995170" y="152400"/>
                  </a:cubicBezTo>
                  <a:cubicBezTo>
                    <a:pt x="1995170" y="152400"/>
                    <a:pt x="1993900" y="152400"/>
                    <a:pt x="1993900" y="152400"/>
                  </a:cubicBezTo>
                  <a:cubicBezTo>
                    <a:pt x="1992630" y="152400"/>
                    <a:pt x="1991360" y="152400"/>
                    <a:pt x="1991360" y="152400"/>
                  </a:cubicBezTo>
                  <a:cubicBezTo>
                    <a:pt x="1991360" y="152400"/>
                    <a:pt x="1990090" y="151130"/>
                    <a:pt x="1990090" y="151130"/>
                  </a:cubicBezTo>
                  <a:cubicBezTo>
                    <a:pt x="1988820" y="151130"/>
                    <a:pt x="1987550" y="149860"/>
                    <a:pt x="1987550" y="149860"/>
                  </a:cubicBezTo>
                  <a:cubicBezTo>
                    <a:pt x="1983740" y="148590"/>
                    <a:pt x="1943100" y="149860"/>
                    <a:pt x="1920240" y="149860"/>
                  </a:cubicBezTo>
                  <a:cubicBezTo>
                    <a:pt x="1896110" y="149860"/>
                    <a:pt x="1873250" y="148590"/>
                    <a:pt x="1847850" y="148590"/>
                  </a:cubicBezTo>
                  <a:cubicBezTo>
                    <a:pt x="1817370" y="147320"/>
                    <a:pt x="1784350" y="146050"/>
                    <a:pt x="1747520" y="143510"/>
                  </a:cubicBezTo>
                  <a:cubicBezTo>
                    <a:pt x="1705610" y="140970"/>
                    <a:pt x="1611630" y="132080"/>
                    <a:pt x="1610360" y="132080"/>
                  </a:cubicBezTo>
                  <a:cubicBezTo>
                    <a:pt x="1610360" y="132080"/>
                    <a:pt x="1609090" y="132080"/>
                    <a:pt x="1609090" y="132080"/>
                  </a:cubicBezTo>
                  <a:cubicBezTo>
                    <a:pt x="1607820" y="132080"/>
                    <a:pt x="1606550" y="132080"/>
                    <a:pt x="1606550" y="132080"/>
                  </a:cubicBezTo>
                  <a:cubicBezTo>
                    <a:pt x="1606550" y="132080"/>
                    <a:pt x="1605280" y="132080"/>
                    <a:pt x="1605280" y="132080"/>
                  </a:cubicBezTo>
                  <a:cubicBezTo>
                    <a:pt x="1604010" y="132080"/>
                    <a:pt x="1602740" y="132080"/>
                    <a:pt x="1602740" y="132080"/>
                  </a:cubicBezTo>
                  <a:cubicBezTo>
                    <a:pt x="1602740" y="132080"/>
                    <a:pt x="1601470" y="130810"/>
                    <a:pt x="1601470" y="130810"/>
                  </a:cubicBezTo>
                  <a:cubicBezTo>
                    <a:pt x="1600200" y="130810"/>
                    <a:pt x="1598930" y="129540"/>
                    <a:pt x="1598930" y="129540"/>
                  </a:cubicBezTo>
                  <a:cubicBezTo>
                    <a:pt x="1598930" y="129540"/>
                    <a:pt x="1597660" y="129540"/>
                    <a:pt x="1597660" y="128270"/>
                  </a:cubicBezTo>
                  <a:cubicBezTo>
                    <a:pt x="1596390" y="128270"/>
                    <a:pt x="1596390" y="128270"/>
                    <a:pt x="1596390" y="127000"/>
                  </a:cubicBezTo>
                  <a:cubicBezTo>
                    <a:pt x="1596390" y="127000"/>
                    <a:pt x="1595120" y="127000"/>
                    <a:pt x="1595120" y="127000"/>
                  </a:cubicBezTo>
                  <a:cubicBezTo>
                    <a:pt x="1593850" y="125730"/>
                    <a:pt x="1583690" y="127000"/>
                    <a:pt x="1583690" y="127000"/>
                  </a:cubicBezTo>
                  <a:cubicBezTo>
                    <a:pt x="1583690" y="127000"/>
                    <a:pt x="1582420" y="127000"/>
                    <a:pt x="1581150" y="127000"/>
                  </a:cubicBezTo>
                  <a:cubicBezTo>
                    <a:pt x="1581150" y="127000"/>
                    <a:pt x="1579880" y="127000"/>
                    <a:pt x="1579880" y="127000"/>
                  </a:cubicBezTo>
                  <a:cubicBezTo>
                    <a:pt x="1578610" y="125730"/>
                    <a:pt x="1570990" y="127000"/>
                    <a:pt x="1564640" y="127000"/>
                  </a:cubicBezTo>
                  <a:cubicBezTo>
                    <a:pt x="1553210" y="127000"/>
                    <a:pt x="1536700" y="127000"/>
                    <a:pt x="1521460" y="127000"/>
                  </a:cubicBezTo>
                  <a:cubicBezTo>
                    <a:pt x="1501140" y="127000"/>
                    <a:pt x="1478280" y="127000"/>
                    <a:pt x="1454150" y="127000"/>
                  </a:cubicBezTo>
                  <a:cubicBezTo>
                    <a:pt x="1427480" y="127000"/>
                    <a:pt x="1397000" y="127000"/>
                    <a:pt x="1367790" y="127000"/>
                  </a:cubicBezTo>
                  <a:cubicBezTo>
                    <a:pt x="1333500" y="127000"/>
                    <a:pt x="1286510" y="128270"/>
                    <a:pt x="1262380" y="128270"/>
                  </a:cubicBezTo>
                  <a:cubicBezTo>
                    <a:pt x="1248410" y="128270"/>
                    <a:pt x="1230630" y="127000"/>
                    <a:pt x="1230630" y="127000"/>
                  </a:cubicBezTo>
                  <a:cubicBezTo>
                    <a:pt x="1230630" y="127000"/>
                    <a:pt x="1229360" y="127000"/>
                    <a:pt x="1228090" y="127000"/>
                  </a:cubicBezTo>
                  <a:cubicBezTo>
                    <a:pt x="1228090" y="127000"/>
                    <a:pt x="1226820" y="127000"/>
                    <a:pt x="1226820" y="127000"/>
                  </a:cubicBezTo>
                  <a:cubicBezTo>
                    <a:pt x="1226820" y="127000"/>
                    <a:pt x="1225550" y="127000"/>
                    <a:pt x="1224280" y="127000"/>
                  </a:cubicBezTo>
                  <a:cubicBezTo>
                    <a:pt x="1224280" y="125730"/>
                    <a:pt x="1223010" y="125730"/>
                    <a:pt x="1223010" y="125730"/>
                  </a:cubicBezTo>
                  <a:cubicBezTo>
                    <a:pt x="1223010" y="125730"/>
                    <a:pt x="1221740" y="124460"/>
                    <a:pt x="1221740" y="124460"/>
                  </a:cubicBezTo>
                  <a:cubicBezTo>
                    <a:pt x="1220470" y="124460"/>
                    <a:pt x="1220470" y="123190"/>
                    <a:pt x="1219200" y="123190"/>
                  </a:cubicBezTo>
                  <a:cubicBezTo>
                    <a:pt x="1219200" y="123190"/>
                    <a:pt x="1219200" y="123190"/>
                    <a:pt x="1217930" y="121920"/>
                  </a:cubicBezTo>
                  <a:cubicBezTo>
                    <a:pt x="1217930" y="121920"/>
                    <a:pt x="1216660" y="120650"/>
                    <a:pt x="1216660" y="120650"/>
                  </a:cubicBezTo>
                  <a:cubicBezTo>
                    <a:pt x="1216660" y="120650"/>
                    <a:pt x="1216660" y="119380"/>
                    <a:pt x="1216660" y="119380"/>
                  </a:cubicBezTo>
                  <a:cubicBezTo>
                    <a:pt x="1216660" y="118110"/>
                    <a:pt x="1215390" y="116840"/>
                    <a:pt x="1215390" y="116840"/>
                  </a:cubicBezTo>
                  <a:cubicBezTo>
                    <a:pt x="1215390" y="116840"/>
                    <a:pt x="1215390" y="115570"/>
                    <a:pt x="1215390" y="115570"/>
                  </a:cubicBezTo>
                  <a:cubicBezTo>
                    <a:pt x="1211580" y="113030"/>
                    <a:pt x="1181100" y="113030"/>
                    <a:pt x="1163320" y="111760"/>
                  </a:cubicBezTo>
                  <a:cubicBezTo>
                    <a:pt x="1145540" y="110490"/>
                    <a:pt x="1121410" y="107950"/>
                    <a:pt x="1108710" y="107950"/>
                  </a:cubicBezTo>
                  <a:cubicBezTo>
                    <a:pt x="1102360" y="106680"/>
                    <a:pt x="1097280" y="107950"/>
                    <a:pt x="1094740" y="107950"/>
                  </a:cubicBezTo>
                  <a:cubicBezTo>
                    <a:pt x="1093470" y="107950"/>
                    <a:pt x="1093470" y="107950"/>
                    <a:pt x="1092200" y="107950"/>
                  </a:cubicBezTo>
                  <a:cubicBezTo>
                    <a:pt x="1090930" y="107950"/>
                    <a:pt x="1085850" y="107950"/>
                    <a:pt x="1085850" y="107950"/>
                  </a:cubicBezTo>
                  <a:cubicBezTo>
                    <a:pt x="1085850" y="107950"/>
                    <a:pt x="1085850" y="109220"/>
                    <a:pt x="1084580" y="110490"/>
                  </a:cubicBezTo>
                  <a:cubicBezTo>
                    <a:pt x="1084580" y="110490"/>
                    <a:pt x="1084580" y="111760"/>
                    <a:pt x="1084580" y="111760"/>
                  </a:cubicBezTo>
                  <a:cubicBezTo>
                    <a:pt x="1084580" y="111760"/>
                    <a:pt x="1083310" y="113030"/>
                    <a:pt x="1083310" y="113030"/>
                  </a:cubicBezTo>
                  <a:cubicBezTo>
                    <a:pt x="1083310" y="114300"/>
                    <a:pt x="1082040" y="115570"/>
                    <a:pt x="1082040" y="115570"/>
                  </a:cubicBezTo>
                  <a:cubicBezTo>
                    <a:pt x="1082040" y="115570"/>
                    <a:pt x="1082040" y="115570"/>
                    <a:pt x="1080770" y="116840"/>
                  </a:cubicBezTo>
                  <a:cubicBezTo>
                    <a:pt x="1080770" y="116840"/>
                    <a:pt x="1079500" y="118110"/>
                    <a:pt x="1079500" y="118110"/>
                  </a:cubicBezTo>
                  <a:cubicBezTo>
                    <a:pt x="1079500" y="118110"/>
                    <a:pt x="1078230" y="118110"/>
                    <a:pt x="1078230" y="118110"/>
                  </a:cubicBezTo>
                  <a:cubicBezTo>
                    <a:pt x="1076960" y="119380"/>
                    <a:pt x="1075690" y="119380"/>
                    <a:pt x="1075690" y="119380"/>
                  </a:cubicBezTo>
                  <a:cubicBezTo>
                    <a:pt x="1075690" y="119380"/>
                    <a:pt x="1074420" y="119380"/>
                    <a:pt x="1074420" y="120650"/>
                  </a:cubicBezTo>
                  <a:cubicBezTo>
                    <a:pt x="1074420" y="120650"/>
                    <a:pt x="1073150" y="120650"/>
                    <a:pt x="1073150" y="120650"/>
                  </a:cubicBezTo>
                  <a:cubicBezTo>
                    <a:pt x="1071880" y="120650"/>
                    <a:pt x="1071880" y="120650"/>
                    <a:pt x="1071880" y="121920"/>
                  </a:cubicBezTo>
                  <a:cubicBezTo>
                    <a:pt x="1069340" y="123190"/>
                    <a:pt x="1059180" y="123190"/>
                    <a:pt x="1051560" y="124460"/>
                  </a:cubicBezTo>
                  <a:cubicBezTo>
                    <a:pt x="1043940" y="125730"/>
                    <a:pt x="1033780" y="125730"/>
                    <a:pt x="1024890" y="127000"/>
                  </a:cubicBezTo>
                  <a:cubicBezTo>
                    <a:pt x="1013460" y="128270"/>
                    <a:pt x="1003300" y="128270"/>
                    <a:pt x="991870" y="129540"/>
                  </a:cubicBezTo>
                  <a:cubicBezTo>
                    <a:pt x="977900" y="130810"/>
                    <a:pt x="962660" y="132080"/>
                    <a:pt x="947420" y="134620"/>
                  </a:cubicBezTo>
                  <a:cubicBezTo>
                    <a:pt x="932180" y="135890"/>
                    <a:pt x="916940" y="138430"/>
                    <a:pt x="900430" y="139700"/>
                  </a:cubicBezTo>
                  <a:cubicBezTo>
                    <a:pt x="882650" y="142240"/>
                    <a:pt x="867410" y="144780"/>
                    <a:pt x="847090" y="146050"/>
                  </a:cubicBezTo>
                  <a:cubicBezTo>
                    <a:pt x="824230" y="148590"/>
                    <a:pt x="797560" y="149860"/>
                    <a:pt x="768350" y="151130"/>
                  </a:cubicBezTo>
                  <a:cubicBezTo>
                    <a:pt x="732790" y="151130"/>
                    <a:pt x="678180" y="151130"/>
                    <a:pt x="648970" y="151130"/>
                  </a:cubicBezTo>
                  <a:cubicBezTo>
                    <a:pt x="632460" y="151130"/>
                    <a:pt x="619760" y="149860"/>
                    <a:pt x="610870" y="151130"/>
                  </a:cubicBezTo>
                  <a:cubicBezTo>
                    <a:pt x="605790" y="151130"/>
                    <a:pt x="599440" y="153670"/>
                    <a:pt x="598170" y="154940"/>
                  </a:cubicBezTo>
                  <a:cubicBezTo>
                    <a:pt x="598170" y="154940"/>
                    <a:pt x="598170" y="156210"/>
                    <a:pt x="598170" y="156210"/>
                  </a:cubicBezTo>
                  <a:cubicBezTo>
                    <a:pt x="598170" y="156210"/>
                    <a:pt x="598170" y="157480"/>
                    <a:pt x="596900" y="158750"/>
                  </a:cubicBezTo>
                  <a:cubicBezTo>
                    <a:pt x="596900" y="158750"/>
                    <a:pt x="596900" y="160020"/>
                    <a:pt x="596900" y="160020"/>
                  </a:cubicBezTo>
                  <a:cubicBezTo>
                    <a:pt x="596900" y="160020"/>
                    <a:pt x="595630" y="161290"/>
                    <a:pt x="595630" y="161290"/>
                  </a:cubicBezTo>
                  <a:cubicBezTo>
                    <a:pt x="594360" y="162560"/>
                    <a:pt x="594360" y="162560"/>
                    <a:pt x="594360" y="162560"/>
                  </a:cubicBezTo>
                  <a:cubicBezTo>
                    <a:pt x="594360" y="162560"/>
                    <a:pt x="593090" y="163830"/>
                    <a:pt x="591820" y="163830"/>
                  </a:cubicBezTo>
                  <a:cubicBezTo>
                    <a:pt x="591820" y="165100"/>
                    <a:pt x="590550" y="165100"/>
                    <a:pt x="590550" y="165100"/>
                  </a:cubicBezTo>
                  <a:cubicBezTo>
                    <a:pt x="590550" y="165100"/>
                    <a:pt x="589280" y="166370"/>
                    <a:pt x="588010" y="166370"/>
                  </a:cubicBezTo>
                  <a:cubicBezTo>
                    <a:pt x="588010" y="166370"/>
                    <a:pt x="586740" y="166370"/>
                    <a:pt x="586740" y="166370"/>
                  </a:cubicBezTo>
                  <a:cubicBezTo>
                    <a:pt x="586740" y="166370"/>
                    <a:pt x="585470" y="166370"/>
                    <a:pt x="584200" y="167640"/>
                  </a:cubicBezTo>
                  <a:cubicBezTo>
                    <a:pt x="584200" y="167640"/>
                    <a:pt x="582930" y="167640"/>
                    <a:pt x="582930" y="167640"/>
                  </a:cubicBezTo>
                  <a:cubicBezTo>
                    <a:pt x="582930" y="167640"/>
                    <a:pt x="560070" y="166370"/>
                    <a:pt x="549910" y="166370"/>
                  </a:cubicBezTo>
                  <a:cubicBezTo>
                    <a:pt x="542290" y="167640"/>
                    <a:pt x="537210" y="170180"/>
                    <a:pt x="528320" y="171450"/>
                  </a:cubicBezTo>
                  <a:cubicBezTo>
                    <a:pt x="513080" y="172720"/>
                    <a:pt x="481330" y="176530"/>
                    <a:pt x="464820" y="177800"/>
                  </a:cubicBezTo>
                  <a:cubicBezTo>
                    <a:pt x="454660" y="177800"/>
                    <a:pt x="448310" y="177800"/>
                    <a:pt x="438150" y="179070"/>
                  </a:cubicBezTo>
                  <a:cubicBezTo>
                    <a:pt x="426720" y="180340"/>
                    <a:pt x="415290" y="182880"/>
                    <a:pt x="402590" y="184150"/>
                  </a:cubicBezTo>
                  <a:cubicBezTo>
                    <a:pt x="386080" y="186690"/>
                    <a:pt x="365760" y="190500"/>
                    <a:pt x="347980" y="193040"/>
                  </a:cubicBezTo>
                  <a:cubicBezTo>
                    <a:pt x="330200" y="195580"/>
                    <a:pt x="312420" y="198120"/>
                    <a:pt x="295910" y="201930"/>
                  </a:cubicBezTo>
                  <a:cubicBezTo>
                    <a:pt x="280670" y="204470"/>
                    <a:pt x="266700" y="209550"/>
                    <a:pt x="254000" y="212090"/>
                  </a:cubicBezTo>
                  <a:cubicBezTo>
                    <a:pt x="243840" y="214630"/>
                    <a:pt x="236220" y="217170"/>
                    <a:pt x="227330" y="218440"/>
                  </a:cubicBezTo>
                  <a:cubicBezTo>
                    <a:pt x="219710" y="219710"/>
                    <a:pt x="212090" y="219710"/>
                    <a:pt x="203200" y="219710"/>
                  </a:cubicBezTo>
                  <a:cubicBezTo>
                    <a:pt x="195580" y="220980"/>
                    <a:pt x="186690" y="220980"/>
                    <a:pt x="177800" y="220980"/>
                  </a:cubicBezTo>
                  <a:cubicBezTo>
                    <a:pt x="165100" y="220980"/>
                    <a:pt x="151130" y="220980"/>
                    <a:pt x="135890" y="220980"/>
                  </a:cubicBezTo>
                  <a:cubicBezTo>
                    <a:pt x="118110" y="222250"/>
                    <a:pt x="81280" y="223520"/>
                    <a:pt x="73660" y="222250"/>
                  </a:cubicBezTo>
                  <a:cubicBezTo>
                    <a:pt x="71120" y="222250"/>
                    <a:pt x="69850" y="222250"/>
                    <a:pt x="68580" y="222250"/>
                  </a:cubicBezTo>
                  <a:cubicBezTo>
                    <a:pt x="67310" y="222250"/>
                    <a:pt x="66040" y="220980"/>
                    <a:pt x="64770" y="220980"/>
                  </a:cubicBezTo>
                  <a:cubicBezTo>
                    <a:pt x="63500" y="219710"/>
                    <a:pt x="62230" y="218440"/>
                    <a:pt x="60960" y="218440"/>
                  </a:cubicBezTo>
                  <a:cubicBezTo>
                    <a:pt x="60960" y="217170"/>
                    <a:pt x="59690" y="215900"/>
                    <a:pt x="58420" y="214630"/>
                  </a:cubicBezTo>
                  <a:cubicBezTo>
                    <a:pt x="58420" y="213360"/>
                    <a:pt x="57150" y="212090"/>
                    <a:pt x="57150" y="210820"/>
                  </a:cubicBezTo>
                  <a:cubicBezTo>
                    <a:pt x="55880" y="209550"/>
                    <a:pt x="55880" y="208280"/>
                    <a:pt x="55880" y="207010"/>
                  </a:cubicBezTo>
                  <a:cubicBezTo>
                    <a:pt x="55880" y="205740"/>
                    <a:pt x="55880" y="204470"/>
                    <a:pt x="55880" y="203200"/>
                  </a:cubicBezTo>
                  <a:cubicBezTo>
                    <a:pt x="55880" y="200660"/>
                    <a:pt x="55880" y="199390"/>
                    <a:pt x="57150" y="198120"/>
                  </a:cubicBezTo>
                  <a:cubicBezTo>
                    <a:pt x="57150" y="196850"/>
                    <a:pt x="58420" y="195580"/>
                    <a:pt x="58420" y="194310"/>
                  </a:cubicBezTo>
                  <a:cubicBezTo>
                    <a:pt x="59690" y="193040"/>
                    <a:pt x="60960" y="193040"/>
                    <a:pt x="60960" y="191770"/>
                  </a:cubicBezTo>
                  <a:cubicBezTo>
                    <a:pt x="62230" y="190500"/>
                    <a:pt x="63500" y="189230"/>
                    <a:pt x="64770" y="189230"/>
                  </a:cubicBezTo>
                  <a:cubicBezTo>
                    <a:pt x="66040" y="187960"/>
                    <a:pt x="67310" y="187960"/>
                    <a:pt x="68580" y="187960"/>
                  </a:cubicBezTo>
                  <a:cubicBezTo>
                    <a:pt x="69850" y="186690"/>
                    <a:pt x="71120" y="186690"/>
                    <a:pt x="73660" y="186690"/>
                  </a:cubicBezTo>
                  <a:cubicBezTo>
                    <a:pt x="81280" y="186690"/>
                    <a:pt x="118110" y="187960"/>
                    <a:pt x="135890" y="187960"/>
                  </a:cubicBezTo>
                  <a:cubicBezTo>
                    <a:pt x="151130" y="187960"/>
                    <a:pt x="165100" y="189230"/>
                    <a:pt x="177800" y="189230"/>
                  </a:cubicBezTo>
                  <a:cubicBezTo>
                    <a:pt x="186690" y="187960"/>
                    <a:pt x="194310" y="187960"/>
                    <a:pt x="201930" y="187960"/>
                  </a:cubicBezTo>
                  <a:cubicBezTo>
                    <a:pt x="208280" y="186690"/>
                    <a:pt x="219710" y="185420"/>
                    <a:pt x="219710" y="185420"/>
                  </a:cubicBezTo>
                  <a:cubicBezTo>
                    <a:pt x="219710" y="185420"/>
                    <a:pt x="207010" y="185420"/>
                    <a:pt x="199390" y="185420"/>
                  </a:cubicBezTo>
                  <a:cubicBezTo>
                    <a:pt x="189230" y="185420"/>
                    <a:pt x="176530" y="185420"/>
                    <a:pt x="163830" y="185420"/>
                  </a:cubicBezTo>
                  <a:cubicBezTo>
                    <a:pt x="152400" y="185420"/>
                    <a:pt x="138430" y="185420"/>
                    <a:pt x="125730" y="185420"/>
                  </a:cubicBezTo>
                  <a:cubicBezTo>
                    <a:pt x="110490" y="185420"/>
                    <a:pt x="80010" y="185420"/>
                    <a:pt x="80010" y="185420"/>
                  </a:cubicBezTo>
                  <a:cubicBezTo>
                    <a:pt x="80010" y="185420"/>
                    <a:pt x="78740" y="185420"/>
                    <a:pt x="78740" y="185420"/>
                  </a:cubicBezTo>
                  <a:cubicBezTo>
                    <a:pt x="77470" y="185420"/>
                    <a:pt x="76200" y="185420"/>
                    <a:pt x="76200" y="185420"/>
                  </a:cubicBezTo>
                  <a:cubicBezTo>
                    <a:pt x="76200" y="185420"/>
                    <a:pt x="74930" y="185420"/>
                    <a:pt x="74930" y="184150"/>
                  </a:cubicBezTo>
                  <a:cubicBezTo>
                    <a:pt x="73660" y="184150"/>
                    <a:pt x="72390" y="184150"/>
                    <a:pt x="72390" y="184150"/>
                  </a:cubicBezTo>
                  <a:cubicBezTo>
                    <a:pt x="72390" y="184150"/>
                    <a:pt x="71120" y="182880"/>
                    <a:pt x="71120" y="182880"/>
                  </a:cubicBezTo>
                  <a:cubicBezTo>
                    <a:pt x="71120" y="182880"/>
                    <a:pt x="69850" y="181610"/>
                    <a:pt x="69850" y="181610"/>
                  </a:cubicBezTo>
                  <a:cubicBezTo>
                    <a:pt x="69850" y="181610"/>
                    <a:pt x="68580" y="181610"/>
                    <a:pt x="68580" y="180340"/>
                  </a:cubicBezTo>
                  <a:cubicBezTo>
                    <a:pt x="67310" y="180340"/>
                    <a:pt x="67310" y="179070"/>
                    <a:pt x="67310" y="179070"/>
                  </a:cubicBezTo>
                  <a:cubicBezTo>
                    <a:pt x="67310" y="179070"/>
                    <a:pt x="66040" y="177800"/>
                    <a:pt x="66040" y="177800"/>
                  </a:cubicBezTo>
                  <a:cubicBezTo>
                    <a:pt x="66040" y="176530"/>
                    <a:pt x="64770" y="176530"/>
                    <a:pt x="64770" y="176530"/>
                  </a:cubicBezTo>
                  <a:cubicBezTo>
                    <a:pt x="64770" y="176530"/>
                    <a:pt x="64770" y="175260"/>
                    <a:pt x="64770" y="173990"/>
                  </a:cubicBezTo>
                  <a:cubicBezTo>
                    <a:pt x="63500" y="173990"/>
                    <a:pt x="63500" y="172720"/>
                    <a:pt x="63500" y="172720"/>
                  </a:cubicBezTo>
                  <a:cubicBezTo>
                    <a:pt x="63500" y="172720"/>
                    <a:pt x="63500" y="171450"/>
                    <a:pt x="63500" y="170180"/>
                  </a:cubicBezTo>
                  <a:cubicBezTo>
                    <a:pt x="63500" y="170180"/>
                    <a:pt x="63500" y="168910"/>
                    <a:pt x="63500" y="168910"/>
                  </a:cubicBezTo>
                  <a:cubicBezTo>
                    <a:pt x="63500" y="168910"/>
                    <a:pt x="63500" y="167640"/>
                    <a:pt x="63500" y="167640"/>
                  </a:cubicBezTo>
                  <a:cubicBezTo>
                    <a:pt x="62230" y="166370"/>
                    <a:pt x="54610" y="167640"/>
                    <a:pt x="49530" y="167640"/>
                  </a:cubicBezTo>
                  <a:cubicBezTo>
                    <a:pt x="41910" y="167640"/>
                    <a:pt x="19050" y="166370"/>
                    <a:pt x="19050" y="166370"/>
                  </a:cubicBezTo>
                  <a:cubicBezTo>
                    <a:pt x="19050" y="166370"/>
                    <a:pt x="17780" y="166370"/>
                    <a:pt x="17780" y="166370"/>
                  </a:cubicBezTo>
                  <a:cubicBezTo>
                    <a:pt x="16510" y="166370"/>
                    <a:pt x="15240" y="166370"/>
                    <a:pt x="15240" y="166370"/>
                  </a:cubicBezTo>
                  <a:cubicBezTo>
                    <a:pt x="15240" y="166370"/>
                    <a:pt x="13970" y="166370"/>
                    <a:pt x="13970" y="166370"/>
                  </a:cubicBezTo>
                  <a:cubicBezTo>
                    <a:pt x="12700" y="166370"/>
                    <a:pt x="11430" y="166370"/>
                    <a:pt x="11430" y="166370"/>
                  </a:cubicBezTo>
                  <a:cubicBezTo>
                    <a:pt x="11430" y="166370"/>
                    <a:pt x="10160" y="165100"/>
                    <a:pt x="10160" y="165100"/>
                  </a:cubicBezTo>
                  <a:cubicBezTo>
                    <a:pt x="8890" y="165100"/>
                    <a:pt x="7620" y="163830"/>
                    <a:pt x="7620" y="163830"/>
                  </a:cubicBezTo>
                  <a:cubicBezTo>
                    <a:pt x="7620" y="163830"/>
                    <a:pt x="6350" y="163830"/>
                    <a:pt x="6350" y="162560"/>
                  </a:cubicBezTo>
                  <a:cubicBezTo>
                    <a:pt x="6350" y="162560"/>
                    <a:pt x="5080" y="161290"/>
                    <a:pt x="5080" y="161290"/>
                  </a:cubicBezTo>
                  <a:cubicBezTo>
                    <a:pt x="5080" y="161290"/>
                    <a:pt x="3810" y="160020"/>
                    <a:pt x="3810" y="160020"/>
                  </a:cubicBezTo>
                  <a:cubicBezTo>
                    <a:pt x="2540" y="160020"/>
                    <a:pt x="2540" y="158750"/>
                    <a:pt x="2540" y="158750"/>
                  </a:cubicBezTo>
                  <a:cubicBezTo>
                    <a:pt x="2540" y="158750"/>
                    <a:pt x="1270" y="157480"/>
                    <a:pt x="1270" y="156210"/>
                  </a:cubicBezTo>
                  <a:cubicBezTo>
                    <a:pt x="1270" y="156210"/>
                    <a:pt x="1270" y="154940"/>
                    <a:pt x="1270" y="154940"/>
                  </a:cubicBezTo>
                  <a:cubicBezTo>
                    <a:pt x="1270" y="154940"/>
                    <a:pt x="0" y="153670"/>
                    <a:pt x="0" y="152400"/>
                  </a:cubicBezTo>
                  <a:cubicBezTo>
                    <a:pt x="0" y="152400"/>
                    <a:pt x="0" y="151130"/>
                    <a:pt x="0" y="151130"/>
                  </a:cubicBezTo>
                  <a:moveTo>
                    <a:pt x="2293620" y="120650"/>
                  </a:moveTo>
                  <a:cubicBezTo>
                    <a:pt x="2346960" y="120650"/>
                    <a:pt x="2349500" y="120650"/>
                    <a:pt x="2357120" y="120650"/>
                  </a:cubicBezTo>
                  <a:cubicBezTo>
                    <a:pt x="2372360" y="120650"/>
                    <a:pt x="2414270" y="119380"/>
                    <a:pt x="2428240" y="118110"/>
                  </a:cubicBezTo>
                  <a:cubicBezTo>
                    <a:pt x="2433320" y="118110"/>
                    <a:pt x="2440940" y="118110"/>
                    <a:pt x="2440940" y="118110"/>
                  </a:cubicBezTo>
                  <a:cubicBezTo>
                    <a:pt x="2440940" y="118110"/>
                    <a:pt x="2421890" y="118110"/>
                    <a:pt x="2410460" y="118110"/>
                  </a:cubicBezTo>
                  <a:cubicBezTo>
                    <a:pt x="2392680" y="118110"/>
                    <a:pt x="2367280" y="118110"/>
                    <a:pt x="2348230" y="118110"/>
                  </a:cubicBezTo>
                  <a:cubicBezTo>
                    <a:pt x="2330450" y="118110"/>
                    <a:pt x="2301240" y="115570"/>
                    <a:pt x="2297430" y="118110"/>
                  </a:cubicBezTo>
                  <a:cubicBezTo>
                    <a:pt x="2296160" y="118110"/>
                    <a:pt x="2296160" y="119380"/>
                    <a:pt x="2296160" y="119380"/>
                  </a:cubicBezTo>
                  <a:cubicBezTo>
                    <a:pt x="2296160" y="119380"/>
                    <a:pt x="2294890" y="120650"/>
                    <a:pt x="2294890" y="120650"/>
                  </a:cubicBezTo>
                  <a:cubicBezTo>
                    <a:pt x="2294890" y="120650"/>
                    <a:pt x="2293620" y="120650"/>
                    <a:pt x="2293620" y="120650"/>
                  </a:cubicBezTo>
                </a:path>
              </a:pathLst>
            </a:custGeom>
            <a:solidFill>
              <a:srgbClr val="FFEA2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4731068" y="8262938"/>
            <a:ext cx="2312670" cy="188595"/>
            <a:chOff x="0" y="0"/>
            <a:chExt cx="3083560" cy="2514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50800"/>
              <a:ext cx="2981960" cy="149860"/>
            </a:xfrm>
            <a:custGeom>
              <a:avLst/>
              <a:gdLst/>
              <a:ahLst/>
              <a:cxnLst/>
              <a:rect r="r" b="b" t="t" l="l"/>
              <a:pathLst>
                <a:path h="149860" w="2981960">
                  <a:moveTo>
                    <a:pt x="0" y="45720"/>
                  </a:moveTo>
                  <a:cubicBezTo>
                    <a:pt x="0" y="43180"/>
                    <a:pt x="0" y="41910"/>
                    <a:pt x="0" y="41910"/>
                  </a:cubicBezTo>
                  <a:cubicBezTo>
                    <a:pt x="0" y="41910"/>
                    <a:pt x="0" y="40640"/>
                    <a:pt x="1270" y="39370"/>
                  </a:cubicBezTo>
                  <a:cubicBezTo>
                    <a:pt x="1270" y="39370"/>
                    <a:pt x="1270" y="38100"/>
                    <a:pt x="1270" y="38100"/>
                  </a:cubicBezTo>
                  <a:cubicBezTo>
                    <a:pt x="1270" y="38100"/>
                    <a:pt x="1270" y="36830"/>
                    <a:pt x="2540" y="35560"/>
                  </a:cubicBezTo>
                  <a:cubicBezTo>
                    <a:pt x="2540" y="35560"/>
                    <a:pt x="2540" y="34290"/>
                    <a:pt x="2540" y="34290"/>
                  </a:cubicBezTo>
                  <a:cubicBezTo>
                    <a:pt x="2540" y="34290"/>
                    <a:pt x="3810" y="33020"/>
                    <a:pt x="3810" y="33020"/>
                  </a:cubicBezTo>
                  <a:cubicBezTo>
                    <a:pt x="5080" y="31750"/>
                    <a:pt x="5080" y="31750"/>
                    <a:pt x="5080" y="31750"/>
                  </a:cubicBezTo>
                  <a:cubicBezTo>
                    <a:pt x="5080" y="31750"/>
                    <a:pt x="6350" y="30480"/>
                    <a:pt x="7620" y="30480"/>
                  </a:cubicBezTo>
                  <a:cubicBezTo>
                    <a:pt x="7620" y="29210"/>
                    <a:pt x="8890" y="29210"/>
                    <a:pt x="8890" y="29210"/>
                  </a:cubicBezTo>
                  <a:cubicBezTo>
                    <a:pt x="8890" y="29210"/>
                    <a:pt x="10160" y="27940"/>
                    <a:pt x="11430" y="27940"/>
                  </a:cubicBezTo>
                  <a:cubicBezTo>
                    <a:pt x="11430" y="27940"/>
                    <a:pt x="12700" y="27940"/>
                    <a:pt x="12700" y="27940"/>
                  </a:cubicBezTo>
                  <a:cubicBezTo>
                    <a:pt x="12700" y="27940"/>
                    <a:pt x="13970" y="27940"/>
                    <a:pt x="15240" y="27940"/>
                  </a:cubicBezTo>
                  <a:cubicBezTo>
                    <a:pt x="15240" y="26670"/>
                    <a:pt x="16510" y="26670"/>
                    <a:pt x="16510" y="26670"/>
                  </a:cubicBezTo>
                  <a:cubicBezTo>
                    <a:pt x="16510" y="26670"/>
                    <a:pt x="43180" y="27940"/>
                    <a:pt x="58420" y="27940"/>
                  </a:cubicBezTo>
                  <a:cubicBezTo>
                    <a:pt x="78740" y="27940"/>
                    <a:pt x="105410" y="27940"/>
                    <a:pt x="128270" y="27940"/>
                  </a:cubicBezTo>
                  <a:cubicBezTo>
                    <a:pt x="149860" y="27940"/>
                    <a:pt x="172720" y="27940"/>
                    <a:pt x="191770" y="29210"/>
                  </a:cubicBezTo>
                  <a:cubicBezTo>
                    <a:pt x="208280" y="29210"/>
                    <a:pt x="222250" y="29210"/>
                    <a:pt x="236220" y="29210"/>
                  </a:cubicBezTo>
                  <a:cubicBezTo>
                    <a:pt x="248920" y="29210"/>
                    <a:pt x="259080" y="29210"/>
                    <a:pt x="270510" y="29210"/>
                  </a:cubicBezTo>
                  <a:cubicBezTo>
                    <a:pt x="285750" y="27940"/>
                    <a:pt x="304800" y="26670"/>
                    <a:pt x="321310" y="25400"/>
                  </a:cubicBezTo>
                  <a:cubicBezTo>
                    <a:pt x="336550" y="24130"/>
                    <a:pt x="351790" y="24130"/>
                    <a:pt x="367030" y="24130"/>
                  </a:cubicBezTo>
                  <a:cubicBezTo>
                    <a:pt x="382270" y="24130"/>
                    <a:pt x="397510" y="24130"/>
                    <a:pt x="412750" y="24130"/>
                  </a:cubicBezTo>
                  <a:cubicBezTo>
                    <a:pt x="427990" y="24130"/>
                    <a:pt x="441960" y="22860"/>
                    <a:pt x="458470" y="22860"/>
                  </a:cubicBezTo>
                  <a:cubicBezTo>
                    <a:pt x="476250" y="22860"/>
                    <a:pt x="496570" y="22860"/>
                    <a:pt x="518160" y="22860"/>
                  </a:cubicBezTo>
                  <a:cubicBezTo>
                    <a:pt x="543560" y="22860"/>
                    <a:pt x="572770" y="22860"/>
                    <a:pt x="596900" y="21590"/>
                  </a:cubicBezTo>
                  <a:cubicBezTo>
                    <a:pt x="618490" y="21590"/>
                    <a:pt x="651510" y="21590"/>
                    <a:pt x="655320" y="21590"/>
                  </a:cubicBezTo>
                  <a:cubicBezTo>
                    <a:pt x="655320" y="21590"/>
                    <a:pt x="665480" y="20320"/>
                    <a:pt x="670560" y="20320"/>
                  </a:cubicBezTo>
                  <a:cubicBezTo>
                    <a:pt x="679450" y="20320"/>
                    <a:pt x="690880" y="19050"/>
                    <a:pt x="699770" y="19050"/>
                  </a:cubicBezTo>
                  <a:cubicBezTo>
                    <a:pt x="707390" y="19050"/>
                    <a:pt x="713740" y="17780"/>
                    <a:pt x="721360" y="17780"/>
                  </a:cubicBezTo>
                  <a:cubicBezTo>
                    <a:pt x="731520" y="17780"/>
                    <a:pt x="740410" y="17780"/>
                    <a:pt x="751840" y="17780"/>
                  </a:cubicBezTo>
                  <a:cubicBezTo>
                    <a:pt x="764540" y="17780"/>
                    <a:pt x="777240" y="17780"/>
                    <a:pt x="792480" y="16510"/>
                  </a:cubicBezTo>
                  <a:cubicBezTo>
                    <a:pt x="808990" y="16510"/>
                    <a:pt x="828040" y="16510"/>
                    <a:pt x="848360" y="16510"/>
                  </a:cubicBezTo>
                  <a:cubicBezTo>
                    <a:pt x="871220" y="15240"/>
                    <a:pt x="894080" y="15240"/>
                    <a:pt x="919480" y="13970"/>
                  </a:cubicBezTo>
                  <a:cubicBezTo>
                    <a:pt x="947420" y="13970"/>
                    <a:pt x="981710" y="13970"/>
                    <a:pt x="1005840" y="13970"/>
                  </a:cubicBezTo>
                  <a:cubicBezTo>
                    <a:pt x="1023620" y="13970"/>
                    <a:pt x="1036320" y="13970"/>
                    <a:pt x="1050290" y="13970"/>
                  </a:cubicBezTo>
                  <a:cubicBezTo>
                    <a:pt x="1061720" y="13970"/>
                    <a:pt x="1069340" y="13970"/>
                    <a:pt x="1080770" y="13970"/>
                  </a:cubicBezTo>
                  <a:cubicBezTo>
                    <a:pt x="1094740" y="13970"/>
                    <a:pt x="1108710" y="13970"/>
                    <a:pt x="1125220" y="13970"/>
                  </a:cubicBezTo>
                  <a:cubicBezTo>
                    <a:pt x="1144270" y="13970"/>
                    <a:pt x="1182370" y="12700"/>
                    <a:pt x="1187450" y="12700"/>
                  </a:cubicBezTo>
                  <a:cubicBezTo>
                    <a:pt x="1188720" y="12700"/>
                    <a:pt x="1188720" y="12700"/>
                    <a:pt x="1189990" y="12700"/>
                  </a:cubicBezTo>
                  <a:cubicBezTo>
                    <a:pt x="1189990" y="12700"/>
                    <a:pt x="1189990" y="11430"/>
                    <a:pt x="1189990" y="11430"/>
                  </a:cubicBezTo>
                  <a:cubicBezTo>
                    <a:pt x="1189990" y="11430"/>
                    <a:pt x="1191260" y="11430"/>
                    <a:pt x="1192530" y="10160"/>
                  </a:cubicBezTo>
                  <a:cubicBezTo>
                    <a:pt x="1192530" y="10160"/>
                    <a:pt x="1193800" y="10160"/>
                    <a:pt x="1193800" y="10160"/>
                  </a:cubicBezTo>
                  <a:cubicBezTo>
                    <a:pt x="1193800" y="10160"/>
                    <a:pt x="1195070" y="8890"/>
                    <a:pt x="1195070" y="8890"/>
                  </a:cubicBezTo>
                  <a:cubicBezTo>
                    <a:pt x="1196340" y="8890"/>
                    <a:pt x="1197610" y="7620"/>
                    <a:pt x="1197610" y="7620"/>
                  </a:cubicBezTo>
                  <a:cubicBezTo>
                    <a:pt x="1197610" y="7620"/>
                    <a:pt x="1198880" y="7620"/>
                    <a:pt x="1198880" y="7620"/>
                  </a:cubicBezTo>
                  <a:cubicBezTo>
                    <a:pt x="1200150" y="7620"/>
                    <a:pt x="1201420" y="7620"/>
                    <a:pt x="1201420" y="7620"/>
                  </a:cubicBezTo>
                  <a:cubicBezTo>
                    <a:pt x="1201420" y="7620"/>
                    <a:pt x="1215390" y="7620"/>
                    <a:pt x="1223010" y="7620"/>
                  </a:cubicBezTo>
                  <a:cubicBezTo>
                    <a:pt x="1230630" y="7620"/>
                    <a:pt x="1234440" y="7620"/>
                    <a:pt x="1244600" y="7620"/>
                  </a:cubicBezTo>
                  <a:cubicBezTo>
                    <a:pt x="1264920" y="7620"/>
                    <a:pt x="1306830" y="7620"/>
                    <a:pt x="1341120" y="7620"/>
                  </a:cubicBezTo>
                  <a:cubicBezTo>
                    <a:pt x="1381760" y="7620"/>
                    <a:pt x="1423670" y="6350"/>
                    <a:pt x="1473200" y="6350"/>
                  </a:cubicBezTo>
                  <a:cubicBezTo>
                    <a:pt x="1536700" y="5080"/>
                    <a:pt x="1644650" y="2540"/>
                    <a:pt x="1690370" y="2540"/>
                  </a:cubicBezTo>
                  <a:cubicBezTo>
                    <a:pt x="1710690" y="1270"/>
                    <a:pt x="1736090" y="0"/>
                    <a:pt x="1736090" y="0"/>
                  </a:cubicBezTo>
                  <a:cubicBezTo>
                    <a:pt x="1736090" y="0"/>
                    <a:pt x="1737360" y="1270"/>
                    <a:pt x="1738630" y="1270"/>
                  </a:cubicBezTo>
                  <a:cubicBezTo>
                    <a:pt x="1738630" y="1270"/>
                    <a:pt x="1739900" y="1270"/>
                    <a:pt x="1739900" y="1270"/>
                  </a:cubicBezTo>
                  <a:cubicBezTo>
                    <a:pt x="1739900" y="1270"/>
                    <a:pt x="1741170" y="1270"/>
                    <a:pt x="1742440" y="1270"/>
                  </a:cubicBezTo>
                  <a:cubicBezTo>
                    <a:pt x="1742440" y="1270"/>
                    <a:pt x="1743710" y="2540"/>
                    <a:pt x="1743710" y="2540"/>
                  </a:cubicBezTo>
                  <a:cubicBezTo>
                    <a:pt x="1743710" y="2540"/>
                    <a:pt x="1744980" y="2540"/>
                    <a:pt x="1744980" y="3810"/>
                  </a:cubicBezTo>
                  <a:cubicBezTo>
                    <a:pt x="1746250" y="3810"/>
                    <a:pt x="1746250" y="3810"/>
                    <a:pt x="1746250" y="3810"/>
                  </a:cubicBezTo>
                  <a:cubicBezTo>
                    <a:pt x="1746250" y="3810"/>
                    <a:pt x="1747520" y="5080"/>
                    <a:pt x="1747520" y="5080"/>
                  </a:cubicBezTo>
                  <a:cubicBezTo>
                    <a:pt x="1748790" y="6350"/>
                    <a:pt x="1748790" y="6350"/>
                    <a:pt x="1748790" y="6350"/>
                  </a:cubicBezTo>
                  <a:cubicBezTo>
                    <a:pt x="1748790" y="6350"/>
                    <a:pt x="1750060" y="7620"/>
                    <a:pt x="1750060" y="8890"/>
                  </a:cubicBezTo>
                  <a:cubicBezTo>
                    <a:pt x="1752600" y="10160"/>
                    <a:pt x="1771650" y="8890"/>
                    <a:pt x="1785620" y="8890"/>
                  </a:cubicBezTo>
                  <a:cubicBezTo>
                    <a:pt x="1807210" y="8890"/>
                    <a:pt x="1866900" y="8890"/>
                    <a:pt x="1866900" y="8890"/>
                  </a:cubicBezTo>
                  <a:cubicBezTo>
                    <a:pt x="1866900" y="8890"/>
                    <a:pt x="1868170" y="8890"/>
                    <a:pt x="1868170" y="8890"/>
                  </a:cubicBezTo>
                  <a:cubicBezTo>
                    <a:pt x="1869440" y="8890"/>
                    <a:pt x="1870710" y="8890"/>
                    <a:pt x="1870710" y="8890"/>
                  </a:cubicBezTo>
                  <a:cubicBezTo>
                    <a:pt x="1870710" y="8890"/>
                    <a:pt x="1871980" y="8890"/>
                    <a:pt x="1871980" y="8890"/>
                  </a:cubicBezTo>
                  <a:cubicBezTo>
                    <a:pt x="1873250" y="10160"/>
                    <a:pt x="1874520" y="10160"/>
                    <a:pt x="1874520" y="10160"/>
                  </a:cubicBezTo>
                  <a:cubicBezTo>
                    <a:pt x="1874520" y="10160"/>
                    <a:pt x="1874520" y="11430"/>
                    <a:pt x="1875790" y="11430"/>
                  </a:cubicBezTo>
                  <a:cubicBezTo>
                    <a:pt x="1875790" y="11430"/>
                    <a:pt x="1877060" y="12700"/>
                    <a:pt x="1877060" y="12700"/>
                  </a:cubicBezTo>
                  <a:cubicBezTo>
                    <a:pt x="1877060" y="12700"/>
                    <a:pt x="1877060" y="12700"/>
                    <a:pt x="1878330" y="13970"/>
                  </a:cubicBezTo>
                  <a:cubicBezTo>
                    <a:pt x="1880870" y="15240"/>
                    <a:pt x="1901190" y="13970"/>
                    <a:pt x="1911350" y="13970"/>
                  </a:cubicBezTo>
                  <a:cubicBezTo>
                    <a:pt x="1920240" y="13970"/>
                    <a:pt x="1932940" y="13970"/>
                    <a:pt x="1935480" y="13970"/>
                  </a:cubicBezTo>
                  <a:cubicBezTo>
                    <a:pt x="1936750" y="13970"/>
                    <a:pt x="1936750" y="13970"/>
                    <a:pt x="1938020" y="13970"/>
                  </a:cubicBezTo>
                  <a:cubicBezTo>
                    <a:pt x="1945640" y="13970"/>
                    <a:pt x="2002790" y="13970"/>
                    <a:pt x="2034540" y="13970"/>
                  </a:cubicBezTo>
                  <a:cubicBezTo>
                    <a:pt x="2066290" y="13970"/>
                    <a:pt x="2099310" y="13970"/>
                    <a:pt x="2129790" y="13970"/>
                  </a:cubicBezTo>
                  <a:cubicBezTo>
                    <a:pt x="2157730" y="13970"/>
                    <a:pt x="2181860" y="12700"/>
                    <a:pt x="2209800" y="12700"/>
                  </a:cubicBezTo>
                  <a:cubicBezTo>
                    <a:pt x="2239010" y="12700"/>
                    <a:pt x="2301240" y="12700"/>
                    <a:pt x="2301240" y="12700"/>
                  </a:cubicBezTo>
                  <a:cubicBezTo>
                    <a:pt x="2301240" y="12700"/>
                    <a:pt x="2302510" y="12700"/>
                    <a:pt x="2303780" y="12700"/>
                  </a:cubicBezTo>
                  <a:cubicBezTo>
                    <a:pt x="2303780" y="12700"/>
                    <a:pt x="2305050" y="12700"/>
                    <a:pt x="2305050" y="12700"/>
                  </a:cubicBezTo>
                  <a:cubicBezTo>
                    <a:pt x="2305050" y="12700"/>
                    <a:pt x="2306320" y="13970"/>
                    <a:pt x="2307590" y="13970"/>
                  </a:cubicBezTo>
                  <a:cubicBezTo>
                    <a:pt x="2307590" y="13970"/>
                    <a:pt x="2308860" y="13970"/>
                    <a:pt x="2308860" y="13970"/>
                  </a:cubicBezTo>
                  <a:cubicBezTo>
                    <a:pt x="2308860" y="13970"/>
                    <a:pt x="2310130" y="15240"/>
                    <a:pt x="2310130" y="15240"/>
                  </a:cubicBezTo>
                  <a:cubicBezTo>
                    <a:pt x="2311400" y="16510"/>
                    <a:pt x="2312670" y="16510"/>
                    <a:pt x="2312670" y="16510"/>
                  </a:cubicBezTo>
                  <a:cubicBezTo>
                    <a:pt x="2312670" y="16510"/>
                    <a:pt x="2313940" y="17780"/>
                    <a:pt x="2313940" y="17780"/>
                  </a:cubicBezTo>
                  <a:cubicBezTo>
                    <a:pt x="2313940" y="17780"/>
                    <a:pt x="2313940" y="17780"/>
                    <a:pt x="2313940" y="19050"/>
                  </a:cubicBezTo>
                  <a:cubicBezTo>
                    <a:pt x="2315210" y="19050"/>
                    <a:pt x="2331720" y="19050"/>
                    <a:pt x="2345690" y="19050"/>
                  </a:cubicBezTo>
                  <a:cubicBezTo>
                    <a:pt x="2369820" y="19050"/>
                    <a:pt x="2418080" y="17780"/>
                    <a:pt x="2449830" y="17780"/>
                  </a:cubicBezTo>
                  <a:cubicBezTo>
                    <a:pt x="2477770" y="17780"/>
                    <a:pt x="2499360" y="17780"/>
                    <a:pt x="2526030" y="17780"/>
                  </a:cubicBezTo>
                  <a:cubicBezTo>
                    <a:pt x="2557780" y="17780"/>
                    <a:pt x="2608580" y="17780"/>
                    <a:pt x="2628900" y="17780"/>
                  </a:cubicBezTo>
                  <a:cubicBezTo>
                    <a:pt x="2637790" y="17780"/>
                    <a:pt x="2647950" y="17780"/>
                    <a:pt x="2647950" y="17780"/>
                  </a:cubicBezTo>
                  <a:cubicBezTo>
                    <a:pt x="2647950" y="17780"/>
                    <a:pt x="2649220" y="17780"/>
                    <a:pt x="2649220" y="17780"/>
                  </a:cubicBezTo>
                  <a:cubicBezTo>
                    <a:pt x="2650490" y="17780"/>
                    <a:pt x="2651760" y="17780"/>
                    <a:pt x="2651760" y="17780"/>
                  </a:cubicBezTo>
                  <a:cubicBezTo>
                    <a:pt x="2651760" y="17780"/>
                    <a:pt x="2653030" y="19050"/>
                    <a:pt x="2653030" y="19050"/>
                  </a:cubicBezTo>
                  <a:cubicBezTo>
                    <a:pt x="2654300" y="19050"/>
                    <a:pt x="2655570" y="19050"/>
                    <a:pt x="2655570" y="19050"/>
                  </a:cubicBezTo>
                  <a:cubicBezTo>
                    <a:pt x="2658110" y="20320"/>
                    <a:pt x="2693670" y="19050"/>
                    <a:pt x="2716530" y="19050"/>
                  </a:cubicBezTo>
                  <a:cubicBezTo>
                    <a:pt x="2743200" y="19050"/>
                    <a:pt x="2777490" y="19050"/>
                    <a:pt x="2807970" y="19050"/>
                  </a:cubicBezTo>
                  <a:cubicBezTo>
                    <a:pt x="2837180" y="19050"/>
                    <a:pt x="2870200" y="19050"/>
                    <a:pt x="2893060" y="19050"/>
                  </a:cubicBezTo>
                  <a:cubicBezTo>
                    <a:pt x="2908300" y="19050"/>
                    <a:pt x="2931160" y="19050"/>
                    <a:pt x="2931160" y="19050"/>
                  </a:cubicBezTo>
                  <a:cubicBezTo>
                    <a:pt x="2931160" y="19050"/>
                    <a:pt x="2932430" y="19050"/>
                    <a:pt x="2933700" y="19050"/>
                  </a:cubicBezTo>
                  <a:cubicBezTo>
                    <a:pt x="2933700" y="19050"/>
                    <a:pt x="2934970" y="19050"/>
                    <a:pt x="2934970" y="19050"/>
                  </a:cubicBezTo>
                  <a:cubicBezTo>
                    <a:pt x="2934970" y="19050"/>
                    <a:pt x="2936240" y="20320"/>
                    <a:pt x="2937510" y="20320"/>
                  </a:cubicBezTo>
                  <a:cubicBezTo>
                    <a:pt x="2937510" y="20320"/>
                    <a:pt x="2938780" y="20320"/>
                    <a:pt x="2938780" y="20320"/>
                  </a:cubicBezTo>
                  <a:cubicBezTo>
                    <a:pt x="2938780" y="20320"/>
                    <a:pt x="2940050" y="21590"/>
                    <a:pt x="2940050" y="21590"/>
                  </a:cubicBezTo>
                  <a:cubicBezTo>
                    <a:pt x="2941320" y="21590"/>
                    <a:pt x="2942590" y="22860"/>
                    <a:pt x="2942590" y="22860"/>
                  </a:cubicBezTo>
                  <a:cubicBezTo>
                    <a:pt x="2942590" y="22860"/>
                    <a:pt x="2942590" y="22860"/>
                    <a:pt x="2943860" y="24130"/>
                  </a:cubicBezTo>
                  <a:cubicBezTo>
                    <a:pt x="2943860" y="24130"/>
                    <a:pt x="2945130" y="25400"/>
                    <a:pt x="2945130" y="25400"/>
                  </a:cubicBezTo>
                  <a:cubicBezTo>
                    <a:pt x="2945130" y="25400"/>
                    <a:pt x="2945130" y="26670"/>
                    <a:pt x="2945130" y="26670"/>
                  </a:cubicBezTo>
                  <a:cubicBezTo>
                    <a:pt x="2946400" y="27940"/>
                    <a:pt x="2946400" y="27940"/>
                    <a:pt x="2946400" y="27940"/>
                  </a:cubicBezTo>
                  <a:cubicBezTo>
                    <a:pt x="2946400" y="27940"/>
                    <a:pt x="2946400" y="29210"/>
                    <a:pt x="2946400" y="30480"/>
                  </a:cubicBezTo>
                  <a:cubicBezTo>
                    <a:pt x="2947670" y="30480"/>
                    <a:pt x="2947670" y="31750"/>
                    <a:pt x="2947670" y="31750"/>
                  </a:cubicBezTo>
                  <a:cubicBezTo>
                    <a:pt x="2947670" y="31750"/>
                    <a:pt x="2947670" y="33020"/>
                    <a:pt x="2947670" y="34290"/>
                  </a:cubicBezTo>
                  <a:cubicBezTo>
                    <a:pt x="2947670" y="34290"/>
                    <a:pt x="2947670" y="35560"/>
                    <a:pt x="2947670" y="35560"/>
                  </a:cubicBezTo>
                  <a:cubicBezTo>
                    <a:pt x="2947670" y="35560"/>
                    <a:pt x="2947670" y="36830"/>
                    <a:pt x="2947670" y="38100"/>
                  </a:cubicBezTo>
                  <a:cubicBezTo>
                    <a:pt x="2947670" y="38100"/>
                    <a:pt x="2946400" y="39370"/>
                    <a:pt x="2946400" y="39370"/>
                  </a:cubicBezTo>
                  <a:cubicBezTo>
                    <a:pt x="2946400" y="39370"/>
                    <a:pt x="2946400" y="40640"/>
                    <a:pt x="2946400" y="40640"/>
                  </a:cubicBezTo>
                  <a:cubicBezTo>
                    <a:pt x="2946400" y="41910"/>
                    <a:pt x="2945130" y="43180"/>
                    <a:pt x="2945130" y="43180"/>
                  </a:cubicBezTo>
                  <a:cubicBezTo>
                    <a:pt x="2945130" y="43180"/>
                    <a:pt x="2943860" y="43180"/>
                    <a:pt x="2943860" y="44450"/>
                  </a:cubicBezTo>
                  <a:cubicBezTo>
                    <a:pt x="2943860" y="44450"/>
                    <a:pt x="2942590" y="45720"/>
                    <a:pt x="2942590" y="45720"/>
                  </a:cubicBezTo>
                  <a:cubicBezTo>
                    <a:pt x="2942590" y="46990"/>
                    <a:pt x="2941320" y="46990"/>
                    <a:pt x="2941320" y="46990"/>
                  </a:cubicBezTo>
                  <a:cubicBezTo>
                    <a:pt x="2941320" y="46990"/>
                    <a:pt x="2941320" y="48260"/>
                    <a:pt x="2941320" y="48260"/>
                  </a:cubicBezTo>
                  <a:cubicBezTo>
                    <a:pt x="2940050" y="49530"/>
                    <a:pt x="2940050" y="50800"/>
                    <a:pt x="2940050" y="50800"/>
                  </a:cubicBezTo>
                  <a:cubicBezTo>
                    <a:pt x="2940050" y="50800"/>
                    <a:pt x="2938780" y="50800"/>
                    <a:pt x="2938780" y="50800"/>
                  </a:cubicBezTo>
                  <a:cubicBezTo>
                    <a:pt x="2938780" y="50800"/>
                    <a:pt x="2938780" y="50800"/>
                    <a:pt x="2940050" y="52070"/>
                  </a:cubicBezTo>
                  <a:cubicBezTo>
                    <a:pt x="2940050" y="52070"/>
                    <a:pt x="2940050" y="53340"/>
                    <a:pt x="2940050" y="53340"/>
                  </a:cubicBezTo>
                  <a:cubicBezTo>
                    <a:pt x="2940050" y="53340"/>
                    <a:pt x="2941320" y="54610"/>
                    <a:pt x="2941320" y="54610"/>
                  </a:cubicBezTo>
                  <a:cubicBezTo>
                    <a:pt x="2941320" y="55880"/>
                    <a:pt x="2941320" y="57150"/>
                    <a:pt x="2941320" y="57150"/>
                  </a:cubicBezTo>
                  <a:cubicBezTo>
                    <a:pt x="2941320" y="57150"/>
                    <a:pt x="2941320" y="58420"/>
                    <a:pt x="2941320" y="58420"/>
                  </a:cubicBezTo>
                  <a:cubicBezTo>
                    <a:pt x="2942590" y="59690"/>
                    <a:pt x="2964180" y="59690"/>
                    <a:pt x="2964180" y="59690"/>
                  </a:cubicBezTo>
                  <a:cubicBezTo>
                    <a:pt x="2964180" y="59690"/>
                    <a:pt x="2965450" y="59690"/>
                    <a:pt x="2966720" y="59690"/>
                  </a:cubicBezTo>
                  <a:cubicBezTo>
                    <a:pt x="2966720" y="59690"/>
                    <a:pt x="2967990" y="59690"/>
                    <a:pt x="2967990" y="59690"/>
                  </a:cubicBezTo>
                  <a:cubicBezTo>
                    <a:pt x="2967990" y="59690"/>
                    <a:pt x="2969260" y="59690"/>
                    <a:pt x="2970530" y="59690"/>
                  </a:cubicBezTo>
                  <a:cubicBezTo>
                    <a:pt x="2970530" y="59690"/>
                    <a:pt x="2971800" y="60960"/>
                    <a:pt x="2971800" y="60960"/>
                  </a:cubicBezTo>
                  <a:cubicBezTo>
                    <a:pt x="2971800" y="60960"/>
                    <a:pt x="2973070" y="60960"/>
                    <a:pt x="2973070" y="60960"/>
                  </a:cubicBezTo>
                  <a:cubicBezTo>
                    <a:pt x="2974340" y="62230"/>
                    <a:pt x="2975610" y="62230"/>
                    <a:pt x="2975610" y="62230"/>
                  </a:cubicBezTo>
                  <a:cubicBezTo>
                    <a:pt x="2975610" y="62230"/>
                    <a:pt x="2975610" y="63500"/>
                    <a:pt x="2976880" y="63500"/>
                  </a:cubicBezTo>
                  <a:cubicBezTo>
                    <a:pt x="2976880" y="63500"/>
                    <a:pt x="2978150" y="64770"/>
                    <a:pt x="2978150" y="64770"/>
                  </a:cubicBezTo>
                  <a:cubicBezTo>
                    <a:pt x="2978150" y="64770"/>
                    <a:pt x="2978150" y="66040"/>
                    <a:pt x="2979420" y="66040"/>
                  </a:cubicBezTo>
                  <a:cubicBezTo>
                    <a:pt x="2979420" y="67310"/>
                    <a:pt x="2979420" y="68580"/>
                    <a:pt x="2979420" y="68580"/>
                  </a:cubicBezTo>
                  <a:cubicBezTo>
                    <a:pt x="2979420" y="68580"/>
                    <a:pt x="2980690" y="68580"/>
                    <a:pt x="2980690" y="69850"/>
                  </a:cubicBezTo>
                  <a:cubicBezTo>
                    <a:pt x="2980690" y="69850"/>
                    <a:pt x="2980690" y="71120"/>
                    <a:pt x="2980690" y="71120"/>
                  </a:cubicBezTo>
                  <a:cubicBezTo>
                    <a:pt x="2980690" y="71120"/>
                    <a:pt x="2980690" y="72390"/>
                    <a:pt x="2981960" y="73660"/>
                  </a:cubicBezTo>
                  <a:cubicBezTo>
                    <a:pt x="2981960" y="73660"/>
                    <a:pt x="2981960" y="74930"/>
                    <a:pt x="2981960" y="74930"/>
                  </a:cubicBezTo>
                  <a:cubicBezTo>
                    <a:pt x="2981960" y="74930"/>
                    <a:pt x="2980690" y="76200"/>
                    <a:pt x="2980690" y="77470"/>
                  </a:cubicBezTo>
                  <a:cubicBezTo>
                    <a:pt x="2980690" y="77470"/>
                    <a:pt x="2980690" y="78740"/>
                    <a:pt x="2980690" y="78740"/>
                  </a:cubicBezTo>
                  <a:cubicBezTo>
                    <a:pt x="2980690" y="78740"/>
                    <a:pt x="2980690" y="80010"/>
                    <a:pt x="2980690" y="81280"/>
                  </a:cubicBezTo>
                  <a:cubicBezTo>
                    <a:pt x="2979420" y="81280"/>
                    <a:pt x="2979420" y="82550"/>
                    <a:pt x="2979420" y="82550"/>
                  </a:cubicBezTo>
                  <a:cubicBezTo>
                    <a:pt x="2979420" y="82550"/>
                    <a:pt x="2978150" y="83820"/>
                    <a:pt x="2978150" y="83820"/>
                  </a:cubicBezTo>
                  <a:cubicBezTo>
                    <a:pt x="2978150" y="83820"/>
                    <a:pt x="2976880" y="85090"/>
                    <a:pt x="2976880" y="85090"/>
                  </a:cubicBezTo>
                  <a:cubicBezTo>
                    <a:pt x="2976880" y="85090"/>
                    <a:pt x="2975610" y="86360"/>
                    <a:pt x="2975610" y="86360"/>
                  </a:cubicBezTo>
                  <a:cubicBezTo>
                    <a:pt x="2975610" y="87630"/>
                    <a:pt x="2974340" y="87630"/>
                    <a:pt x="2974340" y="87630"/>
                  </a:cubicBezTo>
                  <a:cubicBezTo>
                    <a:pt x="2974340" y="87630"/>
                    <a:pt x="2973070" y="88900"/>
                    <a:pt x="2973070" y="88900"/>
                  </a:cubicBezTo>
                  <a:cubicBezTo>
                    <a:pt x="2971800" y="88900"/>
                    <a:pt x="2970530" y="88900"/>
                    <a:pt x="2970530" y="88900"/>
                  </a:cubicBezTo>
                  <a:cubicBezTo>
                    <a:pt x="2970530" y="88900"/>
                    <a:pt x="2969260" y="90170"/>
                    <a:pt x="2969260" y="90170"/>
                  </a:cubicBezTo>
                  <a:cubicBezTo>
                    <a:pt x="2967990" y="90170"/>
                    <a:pt x="2966720" y="90170"/>
                    <a:pt x="2966720" y="90170"/>
                  </a:cubicBezTo>
                  <a:cubicBezTo>
                    <a:pt x="2966720" y="90170"/>
                    <a:pt x="2961640" y="90170"/>
                    <a:pt x="2961640" y="90170"/>
                  </a:cubicBezTo>
                  <a:cubicBezTo>
                    <a:pt x="2960370" y="90170"/>
                    <a:pt x="2961640" y="91440"/>
                    <a:pt x="2961640" y="91440"/>
                  </a:cubicBezTo>
                  <a:cubicBezTo>
                    <a:pt x="2961640" y="91440"/>
                    <a:pt x="2961640" y="92710"/>
                    <a:pt x="2961640" y="92710"/>
                  </a:cubicBezTo>
                  <a:cubicBezTo>
                    <a:pt x="2961640" y="92710"/>
                    <a:pt x="2961640" y="93980"/>
                    <a:pt x="2961640" y="93980"/>
                  </a:cubicBezTo>
                  <a:cubicBezTo>
                    <a:pt x="2961640" y="93980"/>
                    <a:pt x="2961640" y="95250"/>
                    <a:pt x="2961640" y="96520"/>
                  </a:cubicBezTo>
                  <a:cubicBezTo>
                    <a:pt x="2961640" y="96520"/>
                    <a:pt x="2961640" y="97790"/>
                    <a:pt x="2961640" y="97790"/>
                  </a:cubicBezTo>
                  <a:cubicBezTo>
                    <a:pt x="2961640" y="97790"/>
                    <a:pt x="2960370" y="99060"/>
                    <a:pt x="2960370" y="100330"/>
                  </a:cubicBezTo>
                  <a:cubicBezTo>
                    <a:pt x="2960370" y="100330"/>
                    <a:pt x="2960370" y="101600"/>
                    <a:pt x="2960370" y="101600"/>
                  </a:cubicBezTo>
                  <a:cubicBezTo>
                    <a:pt x="2960370" y="101600"/>
                    <a:pt x="2959100" y="102870"/>
                    <a:pt x="2959100" y="102870"/>
                  </a:cubicBezTo>
                  <a:cubicBezTo>
                    <a:pt x="2957830" y="104140"/>
                    <a:pt x="2957830" y="104140"/>
                    <a:pt x="2957830" y="104140"/>
                  </a:cubicBezTo>
                  <a:cubicBezTo>
                    <a:pt x="2957830" y="104140"/>
                    <a:pt x="2956560" y="105410"/>
                    <a:pt x="2956560" y="105410"/>
                  </a:cubicBezTo>
                  <a:cubicBezTo>
                    <a:pt x="2955290" y="106680"/>
                    <a:pt x="2955290" y="106680"/>
                    <a:pt x="2955290" y="106680"/>
                  </a:cubicBezTo>
                  <a:cubicBezTo>
                    <a:pt x="2955290" y="106680"/>
                    <a:pt x="2954020" y="107950"/>
                    <a:pt x="2952750" y="107950"/>
                  </a:cubicBezTo>
                  <a:cubicBezTo>
                    <a:pt x="2952750" y="107950"/>
                    <a:pt x="2951480" y="109220"/>
                    <a:pt x="2951480" y="109220"/>
                  </a:cubicBezTo>
                  <a:cubicBezTo>
                    <a:pt x="2951480" y="109220"/>
                    <a:pt x="2950210" y="109220"/>
                    <a:pt x="2950210" y="109220"/>
                  </a:cubicBezTo>
                  <a:cubicBezTo>
                    <a:pt x="2948940" y="109220"/>
                    <a:pt x="2948940" y="109220"/>
                    <a:pt x="2947670" y="109220"/>
                  </a:cubicBezTo>
                  <a:cubicBezTo>
                    <a:pt x="2946400" y="110490"/>
                    <a:pt x="2943860" y="110490"/>
                    <a:pt x="2940050" y="110490"/>
                  </a:cubicBezTo>
                  <a:cubicBezTo>
                    <a:pt x="2934970" y="111760"/>
                    <a:pt x="2926080" y="111760"/>
                    <a:pt x="2918460" y="113030"/>
                  </a:cubicBezTo>
                  <a:cubicBezTo>
                    <a:pt x="2907030" y="113030"/>
                    <a:pt x="2893060" y="115570"/>
                    <a:pt x="2877820" y="116840"/>
                  </a:cubicBezTo>
                  <a:cubicBezTo>
                    <a:pt x="2858770" y="118110"/>
                    <a:pt x="2835910" y="119380"/>
                    <a:pt x="2813050" y="120650"/>
                  </a:cubicBezTo>
                  <a:cubicBezTo>
                    <a:pt x="2786380" y="121920"/>
                    <a:pt x="2749550" y="121920"/>
                    <a:pt x="2726690" y="121920"/>
                  </a:cubicBezTo>
                  <a:cubicBezTo>
                    <a:pt x="2712720" y="121920"/>
                    <a:pt x="2693670" y="121920"/>
                    <a:pt x="2692400" y="121920"/>
                  </a:cubicBezTo>
                  <a:cubicBezTo>
                    <a:pt x="2692400" y="121920"/>
                    <a:pt x="2692400" y="121920"/>
                    <a:pt x="2691130" y="121920"/>
                  </a:cubicBezTo>
                  <a:cubicBezTo>
                    <a:pt x="2691130" y="121920"/>
                    <a:pt x="2689860" y="123190"/>
                    <a:pt x="2689860" y="123190"/>
                  </a:cubicBezTo>
                  <a:cubicBezTo>
                    <a:pt x="2689860" y="123190"/>
                    <a:pt x="2688590" y="123190"/>
                    <a:pt x="2688590" y="123190"/>
                  </a:cubicBezTo>
                  <a:cubicBezTo>
                    <a:pt x="2687320" y="123190"/>
                    <a:pt x="2686050" y="123190"/>
                    <a:pt x="2686050" y="123190"/>
                  </a:cubicBezTo>
                  <a:cubicBezTo>
                    <a:pt x="2686050" y="123190"/>
                    <a:pt x="2673350" y="124460"/>
                    <a:pt x="2667000" y="124460"/>
                  </a:cubicBezTo>
                  <a:cubicBezTo>
                    <a:pt x="2660650" y="124460"/>
                    <a:pt x="2654300" y="124460"/>
                    <a:pt x="2646680" y="124460"/>
                  </a:cubicBezTo>
                  <a:cubicBezTo>
                    <a:pt x="2637790" y="124460"/>
                    <a:pt x="2626360" y="125730"/>
                    <a:pt x="2613660" y="125730"/>
                  </a:cubicBezTo>
                  <a:cubicBezTo>
                    <a:pt x="2599690" y="125730"/>
                    <a:pt x="2581910" y="125730"/>
                    <a:pt x="2565400" y="127000"/>
                  </a:cubicBezTo>
                  <a:cubicBezTo>
                    <a:pt x="2547620" y="127000"/>
                    <a:pt x="2529840" y="127000"/>
                    <a:pt x="2509520" y="127000"/>
                  </a:cubicBezTo>
                  <a:cubicBezTo>
                    <a:pt x="2484120" y="127000"/>
                    <a:pt x="2457450" y="127000"/>
                    <a:pt x="2428240" y="127000"/>
                  </a:cubicBezTo>
                  <a:cubicBezTo>
                    <a:pt x="2396490" y="127000"/>
                    <a:pt x="2355850" y="127000"/>
                    <a:pt x="2325370" y="125730"/>
                  </a:cubicBezTo>
                  <a:cubicBezTo>
                    <a:pt x="2301240" y="125730"/>
                    <a:pt x="2279650" y="125730"/>
                    <a:pt x="2260600" y="125730"/>
                  </a:cubicBezTo>
                  <a:cubicBezTo>
                    <a:pt x="2245360" y="125730"/>
                    <a:pt x="2228850" y="125730"/>
                    <a:pt x="2218690" y="125730"/>
                  </a:cubicBezTo>
                  <a:cubicBezTo>
                    <a:pt x="2214880" y="125730"/>
                    <a:pt x="2209800" y="125730"/>
                    <a:pt x="2208530" y="125730"/>
                  </a:cubicBezTo>
                  <a:cubicBezTo>
                    <a:pt x="2207260" y="125730"/>
                    <a:pt x="2207260" y="125730"/>
                    <a:pt x="2207260" y="125730"/>
                  </a:cubicBezTo>
                  <a:cubicBezTo>
                    <a:pt x="2203450" y="125730"/>
                    <a:pt x="2167890" y="125730"/>
                    <a:pt x="2145030" y="127000"/>
                  </a:cubicBezTo>
                  <a:cubicBezTo>
                    <a:pt x="2119630" y="127000"/>
                    <a:pt x="2089150" y="127000"/>
                    <a:pt x="2062480" y="127000"/>
                  </a:cubicBezTo>
                  <a:cubicBezTo>
                    <a:pt x="2037080" y="127000"/>
                    <a:pt x="2011680" y="127000"/>
                    <a:pt x="1987550" y="127000"/>
                  </a:cubicBezTo>
                  <a:cubicBezTo>
                    <a:pt x="1967230" y="127000"/>
                    <a:pt x="1948180" y="127000"/>
                    <a:pt x="1930400" y="127000"/>
                  </a:cubicBezTo>
                  <a:cubicBezTo>
                    <a:pt x="1916430" y="127000"/>
                    <a:pt x="1905000" y="127000"/>
                    <a:pt x="1891030" y="127000"/>
                  </a:cubicBezTo>
                  <a:cubicBezTo>
                    <a:pt x="1874520" y="127000"/>
                    <a:pt x="1856740" y="127000"/>
                    <a:pt x="1837690" y="127000"/>
                  </a:cubicBezTo>
                  <a:cubicBezTo>
                    <a:pt x="1814830" y="127000"/>
                    <a:pt x="1790700" y="127000"/>
                    <a:pt x="1765300" y="127000"/>
                  </a:cubicBezTo>
                  <a:cubicBezTo>
                    <a:pt x="1734820" y="127000"/>
                    <a:pt x="1697990" y="127000"/>
                    <a:pt x="1667510" y="125730"/>
                  </a:cubicBezTo>
                  <a:cubicBezTo>
                    <a:pt x="1639570" y="125730"/>
                    <a:pt x="1607820" y="125730"/>
                    <a:pt x="1586230" y="125730"/>
                  </a:cubicBezTo>
                  <a:cubicBezTo>
                    <a:pt x="1572260" y="124460"/>
                    <a:pt x="1563370" y="124460"/>
                    <a:pt x="1550670" y="123190"/>
                  </a:cubicBezTo>
                  <a:cubicBezTo>
                    <a:pt x="1535430" y="121920"/>
                    <a:pt x="1499870" y="116840"/>
                    <a:pt x="1499870" y="116840"/>
                  </a:cubicBezTo>
                  <a:cubicBezTo>
                    <a:pt x="1499870" y="116840"/>
                    <a:pt x="1498600" y="116840"/>
                    <a:pt x="1497330" y="116840"/>
                  </a:cubicBezTo>
                  <a:cubicBezTo>
                    <a:pt x="1497330" y="116840"/>
                    <a:pt x="1496060" y="116840"/>
                    <a:pt x="1496060" y="116840"/>
                  </a:cubicBezTo>
                  <a:cubicBezTo>
                    <a:pt x="1496060" y="116840"/>
                    <a:pt x="1494790" y="116840"/>
                    <a:pt x="1494790" y="116840"/>
                  </a:cubicBezTo>
                  <a:cubicBezTo>
                    <a:pt x="1493520" y="115570"/>
                    <a:pt x="1492250" y="115570"/>
                    <a:pt x="1492250" y="115570"/>
                  </a:cubicBezTo>
                  <a:cubicBezTo>
                    <a:pt x="1492250" y="115570"/>
                    <a:pt x="1490980" y="115570"/>
                    <a:pt x="1490980" y="114300"/>
                  </a:cubicBezTo>
                  <a:cubicBezTo>
                    <a:pt x="1489710" y="114300"/>
                    <a:pt x="1488440" y="114300"/>
                    <a:pt x="1488440" y="114300"/>
                  </a:cubicBezTo>
                  <a:cubicBezTo>
                    <a:pt x="1488440" y="114300"/>
                    <a:pt x="1488440" y="113030"/>
                    <a:pt x="1487170" y="113030"/>
                  </a:cubicBezTo>
                  <a:cubicBezTo>
                    <a:pt x="1487170" y="111760"/>
                    <a:pt x="1485900" y="111760"/>
                    <a:pt x="1485900" y="111760"/>
                  </a:cubicBezTo>
                  <a:cubicBezTo>
                    <a:pt x="1485900" y="111760"/>
                    <a:pt x="1485900" y="110490"/>
                    <a:pt x="1484630" y="110490"/>
                  </a:cubicBezTo>
                  <a:cubicBezTo>
                    <a:pt x="1484630" y="109220"/>
                    <a:pt x="1483360" y="107950"/>
                    <a:pt x="1483360" y="107950"/>
                  </a:cubicBezTo>
                  <a:cubicBezTo>
                    <a:pt x="1483360" y="107950"/>
                    <a:pt x="1484630" y="107950"/>
                    <a:pt x="1483360" y="106680"/>
                  </a:cubicBezTo>
                  <a:cubicBezTo>
                    <a:pt x="1480820" y="105410"/>
                    <a:pt x="1459230" y="107950"/>
                    <a:pt x="1445260" y="109220"/>
                  </a:cubicBezTo>
                  <a:cubicBezTo>
                    <a:pt x="1427480" y="110490"/>
                    <a:pt x="1405890" y="111760"/>
                    <a:pt x="1385570" y="113030"/>
                  </a:cubicBezTo>
                  <a:cubicBezTo>
                    <a:pt x="1362710" y="114300"/>
                    <a:pt x="1337310" y="115570"/>
                    <a:pt x="1314450" y="116840"/>
                  </a:cubicBezTo>
                  <a:cubicBezTo>
                    <a:pt x="1295400" y="118110"/>
                    <a:pt x="1276350" y="120650"/>
                    <a:pt x="1258570" y="121920"/>
                  </a:cubicBezTo>
                  <a:cubicBezTo>
                    <a:pt x="1244600" y="123190"/>
                    <a:pt x="1223010" y="124460"/>
                    <a:pt x="1220470" y="124460"/>
                  </a:cubicBezTo>
                  <a:cubicBezTo>
                    <a:pt x="1220470" y="124460"/>
                    <a:pt x="1220470" y="124460"/>
                    <a:pt x="1219200" y="124460"/>
                  </a:cubicBezTo>
                  <a:cubicBezTo>
                    <a:pt x="1217930" y="124460"/>
                    <a:pt x="1211580" y="124460"/>
                    <a:pt x="1206500" y="125730"/>
                  </a:cubicBezTo>
                  <a:cubicBezTo>
                    <a:pt x="1198880" y="125730"/>
                    <a:pt x="1188720" y="127000"/>
                    <a:pt x="1178560" y="127000"/>
                  </a:cubicBezTo>
                  <a:cubicBezTo>
                    <a:pt x="1167130" y="128270"/>
                    <a:pt x="1154430" y="128270"/>
                    <a:pt x="1141730" y="129540"/>
                  </a:cubicBezTo>
                  <a:cubicBezTo>
                    <a:pt x="1127760" y="130810"/>
                    <a:pt x="1111250" y="130810"/>
                    <a:pt x="1094740" y="130810"/>
                  </a:cubicBezTo>
                  <a:cubicBezTo>
                    <a:pt x="1076960" y="132080"/>
                    <a:pt x="1057910" y="132080"/>
                    <a:pt x="1041400" y="132080"/>
                  </a:cubicBezTo>
                  <a:cubicBezTo>
                    <a:pt x="1024890" y="132080"/>
                    <a:pt x="1008380" y="132080"/>
                    <a:pt x="994410" y="132080"/>
                  </a:cubicBezTo>
                  <a:cubicBezTo>
                    <a:pt x="980440" y="132080"/>
                    <a:pt x="966470" y="133350"/>
                    <a:pt x="953770" y="133350"/>
                  </a:cubicBezTo>
                  <a:cubicBezTo>
                    <a:pt x="943610" y="133350"/>
                    <a:pt x="934720" y="133350"/>
                    <a:pt x="924560" y="132080"/>
                  </a:cubicBezTo>
                  <a:cubicBezTo>
                    <a:pt x="915670" y="132080"/>
                    <a:pt x="908050" y="132080"/>
                    <a:pt x="899160" y="132080"/>
                  </a:cubicBezTo>
                  <a:cubicBezTo>
                    <a:pt x="887730" y="132080"/>
                    <a:pt x="876300" y="132080"/>
                    <a:pt x="863600" y="132080"/>
                  </a:cubicBezTo>
                  <a:cubicBezTo>
                    <a:pt x="849630" y="132080"/>
                    <a:pt x="835660" y="133350"/>
                    <a:pt x="819150" y="133350"/>
                  </a:cubicBezTo>
                  <a:cubicBezTo>
                    <a:pt x="797560" y="133350"/>
                    <a:pt x="769620" y="133350"/>
                    <a:pt x="745490" y="133350"/>
                  </a:cubicBezTo>
                  <a:cubicBezTo>
                    <a:pt x="721360" y="133350"/>
                    <a:pt x="687070" y="134620"/>
                    <a:pt x="670560" y="134620"/>
                  </a:cubicBezTo>
                  <a:cubicBezTo>
                    <a:pt x="662940" y="134620"/>
                    <a:pt x="655320" y="133350"/>
                    <a:pt x="652780" y="134620"/>
                  </a:cubicBezTo>
                  <a:cubicBezTo>
                    <a:pt x="651510" y="135890"/>
                    <a:pt x="651510" y="135890"/>
                    <a:pt x="651510" y="135890"/>
                  </a:cubicBezTo>
                  <a:cubicBezTo>
                    <a:pt x="651510" y="135890"/>
                    <a:pt x="650240" y="137160"/>
                    <a:pt x="648970" y="137160"/>
                  </a:cubicBezTo>
                  <a:cubicBezTo>
                    <a:pt x="648970" y="137160"/>
                    <a:pt x="647700" y="138430"/>
                    <a:pt x="647700" y="138430"/>
                  </a:cubicBezTo>
                  <a:cubicBezTo>
                    <a:pt x="647700" y="138430"/>
                    <a:pt x="646430" y="138430"/>
                    <a:pt x="645160" y="138430"/>
                  </a:cubicBezTo>
                  <a:cubicBezTo>
                    <a:pt x="645160" y="138430"/>
                    <a:pt x="643890" y="138430"/>
                    <a:pt x="643890" y="138430"/>
                  </a:cubicBezTo>
                  <a:cubicBezTo>
                    <a:pt x="643890" y="138430"/>
                    <a:pt x="637540" y="139700"/>
                    <a:pt x="633730" y="139700"/>
                  </a:cubicBezTo>
                  <a:cubicBezTo>
                    <a:pt x="627380" y="139700"/>
                    <a:pt x="618490" y="139700"/>
                    <a:pt x="610870" y="140970"/>
                  </a:cubicBezTo>
                  <a:cubicBezTo>
                    <a:pt x="603250" y="140970"/>
                    <a:pt x="595630" y="140970"/>
                    <a:pt x="586740" y="140970"/>
                  </a:cubicBezTo>
                  <a:cubicBezTo>
                    <a:pt x="576580" y="142240"/>
                    <a:pt x="563880" y="142240"/>
                    <a:pt x="549910" y="142240"/>
                  </a:cubicBezTo>
                  <a:cubicBezTo>
                    <a:pt x="532130" y="142240"/>
                    <a:pt x="511810" y="142240"/>
                    <a:pt x="488950" y="143510"/>
                  </a:cubicBezTo>
                  <a:cubicBezTo>
                    <a:pt x="459740" y="143510"/>
                    <a:pt x="426720" y="143510"/>
                    <a:pt x="391160" y="143510"/>
                  </a:cubicBezTo>
                  <a:cubicBezTo>
                    <a:pt x="350520" y="144780"/>
                    <a:pt x="303530" y="144780"/>
                    <a:pt x="260350" y="146050"/>
                  </a:cubicBezTo>
                  <a:cubicBezTo>
                    <a:pt x="218440" y="146050"/>
                    <a:pt x="167640" y="147320"/>
                    <a:pt x="134620" y="147320"/>
                  </a:cubicBezTo>
                  <a:cubicBezTo>
                    <a:pt x="115570" y="148590"/>
                    <a:pt x="102870" y="148590"/>
                    <a:pt x="86360" y="148590"/>
                  </a:cubicBezTo>
                  <a:cubicBezTo>
                    <a:pt x="68580" y="148590"/>
                    <a:pt x="38100" y="149860"/>
                    <a:pt x="30480" y="149860"/>
                  </a:cubicBezTo>
                  <a:cubicBezTo>
                    <a:pt x="27940" y="149860"/>
                    <a:pt x="26670" y="149860"/>
                    <a:pt x="25400" y="148590"/>
                  </a:cubicBezTo>
                  <a:cubicBezTo>
                    <a:pt x="24130" y="148590"/>
                    <a:pt x="22860" y="148590"/>
                    <a:pt x="21590" y="147320"/>
                  </a:cubicBezTo>
                  <a:cubicBezTo>
                    <a:pt x="20320" y="147320"/>
                    <a:pt x="19050" y="146050"/>
                    <a:pt x="17780" y="144780"/>
                  </a:cubicBezTo>
                  <a:cubicBezTo>
                    <a:pt x="16510" y="144780"/>
                    <a:pt x="16510" y="143510"/>
                    <a:pt x="15240" y="142240"/>
                  </a:cubicBezTo>
                  <a:cubicBezTo>
                    <a:pt x="13970" y="140970"/>
                    <a:pt x="13970" y="139700"/>
                    <a:pt x="12700" y="138430"/>
                  </a:cubicBezTo>
                  <a:cubicBezTo>
                    <a:pt x="12700" y="137160"/>
                    <a:pt x="12700" y="135890"/>
                    <a:pt x="12700" y="133350"/>
                  </a:cubicBezTo>
                  <a:cubicBezTo>
                    <a:pt x="11430" y="132080"/>
                    <a:pt x="11430" y="130810"/>
                    <a:pt x="12700" y="129540"/>
                  </a:cubicBezTo>
                  <a:cubicBezTo>
                    <a:pt x="12700" y="128270"/>
                    <a:pt x="12700" y="127000"/>
                    <a:pt x="12700" y="125730"/>
                  </a:cubicBezTo>
                  <a:cubicBezTo>
                    <a:pt x="13970" y="124460"/>
                    <a:pt x="13970" y="123190"/>
                    <a:pt x="15240" y="121920"/>
                  </a:cubicBezTo>
                  <a:cubicBezTo>
                    <a:pt x="16510" y="120650"/>
                    <a:pt x="16510" y="119380"/>
                    <a:pt x="17780" y="118110"/>
                  </a:cubicBezTo>
                  <a:cubicBezTo>
                    <a:pt x="19050" y="116840"/>
                    <a:pt x="20320" y="116840"/>
                    <a:pt x="21590" y="115570"/>
                  </a:cubicBezTo>
                  <a:cubicBezTo>
                    <a:pt x="22860" y="115570"/>
                    <a:pt x="24130" y="114300"/>
                    <a:pt x="25400" y="114300"/>
                  </a:cubicBezTo>
                  <a:cubicBezTo>
                    <a:pt x="26670" y="114300"/>
                    <a:pt x="27940" y="114300"/>
                    <a:pt x="30480" y="114300"/>
                  </a:cubicBezTo>
                  <a:cubicBezTo>
                    <a:pt x="38100" y="113030"/>
                    <a:pt x="76200" y="114300"/>
                    <a:pt x="86360" y="114300"/>
                  </a:cubicBezTo>
                  <a:cubicBezTo>
                    <a:pt x="91440" y="115570"/>
                    <a:pt x="95250" y="115570"/>
                    <a:pt x="95250" y="115570"/>
                  </a:cubicBezTo>
                  <a:cubicBezTo>
                    <a:pt x="96520" y="114300"/>
                    <a:pt x="95250" y="113030"/>
                    <a:pt x="95250" y="113030"/>
                  </a:cubicBezTo>
                  <a:cubicBezTo>
                    <a:pt x="95250" y="113030"/>
                    <a:pt x="93980" y="111760"/>
                    <a:pt x="93980" y="111760"/>
                  </a:cubicBezTo>
                  <a:cubicBezTo>
                    <a:pt x="93980" y="110490"/>
                    <a:pt x="93980" y="110490"/>
                    <a:pt x="93980" y="109220"/>
                  </a:cubicBezTo>
                  <a:cubicBezTo>
                    <a:pt x="92710" y="109220"/>
                    <a:pt x="92710" y="107950"/>
                    <a:pt x="92710" y="107950"/>
                  </a:cubicBezTo>
                  <a:cubicBezTo>
                    <a:pt x="92710" y="106680"/>
                    <a:pt x="92710" y="105410"/>
                    <a:pt x="92710" y="105410"/>
                  </a:cubicBezTo>
                  <a:cubicBezTo>
                    <a:pt x="92710" y="105410"/>
                    <a:pt x="92710" y="104140"/>
                    <a:pt x="92710" y="104140"/>
                  </a:cubicBezTo>
                  <a:cubicBezTo>
                    <a:pt x="92710" y="102870"/>
                    <a:pt x="92710" y="101600"/>
                    <a:pt x="92710" y="101600"/>
                  </a:cubicBezTo>
                  <a:cubicBezTo>
                    <a:pt x="92710" y="101600"/>
                    <a:pt x="93980" y="100330"/>
                    <a:pt x="93980" y="100330"/>
                  </a:cubicBezTo>
                  <a:cubicBezTo>
                    <a:pt x="93980" y="99060"/>
                    <a:pt x="93980" y="97790"/>
                    <a:pt x="93980" y="97790"/>
                  </a:cubicBezTo>
                  <a:cubicBezTo>
                    <a:pt x="93980" y="97790"/>
                    <a:pt x="95250" y="96520"/>
                    <a:pt x="95250" y="96520"/>
                  </a:cubicBezTo>
                  <a:cubicBezTo>
                    <a:pt x="96520" y="95250"/>
                    <a:pt x="96520" y="95250"/>
                    <a:pt x="96520" y="95250"/>
                  </a:cubicBezTo>
                  <a:cubicBezTo>
                    <a:pt x="96520" y="95250"/>
                    <a:pt x="97790" y="93980"/>
                    <a:pt x="97790" y="93980"/>
                  </a:cubicBezTo>
                  <a:cubicBezTo>
                    <a:pt x="99060" y="92710"/>
                    <a:pt x="99060" y="91440"/>
                    <a:pt x="100330" y="91440"/>
                  </a:cubicBezTo>
                  <a:cubicBezTo>
                    <a:pt x="100330" y="91440"/>
                    <a:pt x="100330" y="91440"/>
                    <a:pt x="101600" y="91440"/>
                  </a:cubicBezTo>
                  <a:cubicBezTo>
                    <a:pt x="101600" y="90170"/>
                    <a:pt x="102870" y="90170"/>
                    <a:pt x="102870" y="90170"/>
                  </a:cubicBezTo>
                  <a:cubicBezTo>
                    <a:pt x="102870" y="90170"/>
                    <a:pt x="104140" y="90170"/>
                    <a:pt x="105410" y="88900"/>
                  </a:cubicBezTo>
                  <a:cubicBezTo>
                    <a:pt x="105410" y="88900"/>
                    <a:pt x="106680" y="88900"/>
                    <a:pt x="106680" y="88900"/>
                  </a:cubicBezTo>
                  <a:cubicBezTo>
                    <a:pt x="106680" y="88900"/>
                    <a:pt x="107950" y="88900"/>
                    <a:pt x="109220" y="88900"/>
                  </a:cubicBezTo>
                  <a:cubicBezTo>
                    <a:pt x="109220" y="88900"/>
                    <a:pt x="110490" y="88900"/>
                    <a:pt x="111760" y="88900"/>
                  </a:cubicBezTo>
                  <a:cubicBezTo>
                    <a:pt x="111760" y="88900"/>
                    <a:pt x="138430" y="87630"/>
                    <a:pt x="151130" y="86360"/>
                  </a:cubicBezTo>
                  <a:cubicBezTo>
                    <a:pt x="161290" y="86360"/>
                    <a:pt x="180340" y="86360"/>
                    <a:pt x="180340" y="85090"/>
                  </a:cubicBezTo>
                  <a:cubicBezTo>
                    <a:pt x="180340" y="85090"/>
                    <a:pt x="179070" y="85090"/>
                    <a:pt x="179070" y="83820"/>
                  </a:cubicBezTo>
                  <a:cubicBezTo>
                    <a:pt x="175260" y="82550"/>
                    <a:pt x="152400" y="83820"/>
                    <a:pt x="139700" y="83820"/>
                  </a:cubicBezTo>
                  <a:cubicBezTo>
                    <a:pt x="128270" y="83820"/>
                    <a:pt x="105410" y="83820"/>
                    <a:pt x="105410" y="83820"/>
                  </a:cubicBezTo>
                  <a:cubicBezTo>
                    <a:pt x="105410" y="83820"/>
                    <a:pt x="104140" y="83820"/>
                    <a:pt x="102870" y="83820"/>
                  </a:cubicBezTo>
                  <a:cubicBezTo>
                    <a:pt x="102870" y="83820"/>
                    <a:pt x="101600" y="83820"/>
                    <a:pt x="101600" y="83820"/>
                  </a:cubicBezTo>
                  <a:cubicBezTo>
                    <a:pt x="101600" y="83820"/>
                    <a:pt x="100330" y="83820"/>
                    <a:pt x="99060" y="83820"/>
                  </a:cubicBezTo>
                  <a:cubicBezTo>
                    <a:pt x="99060" y="82550"/>
                    <a:pt x="97790" y="82550"/>
                    <a:pt x="97790" y="82550"/>
                  </a:cubicBezTo>
                  <a:cubicBezTo>
                    <a:pt x="97790" y="82550"/>
                    <a:pt x="96520" y="82550"/>
                    <a:pt x="95250" y="81280"/>
                  </a:cubicBezTo>
                  <a:cubicBezTo>
                    <a:pt x="95250" y="81280"/>
                    <a:pt x="93980" y="81280"/>
                    <a:pt x="93980" y="81280"/>
                  </a:cubicBezTo>
                  <a:cubicBezTo>
                    <a:pt x="93980" y="81280"/>
                    <a:pt x="92710" y="80010"/>
                    <a:pt x="92710" y="80010"/>
                  </a:cubicBezTo>
                  <a:cubicBezTo>
                    <a:pt x="92710" y="78740"/>
                    <a:pt x="91440" y="78740"/>
                    <a:pt x="91440" y="78740"/>
                  </a:cubicBezTo>
                  <a:cubicBezTo>
                    <a:pt x="91440" y="78740"/>
                    <a:pt x="90170" y="77470"/>
                    <a:pt x="90170" y="76200"/>
                  </a:cubicBezTo>
                  <a:cubicBezTo>
                    <a:pt x="90170" y="76200"/>
                    <a:pt x="88900" y="74930"/>
                    <a:pt x="88900" y="74930"/>
                  </a:cubicBezTo>
                  <a:cubicBezTo>
                    <a:pt x="88900" y="74930"/>
                    <a:pt x="88900" y="73660"/>
                    <a:pt x="87630" y="72390"/>
                  </a:cubicBezTo>
                  <a:cubicBezTo>
                    <a:pt x="87630" y="72390"/>
                    <a:pt x="87630" y="71120"/>
                    <a:pt x="87630" y="71120"/>
                  </a:cubicBezTo>
                  <a:cubicBezTo>
                    <a:pt x="87630" y="71120"/>
                    <a:pt x="87630" y="69850"/>
                    <a:pt x="87630" y="68580"/>
                  </a:cubicBezTo>
                  <a:cubicBezTo>
                    <a:pt x="87630" y="68580"/>
                    <a:pt x="87630" y="67310"/>
                    <a:pt x="87630" y="67310"/>
                  </a:cubicBezTo>
                  <a:cubicBezTo>
                    <a:pt x="87630" y="67310"/>
                    <a:pt x="87630" y="64770"/>
                    <a:pt x="87630" y="64770"/>
                  </a:cubicBezTo>
                  <a:cubicBezTo>
                    <a:pt x="87630" y="64770"/>
                    <a:pt x="87630" y="64770"/>
                    <a:pt x="86360" y="64770"/>
                  </a:cubicBezTo>
                  <a:cubicBezTo>
                    <a:pt x="83820" y="64770"/>
                    <a:pt x="45720" y="66040"/>
                    <a:pt x="38100" y="66040"/>
                  </a:cubicBezTo>
                  <a:cubicBezTo>
                    <a:pt x="35560" y="66040"/>
                    <a:pt x="33020" y="66040"/>
                    <a:pt x="33020" y="66040"/>
                  </a:cubicBezTo>
                  <a:cubicBezTo>
                    <a:pt x="31750" y="66040"/>
                    <a:pt x="22860" y="66040"/>
                    <a:pt x="22860" y="66040"/>
                  </a:cubicBezTo>
                  <a:cubicBezTo>
                    <a:pt x="22860" y="66040"/>
                    <a:pt x="21590" y="66040"/>
                    <a:pt x="20320" y="66040"/>
                  </a:cubicBezTo>
                  <a:cubicBezTo>
                    <a:pt x="20320" y="64770"/>
                    <a:pt x="17780" y="64770"/>
                    <a:pt x="17780" y="64770"/>
                  </a:cubicBezTo>
                  <a:cubicBezTo>
                    <a:pt x="17780" y="64770"/>
                    <a:pt x="16510" y="64770"/>
                    <a:pt x="16510" y="64770"/>
                  </a:cubicBezTo>
                  <a:cubicBezTo>
                    <a:pt x="15240" y="64770"/>
                    <a:pt x="13970" y="63500"/>
                    <a:pt x="13970" y="63500"/>
                  </a:cubicBezTo>
                  <a:cubicBezTo>
                    <a:pt x="13970" y="63500"/>
                    <a:pt x="13970" y="63500"/>
                    <a:pt x="12700" y="62230"/>
                  </a:cubicBezTo>
                  <a:cubicBezTo>
                    <a:pt x="12700" y="62230"/>
                    <a:pt x="11430" y="60960"/>
                    <a:pt x="11430" y="60960"/>
                  </a:cubicBezTo>
                  <a:cubicBezTo>
                    <a:pt x="11430" y="60960"/>
                    <a:pt x="10160" y="60960"/>
                    <a:pt x="10160" y="59690"/>
                  </a:cubicBezTo>
                  <a:cubicBezTo>
                    <a:pt x="8890" y="59690"/>
                    <a:pt x="8890" y="58420"/>
                    <a:pt x="8890" y="58420"/>
                  </a:cubicBezTo>
                  <a:cubicBezTo>
                    <a:pt x="7620" y="58420"/>
                    <a:pt x="7620" y="57150"/>
                    <a:pt x="7620" y="57150"/>
                  </a:cubicBezTo>
                  <a:cubicBezTo>
                    <a:pt x="6350" y="57150"/>
                    <a:pt x="5080" y="55880"/>
                    <a:pt x="5080" y="55880"/>
                  </a:cubicBezTo>
                  <a:cubicBezTo>
                    <a:pt x="5080" y="55880"/>
                    <a:pt x="5080" y="55880"/>
                    <a:pt x="3810" y="54610"/>
                  </a:cubicBezTo>
                  <a:cubicBezTo>
                    <a:pt x="3810" y="54610"/>
                    <a:pt x="2540" y="53340"/>
                    <a:pt x="2540" y="53340"/>
                  </a:cubicBezTo>
                  <a:cubicBezTo>
                    <a:pt x="2540" y="53340"/>
                    <a:pt x="2540" y="52070"/>
                    <a:pt x="2540" y="52070"/>
                  </a:cubicBezTo>
                  <a:cubicBezTo>
                    <a:pt x="1270" y="50800"/>
                    <a:pt x="1270" y="49530"/>
                    <a:pt x="1270" y="49530"/>
                  </a:cubicBezTo>
                  <a:cubicBezTo>
                    <a:pt x="1270" y="49530"/>
                    <a:pt x="1270" y="48260"/>
                    <a:pt x="1270" y="48260"/>
                  </a:cubicBezTo>
                  <a:cubicBezTo>
                    <a:pt x="0" y="46990"/>
                    <a:pt x="0" y="45720"/>
                    <a:pt x="0" y="45720"/>
                  </a:cubicBezTo>
                  <a:moveTo>
                    <a:pt x="2029460" y="62230"/>
                  </a:moveTo>
                  <a:cubicBezTo>
                    <a:pt x="2052320" y="62230"/>
                    <a:pt x="2047240" y="62230"/>
                    <a:pt x="2044700" y="60960"/>
                  </a:cubicBezTo>
                  <a:cubicBezTo>
                    <a:pt x="2040890" y="60960"/>
                    <a:pt x="2033270" y="60960"/>
                    <a:pt x="2032000" y="60960"/>
                  </a:cubicBezTo>
                  <a:cubicBezTo>
                    <a:pt x="2030730" y="60960"/>
                    <a:pt x="2030730" y="62230"/>
                    <a:pt x="2030730" y="62230"/>
                  </a:cubicBezTo>
                  <a:cubicBezTo>
                    <a:pt x="2030730" y="62230"/>
                    <a:pt x="2029460" y="62230"/>
                    <a:pt x="2029460" y="62230"/>
                  </a:cubicBezTo>
                </a:path>
              </a:pathLst>
            </a:custGeom>
            <a:solidFill>
              <a:srgbClr val="FFEA2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6827520" y="8259128"/>
            <a:ext cx="1052512" cy="169545"/>
            <a:chOff x="0" y="0"/>
            <a:chExt cx="1403350" cy="2260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0800" y="31750"/>
              <a:ext cx="1303020" cy="151130"/>
            </a:xfrm>
            <a:custGeom>
              <a:avLst/>
              <a:gdLst/>
              <a:ahLst/>
              <a:cxnLst/>
              <a:rect r="r" b="b" t="t" l="l"/>
              <a:pathLst>
                <a:path h="151130" w="1303020">
                  <a:moveTo>
                    <a:pt x="146050" y="58420"/>
                  </a:moveTo>
                  <a:cubicBezTo>
                    <a:pt x="596900" y="63500"/>
                    <a:pt x="601980" y="69850"/>
                    <a:pt x="603250" y="74930"/>
                  </a:cubicBezTo>
                  <a:cubicBezTo>
                    <a:pt x="604520" y="81280"/>
                    <a:pt x="601980" y="88900"/>
                    <a:pt x="594360" y="92710"/>
                  </a:cubicBezTo>
                  <a:cubicBezTo>
                    <a:pt x="562610" y="111760"/>
                    <a:pt x="379730" y="88900"/>
                    <a:pt x="280670" y="95250"/>
                  </a:cubicBezTo>
                  <a:cubicBezTo>
                    <a:pt x="190500" y="101600"/>
                    <a:pt x="53340" y="139700"/>
                    <a:pt x="21590" y="127000"/>
                  </a:cubicBezTo>
                  <a:cubicBezTo>
                    <a:pt x="11430" y="123190"/>
                    <a:pt x="6350" y="115570"/>
                    <a:pt x="6350" y="110490"/>
                  </a:cubicBezTo>
                  <a:cubicBezTo>
                    <a:pt x="6350" y="105410"/>
                    <a:pt x="12700" y="97790"/>
                    <a:pt x="21590" y="93980"/>
                  </a:cubicBezTo>
                  <a:cubicBezTo>
                    <a:pt x="43180" y="85090"/>
                    <a:pt x="95250" y="99060"/>
                    <a:pt x="154940" y="96520"/>
                  </a:cubicBezTo>
                  <a:cubicBezTo>
                    <a:pt x="274320" y="92710"/>
                    <a:pt x="642620" y="27940"/>
                    <a:pt x="695960" y="46990"/>
                  </a:cubicBezTo>
                  <a:cubicBezTo>
                    <a:pt x="706120" y="52070"/>
                    <a:pt x="712470" y="59690"/>
                    <a:pt x="712470" y="64770"/>
                  </a:cubicBezTo>
                  <a:cubicBezTo>
                    <a:pt x="711200" y="71120"/>
                    <a:pt x="706120" y="76200"/>
                    <a:pt x="695960" y="80010"/>
                  </a:cubicBezTo>
                  <a:cubicBezTo>
                    <a:pt x="657860" y="95250"/>
                    <a:pt x="468630" y="73660"/>
                    <a:pt x="370840" y="82550"/>
                  </a:cubicBezTo>
                  <a:cubicBezTo>
                    <a:pt x="289560" y="90170"/>
                    <a:pt x="170180" y="133350"/>
                    <a:pt x="148590" y="119380"/>
                  </a:cubicBezTo>
                  <a:cubicBezTo>
                    <a:pt x="140970" y="115570"/>
                    <a:pt x="139700" y="106680"/>
                    <a:pt x="140970" y="101600"/>
                  </a:cubicBezTo>
                  <a:cubicBezTo>
                    <a:pt x="142240" y="96520"/>
                    <a:pt x="147320" y="92710"/>
                    <a:pt x="156210" y="88900"/>
                  </a:cubicBezTo>
                  <a:cubicBezTo>
                    <a:pt x="193040" y="74930"/>
                    <a:pt x="369570" y="92710"/>
                    <a:pt x="472440" y="88900"/>
                  </a:cubicBezTo>
                  <a:cubicBezTo>
                    <a:pt x="574040" y="85090"/>
                    <a:pt x="734060" y="54610"/>
                    <a:pt x="769620" y="67310"/>
                  </a:cubicBezTo>
                  <a:cubicBezTo>
                    <a:pt x="779780" y="69850"/>
                    <a:pt x="786130" y="76200"/>
                    <a:pt x="786130" y="81280"/>
                  </a:cubicBezTo>
                  <a:cubicBezTo>
                    <a:pt x="786130" y="86360"/>
                    <a:pt x="781050" y="93980"/>
                    <a:pt x="770890" y="99060"/>
                  </a:cubicBezTo>
                  <a:cubicBezTo>
                    <a:pt x="713740" y="125730"/>
                    <a:pt x="176530" y="128270"/>
                    <a:pt x="120650" y="99060"/>
                  </a:cubicBezTo>
                  <a:cubicBezTo>
                    <a:pt x="109220" y="92710"/>
                    <a:pt x="102870" y="83820"/>
                    <a:pt x="105410" y="77470"/>
                  </a:cubicBezTo>
                  <a:cubicBezTo>
                    <a:pt x="121920" y="43180"/>
                    <a:pt x="751840" y="0"/>
                    <a:pt x="812800" y="19050"/>
                  </a:cubicBezTo>
                  <a:cubicBezTo>
                    <a:pt x="822960" y="21590"/>
                    <a:pt x="828040" y="26670"/>
                    <a:pt x="828040" y="31750"/>
                  </a:cubicBezTo>
                  <a:cubicBezTo>
                    <a:pt x="828040" y="36830"/>
                    <a:pt x="822960" y="44450"/>
                    <a:pt x="812800" y="49530"/>
                  </a:cubicBezTo>
                  <a:cubicBezTo>
                    <a:pt x="765810" y="71120"/>
                    <a:pt x="483870" y="39370"/>
                    <a:pt x="341630" y="48260"/>
                  </a:cubicBezTo>
                  <a:cubicBezTo>
                    <a:pt x="222250" y="55880"/>
                    <a:pt x="50800" y="104140"/>
                    <a:pt x="13970" y="92710"/>
                  </a:cubicBezTo>
                  <a:cubicBezTo>
                    <a:pt x="5080" y="90170"/>
                    <a:pt x="1270" y="85090"/>
                    <a:pt x="0" y="80010"/>
                  </a:cubicBezTo>
                  <a:cubicBezTo>
                    <a:pt x="0" y="74930"/>
                    <a:pt x="2540" y="67310"/>
                    <a:pt x="11430" y="62230"/>
                  </a:cubicBezTo>
                  <a:cubicBezTo>
                    <a:pt x="34290" y="45720"/>
                    <a:pt x="113030" y="41910"/>
                    <a:pt x="189230" y="35560"/>
                  </a:cubicBezTo>
                  <a:cubicBezTo>
                    <a:pt x="320040" y="24130"/>
                    <a:pt x="671830" y="0"/>
                    <a:pt x="726440" y="20320"/>
                  </a:cubicBezTo>
                  <a:cubicBezTo>
                    <a:pt x="737870" y="24130"/>
                    <a:pt x="744220" y="30480"/>
                    <a:pt x="744220" y="36830"/>
                  </a:cubicBezTo>
                  <a:cubicBezTo>
                    <a:pt x="745490" y="43180"/>
                    <a:pt x="740410" y="50800"/>
                    <a:pt x="730250" y="57150"/>
                  </a:cubicBezTo>
                  <a:cubicBezTo>
                    <a:pt x="692150" y="77470"/>
                    <a:pt x="492760" y="57150"/>
                    <a:pt x="383540" y="66040"/>
                  </a:cubicBezTo>
                  <a:cubicBezTo>
                    <a:pt x="287020" y="74930"/>
                    <a:pt x="143510" y="115570"/>
                    <a:pt x="110490" y="104140"/>
                  </a:cubicBezTo>
                  <a:cubicBezTo>
                    <a:pt x="101600" y="100330"/>
                    <a:pt x="96520" y="93980"/>
                    <a:pt x="96520" y="88900"/>
                  </a:cubicBezTo>
                  <a:cubicBezTo>
                    <a:pt x="96520" y="83820"/>
                    <a:pt x="100330" y="77470"/>
                    <a:pt x="109220" y="73660"/>
                  </a:cubicBezTo>
                  <a:cubicBezTo>
                    <a:pt x="157480" y="50800"/>
                    <a:pt x="496570" y="80010"/>
                    <a:pt x="641350" y="76200"/>
                  </a:cubicBezTo>
                  <a:cubicBezTo>
                    <a:pt x="742950" y="73660"/>
                    <a:pt x="866140" y="48260"/>
                    <a:pt x="900430" y="62230"/>
                  </a:cubicBezTo>
                  <a:cubicBezTo>
                    <a:pt x="911860" y="66040"/>
                    <a:pt x="918210" y="73660"/>
                    <a:pt x="918210" y="80010"/>
                  </a:cubicBezTo>
                  <a:cubicBezTo>
                    <a:pt x="918210" y="85090"/>
                    <a:pt x="913130" y="90170"/>
                    <a:pt x="902970" y="95250"/>
                  </a:cubicBezTo>
                  <a:cubicBezTo>
                    <a:pt x="850900" y="115570"/>
                    <a:pt x="466090" y="80010"/>
                    <a:pt x="364490" y="92710"/>
                  </a:cubicBezTo>
                  <a:cubicBezTo>
                    <a:pt x="323850" y="97790"/>
                    <a:pt x="295910" y="119380"/>
                    <a:pt x="279400" y="115570"/>
                  </a:cubicBezTo>
                  <a:cubicBezTo>
                    <a:pt x="271780" y="114300"/>
                    <a:pt x="266700" y="107950"/>
                    <a:pt x="265430" y="104140"/>
                  </a:cubicBezTo>
                  <a:cubicBezTo>
                    <a:pt x="264160" y="99060"/>
                    <a:pt x="264160" y="91440"/>
                    <a:pt x="271780" y="86360"/>
                  </a:cubicBezTo>
                  <a:cubicBezTo>
                    <a:pt x="323850" y="49530"/>
                    <a:pt x="1149350" y="55880"/>
                    <a:pt x="1224280" y="86360"/>
                  </a:cubicBezTo>
                  <a:cubicBezTo>
                    <a:pt x="1235710" y="91440"/>
                    <a:pt x="1240790" y="97790"/>
                    <a:pt x="1240790" y="104140"/>
                  </a:cubicBezTo>
                  <a:cubicBezTo>
                    <a:pt x="1240790" y="109220"/>
                    <a:pt x="1236980" y="114300"/>
                    <a:pt x="1226820" y="119380"/>
                  </a:cubicBezTo>
                  <a:cubicBezTo>
                    <a:pt x="1174750" y="140970"/>
                    <a:pt x="797560" y="114300"/>
                    <a:pt x="666750" y="121920"/>
                  </a:cubicBezTo>
                  <a:cubicBezTo>
                    <a:pt x="595630" y="125730"/>
                    <a:pt x="529590" y="147320"/>
                    <a:pt x="504190" y="139700"/>
                  </a:cubicBezTo>
                  <a:cubicBezTo>
                    <a:pt x="495300" y="137160"/>
                    <a:pt x="487680" y="133350"/>
                    <a:pt x="487680" y="128270"/>
                  </a:cubicBezTo>
                  <a:cubicBezTo>
                    <a:pt x="486410" y="123190"/>
                    <a:pt x="490220" y="114300"/>
                    <a:pt x="501650" y="109220"/>
                  </a:cubicBezTo>
                  <a:cubicBezTo>
                    <a:pt x="558800" y="77470"/>
                    <a:pt x="1160780" y="43180"/>
                    <a:pt x="1219200" y="68580"/>
                  </a:cubicBezTo>
                  <a:cubicBezTo>
                    <a:pt x="1229360" y="72390"/>
                    <a:pt x="1233170" y="78740"/>
                    <a:pt x="1233170" y="83820"/>
                  </a:cubicBezTo>
                  <a:cubicBezTo>
                    <a:pt x="1233170" y="90170"/>
                    <a:pt x="1229360" y="95250"/>
                    <a:pt x="1219200" y="100330"/>
                  </a:cubicBezTo>
                  <a:cubicBezTo>
                    <a:pt x="1150620" y="130810"/>
                    <a:pt x="358140" y="148590"/>
                    <a:pt x="284480" y="110490"/>
                  </a:cubicBezTo>
                  <a:cubicBezTo>
                    <a:pt x="271780" y="104140"/>
                    <a:pt x="266700" y="92710"/>
                    <a:pt x="267970" y="86360"/>
                  </a:cubicBezTo>
                  <a:cubicBezTo>
                    <a:pt x="269240" y="81280"/>
                    <a:pt x="274320" y="77470"/>
                    <a:pt x="284480" y="73660"/>
                  </a:cubicBezTo>
                  <a:cubicBezTo>
                    <a:pt x="342900" y="55880"/>
                    <a:pt x="848360" y="45720"/>
                    <a:pt x="909320" y="73660"/>
                  </a:cubicBezTo>
                  <a:cubicBezTo>
                    <a:pt x="922020" y="78740"/>
                    <a:pt x="928370" y="87630"/>
                    <a:pt x="927100" y="93980"/>
                  </a:cubicBezTo>
                  <a:cubicBezTo>
                    <a:pt x="927100" y="100330"/>
                    <a:pt x="920750" y="106680"/>
                    <a:pt x="909320" y="111760"/>
                  </a:cubicBezTo>
                  <a:cubicBezTo>
                    <a:pt x="850900" y="133350"/>
                    <a:pt x="373380" y="147320"/>
                    <a:pt x="323850" y="123190"/>
                  </a:cubicBezTo>
                  <a:cubicBezTo>
                    <a:pt x="314960" y="118110"/>
                    <a:pt x="311150" y="110490"/>
                    <a:pt x="311150" y="105410"/>
                  </a:cubicBezTo>
                  <a:cubicBezTo>
                    <a:pt x="312420" y="100330"/>
                    <a:pt x="317500" y="95250"/>
                    <a:pt x="327660" y="91440"/>
                  </a:cubicBezTo>
                  <a:cubicBezTo>
                    <a:pt x="394970" y="64770"/>
                    <a:pt x="1116330" y="57150"/>
                    <a:pt x="1184910" y="86360"/>
                  </a:cubicBezTo>
                  <a:cubicBezTo>
                    <a:pt x="1195070" y="91440"/>
                    <a:pt x="1200150" y="99060"/>
                    <a:pt x="1200150" y="104140"/>
                  </a:cubicBezTo>
                  <a:cubicBezTo>
                    <a:pt x="1200150" y="109220"/>
                    <a:pt x="1195070" y="114300"/>
                    <a:pt x="1184910" y="118110"/>
                  </a:cubicBezTo>
                  <a:cubicBezTo>
                    <a:pt x="1129030" y="138430"/>
                    <a:pt x="643890" y="133350"/>
                    <a:pt x="591820" y="100330"/>
                  </a:cubicBezTo>
                  <a:cubicBezTo>
                    <a:pt x="579120" y="92710"/>
                    <a:pt x="572770" y="81280"/>
                    <a:pt x="577850" y="73660"/>
                  </a:cubicBezTo>
                  <a:cubicBezTo>
                    <a:pt x="598170" y="39370"/>
                    <a:pt x="1153160" y="43180"/>
                    <a:pt x="1212850" y="62230"/>
                  </a:cubicBezTo>
                  <a:cubicBezTo>
                    <a:pt x="1223010" y="66040"/>
                    <a:pt x="1229360" y="71120"/>
                    <a:pt x="1229360" y="76200"/>
                  </a:cubicBezTo>
                  <a:cubicBezTo>
                    <a:pt x="1230630" y="81280"/>
                    <a:pt x="1225550" y="90170"/>
                    <a:pt x="1215390" y="95250"/>
                  </a:cubicBezTo>
                  <a:cubicBezTo>
                    <a:pt x="1160780" y="120650"/>
                    <a:pt x="673100" y="104140"/>
                    <a:pt x="619760" y="69850"/>
                  </a:cubicBezTo>
                  <a:cubicBezTo>
                    <a:pt x="608330" y="62230"/>
                    <a:pt x="601980" y="50800"/>
                    <a:pt x="605790" y="44450"/>
                  </a:cubicBezTo>
                  <a:cubicBezTo>
                    <a:pt x="626110" y="10160"/>
                    <a:pt x="1167130" y="10160"/>
                    <a:pt x="1224280" y="31750"/>
                  </a:cubicBezTo>
                  <a:cubicBezTo>
                    <a:pt x="1235710" y="35560"/>
                    <a:pt x="1240790" y="40640"/>
                    <a:pt x="1240790" y="46990"/>
                  </a:cubicBezTo>
                  <a:cubicBezTo>
                    <a:pt x="1242060" y="52070"/>
                    <a:pt x="1235710" y="59690"/>
                    <a:pt x="1224280" y="66040"/>
                  </a:cubicBezTo>
                  <a:cubicBezTo>
                    <a:pt x="1168400" y="91440"/>
                    <a:pt x="688340" y="93980"/>
                    <a:pt x="633730" y="64770"/>
                  </a:cubicBezTo>
                  <a:cubicBezTo>
                    <a:pt x="622300" y="59690"/>
                    <a:pt x="617220" y="48260"/>
                    <a:pt x="618490" y="43180"/>
                  </a:cubicBezTo>
                  <a:cubicBezTo>
                    <a:pt x="618490" y="38100"/>
                    <a:pt x="623570" y="35560"/>
                    <a:pt x="633730" y="31750"/>
                  </a:cubicBezTo>
                  <a:cubicBezTo>
                    <a:pt x="688340" y="15240"/>
                    <a:pt x="1182370" y="6350"/>
                    <a:pt x="1239520" y="31750"/>
                  </a:cubicBezTo>
                  <a:cubicBezTo>
                    <a:pt x="1250950" y="36830"/>
                    <a:pt x="1257300" y="44450"/>
                    <a:pt x="1256030" y="50800"/>
                  </a:cubicBezTo>
                  <a:cubicBezTo>
                    <a:pt x="1256030" y="55880"/>
                    <a:pt x="1250950" y="60960"/>
                    <a:pt x="1239520" y="66040"/>
                  </a:cubicBezTo>
                  <a:cubicBezTo>
                    <a:pt x="1187450" y="85090"/>
                    <a:pt x="782320" y="90170"/>
                    <a:pt x="728980" y="66040"/>
                  </a:cubicBezTo>
                  <a:cubicBezTo>
                    <a:pt x="717550" y="60960"/>
                    <a:pt x="711200" y="52070"/>
                    <a:pt x="711200" y="46990"/>
                  </a:cubicBezTo>
                  <a:cubicBezTo>
                    <a:pt x="712470" y="40640"/>
                    <a:pt x="717550" y="35560"/>
                    <a:pt x="728980" y="30480"/>
                  </a:cubicBezTo>
                  <a:cubicBezTo>
                    <a:pt x="782320" y="10160"/>
                    <a:pt x="1197610" y="1270"/>
                    <a:pt x="1249680" y="21590"/>
                  </a:cubicBezTo>
                  <a:cubicBezTo>
                    <a:pt x="1261110" y="25400"/>
                    <a:pt x="1267460" y="30480"/>
                    <a:pt x="1267460" y="36830"/>
                  </a:cubicBezTo>
                  <a:cubicBezTo>
                    <a:pt x="1267460" y="43180"/>
                    <a:pt x="1261110" y="50800"/>
                    <a:pt x="1249680" y="55880"/>
                  </a:cubicBezTo>
                  <a:cubicBezTo>
                    <a:pt x="1214120" y="72390"/>
                    <a:pt x="1004570" y="69850"/>
                    <a:pt x="967740" y="55880"/>
                  </a:cubicBezTo>
                  <a:cubicBezTo>
                    <a:pt x="957580" y="52070"/>
                    <a:pt x="951230" y="46990"/>
                    <a:pt x="949960" y="40640"/>
                  </a:cubicBezTo>
                  <a:cubicBezTo>
                    <a:pt x="949960" y="35560"/>
                    <a:pt x="953770" y="26670"/>
                    <a:pt x="963930" y="21590"/>
                  </a:cubicBezTo>
                  <a:cubicBezTo>
                    <a:pt x="999490" y="3810"/>
                    <a:pt x="1244600" y="16510"/>
                    <a:pt x="1283970" y="29210"/>
                  </a:cubicBezTo>
                  <a:cubicBezTo>
                    <a:pt x="1294130" y="33020"/>
                    <a:pt x="1300480" y="36830"/>
                    <a:pt x="1301750" y="41910"/>
                  </a:cubicBezTo>
                  <a:cubicBezTo>
                    <a:pt x="1303020" y="48260"/>
                    <a:pt x="1296670" y="59690"/>
                    <a:pt x="1283970" y="66040"/>
                  </a:cubicBezTo>
                  <a:cubicBezTo>
                    <a:pt x="1247140" y="87630"/>
                    <a:pt x="1027430" y="96520"/>
                    <a:pt x="990600" y="78740"/>
                  </a:cubicBezTo>
                  <a:cubicBezTo>
                    <a:pt x="980440" y="73660"/>
                    <a:pt x="974090" y="62230"/>
                    <a:pt x="975360" y="57150"/>
                  </a:cubicBezTo>
                  <a:cubicBezTo>
                    <a:pt x="976630" y="53340"/>
                    <a:pt x="996950" y="46990"/>
                    <a:pt x="1000760" y="50800"/>
                  </a:cubicBezTo>
                  <a:cubicBezTo>
                    <a:pt x="1004570" y="54610"/>
                    <a:pt x="1002030" y="74930"/>
                    <a:pt x="998220" y="77470"/>
                  </a:cubicBezTo>
                  <a:cubicBezTo>
                    <a:pt x="993140" y="78740"/>
                    <a:pt x="975360" y="69850"/>
                    <a:pt x="974090" y="64770"/>
                  </a:cubicBezTo>
                  <a:cubicBezTo>
                    <a:pt x="974090" y="59690"/>
                    <a:pt x="979170" y="52070"/>
                    <a:pt x="989330" y="46990"/>
                  </a:cubicBezTo>
                  <a:cubicBezTo>
                    <a:pt x="1024890" y="29210"/>
                    <a:pt x="1247140" y="19050"/>
                    <a:pt x="1283970" y="29210"/>
                  </a:cubicBezTo>
                  <a:cubicBezTo>
                    <a:pt x="1294130" y="33020"/>
                    <a:pt x="1300480" y="36830"/>
                    <a:pt x="1301750" y="41910"/>
                  </a:cubicBezTo>
                  <a:cubicBezTo>
                    <a:pt x="1303020" y="48260"/>
                    <a:pt x="1296670" y="60960"/>
                    <a:pt x="1283970" y="66040"/>
                  </a:cubicBezTo>
                  <a:cubicBezTo>
                    <a:pt x="1247140" y="85090"/>
                    <a:pt x="1047750" y="66040"/>
                    <a:pt x="994410" y="58420"/>
                  </a:cubicBezTo>
                  <a:cubicBezTo>
                    <a:pt x="974090" y="55880"/>
                    <a:pt x="957580" y="55880"/>
                    <a:pt x="953770" y="48260"/>
                  </a:cubicBezTo>
                  <a:cubicBezTo>
                    <a:pt x="949960" y="41910"/>
                    <a:pt x="953770" y="29210"/>
                    <a:pt x="963930" y="21590"/>
                  </a:cubicBezTo>
                  <a:cubicBezTo>
                    <a:pt x="994410" y="0"/>
                    <a:pt x="1220470" y="3810"/>
                    <a:pt x="1254760" y="21590"/>
                  </a:cubicBezTo>
                  <a:cubicBezTo>
                    <a:pt x="1263650" y="26670"/>
                    <a:pt x="1267460" y="35560"/>
                    <a:pt x="1267460" y="40640"/>
                  </a:cubicBezTo>
                  <a:cubicBezTo>
                    <a:pt x="1266190" y="46990"/>
                    <a:pt x="1261110" y="52070"/>
                    <a:pt x="1249680" y="55880"/>
                  </a:cubicBezTo>
                  <a:cubicBezTo>
                    <a:pt x="1197610" y="76200"/>
                    <a:pt x="781050" y="92710"/>
                    <a:pt x="728980" y="66040"/>
                  </a:cubicBezTo>
                  <a:cubicBezTo>
                    <a:pt x="716280" y="59690"/>
                    <a:pt x="711200" y="48260"/>
                    <a:pt x="712470" y="41910"/>
                  </a:cubicBezTo>
                  <a:cubicBezTo>
                    <a:pt x="713740" y="36830"/>
                    <a:pt x="718820" y="34290"/>
                    <a:pt x="728980" y="30480"/>
                  </a:cubicBezTo>
                  <a:cubicBezTo>
                    <a:pt x="781050" y="15240"/>
                    <a:pt x="1187450" y="11430"/>
                    <a:pt x="1239520" y="31750"/>
                  </a:cubicBezTo>
                  <a:cubicBezTo>
                    <a:pt x="1250950" y="35560"/>
                    <a:pt x="1256030" y="40640"/>
                    <a:pt x="1256030" y="46990"/>
                  </a:cubicBezTo>
                  <a:cubicBezTo>
                    <a:pt x="1257300" y="52070"/>
                    <a:pt x="1250950" y="60960"/>
                    <a:pt x="1239520" y="66040"/>
                  </a:cubicBezTo>
                  <a:cubicBezTo>
                    <a:pt x="1182370" y="91440"/>
                    <a:pt x="688340" y="82550"/>
                    <a:pt x="633730" y="64770"/>
                  </a:cubicBezTo>
                  <a:cubicBezTo>
                    <a:pt x="623570" y="62230"/>
                    <a:pt x="618490" y="59690"/>
                    <a:pt x="618490" y="54610"/>
                  </a:cubicBezTo>
                  <a:cubicBezTo>
                    <a:pt x="617220" y="48260"/>
                    <a:pt x="622300" y="38100"/>
                    <a:pt x="633730" y="31750"/>
                  </a:cubicBezTo>
                  <a:cubicBezTo>
                    <a:pt x="688340" y="3810"/>
                    <a:pt x="1168400" y="6350"/>
                    <a:pt x="1224280" y="31750"/>
                  </a:cubicBezTo>
                  <a:cubicBezTo>
                    <a:pt x="1235710" y="36830"/>
                    <a:pt x="1242060" y="44450"/>
                    <a:pt x="1240790" y="50800"/>
                  </a:cubicBezTo>
                  <a:cubicBezTo>
                    <a:pt x="1240790" y="55880"/>
                    <a:pt x="1235710" y="60960"/>
                    <a:pt x="1224280" y="66040"/>
                  </a:cubicBezTo>
                  <a:cubicBezTo>
                    <a:pt x="1167130" y="87630"/>
                    <a:pt x="673100" y="102870"/>
                    <a:pt x="619760" y="69850"/>
                  </a:cubicBezTo>
                  <a:cubicBezTo>
                    <a:pt x="608330" y="63500"/>
                    <a:pt x="601980" y="50800"/>
                    <a:pt x="605790" y="44450"/>
                  </a:cubicBezTo>
                  <a:cubicBezTo>
                    <a:pt x="626110" y="12700"/>
                    <a:pt x="1164590" y="36830"/>
                    <a:pt x="1216660" y="63500"/>
                  </a:cubicBezTo>
                  <a:cubicBezTo>
                    <a:pt x="1226820" y="67310"/>
                    <a:pt x="1230630" y="74930"/>
                    <a:pt x="1230630" y="80010"/>
                  </a:cubicBezTo>
                  <a:cubicBezTo>
                    <a:pt x="1229360" y="85090"/>
                    <a:pt x="1225550" y="90170"/>
                    <a:pt x="1215390" y="95250"/>
                  </a:cubicBezTo>
                  <a:cubicBezTo>
                    <a:pt x="1159510" y="118110"/>
                    <a:pt x="645160" y="133350"/>
                    <a:pt x="591820" y="100330"/>
                  </a:cubicBezTo>
                  <a:cubicBezTo>
                    <a:pt x="579120" y="92710"/>
                    <a:pt x="574040" y="80010"/>
                    <a:pt x="577850" y="73660"/>
                  </a:cubicBezTo>
                  <a:cubicBezTo>
                    <a:pt x="598170" y="41910"/>
                    <a:pt x="1129030" y="64770"/>
                    <a:pt x="1184910" y="86360"/>
                  </a:cubicBezTo>
                  <a:cubicBezTo>
                    <a:pt x="1195070" y="91440"/>
                    <a:pt x="1200150" y="95250"/>
                    <a:pt x="1200150" y="100330"/>
                  </a:cubicBezTo>
                  <a:cubicBezTo>
                    <a:pt x="1200150" y="106680"/>
                    <a:pt x="1195070" y="113030"/>
                    <a:pt x="1184910" y="118110"/>
                  </a:cubicBezTo>
                  <a:cubicBezTo>
                    <a:pt x="1116330" y="148590"/>
                    <a:pt x="396240" y="148590"/>
                    <a:pt x="327660" y="123190"/>
                  </a:cubicBezTo>
                  <a:cubicBezTo>
                    <a:pt x="317500" y="119380"/>
                    <a:pt x="312420" y="114300"/>
                    <a:pt x="311150" y="109220"/>
                  </a:cubicBezTo>
                  <a:cubicBezTo>
                    <a:pt x="311150" y="104140"/>
                    <a:pt x="316230" y="96520"/>
                    <a:pt x="327660" y="91440"/>
                  </a:cubicBezTo>
                  <a:cubicBezTo>
                    <a:pt x="382270" y="64770"/>
                    <a:pt x="882650" y="48260"/>
                    <a:pt x="922020" y="78740"/>
                  </a:cubicBezTo>
                  <a:cubicBezTo>
                    <a:pt x="928370" y="83820"/>
                    <a:pt x="928370" y="93980"/>
                    <a:pt x="927100" y="99060"/>
                  </a:cubicBezTo>
                  <a:cubicBezTo>
                    <a:pt x="924560" y="104140"/>
                    <a:pt x="919480" y="107950"/>
                    <a:pt x="909320" y="111760"/>
                  </a:cubicBezTo>
                  <a:cubicBezTo>
                    <a:pt x="849630" y="129540"/>
                    <a:pt x="344170" y="133350"/>
                    <a:pt x="284480" y="110490"/>
                  </a:cubicBezTo>
                  <a:cubicBezTo>
                    <a:pt x="273050" y="105410"/>
                    <a:pt x="267970" y="100330"/>
                    <a:pt x="266700" y="93980"/>
                  </a:cubicBezTo>
                  <a:cubicBezTo>
                    <a:pt x="266700" y="88900"/>
                    <a:pt x="269240" y="80010"/>
                    <a:pt x="280670" y="74930"/>
                  </a:cubicBezTo>
                  <a:cubicBezTo>
                    <a:pt x="347980" y="39370"/>
                    <a:pt x="1151890" y="36830"/>
                    <a:pt x="1219200" y="68580"/>
                  </a:cubicBezTo>
                  <a:cubicBezTo>
                    <a:pt x="1229360" y="72390"/>
                    <a:pt x="1233170" y="78740"/>
                    <a:pt x="1233170" y="83820"/>
                  </a:cubicBezTo>
                  <a:cubicBezTo>
                    <a:pt x="1233170" y="90170"/>
                    <a:pt x="1229360" y="95250"/>
                    <a:pt x="1219200" y="100330"/>
                  </a:cubicBezTo>
                  <a:cubicBezTo>
                    <a:pt x="1163320" y="127000"/>
                    <a:pt x="683260" y="142240"/>
                    <a:pt x="574040" y="143510"/>
                  </a:cubicBezTo>
                  <a:cubicBezTo>
                    <a:pt x="535940" y="143510"/>
                    <a:pt x="506730" y="148590"/>
                    <a:pt x="496570" y="138430"/>
                  </a:cubicBezTo>
                  <a:cubicBezTo>
                    <a:pt x="490220" y="133350"/>
                    <a:pt x="487680" y="118110"/>
                    <a:pt x="494030" y="111760"/>
                  </a:cubicBezTo>
                  <a:cubicBezTo>
                    <a:pt x="509270" y="92710"/>
                    <a:pt x="591820" y="97790"/>
                    <a:pt x="666750" y="92710"/>
                  </a:cubicBezTo>
                  <a:cubicBezTo>
                    <a:pt x="800100" y="85090"/>
                    <a:pt x="1178560" y="63500"/>
                    <a:pt x="1228090" y="87630"/>
                  </a:cubicBezTo>
                  <a:cubicBezTo>
                    <a:pt x="1238250" y="91440"/>
                    <a:pt x="1242060" y="97790"/>
                    <a:pt x="1240790" y="104140"/>
                  </a:cubicBezTo>
                  <a:cubicBezTo>
                    <a:pt x="1240790" y="109220"/>
                    <a:pt x="1236980" y="114300"/>
                    <a:pt x="1226820" y="119380"/>
                  </a:cubicBezTo>
                  <a:cubicBezTo>
                    <a:pt x="1158240" y="147320"/>
                    <a:pt x="421640" y="124460"/>
                    <a:pt x="314960" y="118110"/>
                  </a:cubicBezTo>
                  <a:cubicBezTo>
                    <a:pt x="290830" y="116840"/>
                    <a:pt x="279400" y="119380"/>
                    <a:pt x="271780" y="113030"/>
                  </a:cubicBezTo>
                  <a:cubicBezTo>
                    <a:pt x="266700" y="107950"/>
                    <a:pt x="264160" y="95250"/>
                    <a:pt x="269240" y="88900"/>
                  </a:cubicBezTo>
                  <a:cubicBezTo>
                    <a:pt x="278130" y="74930"/>
                    <a:pt x="318770" y="69850"/>
                    <a:pt x="364490" y="63500"/>
                  </a:cubicBezTo>
                  <a:cubicBezTo>
                    <a:pt x="469900" y="49530"/>
                    <a:pt x="847090" y="43180"/>
                    <a:pt x="900430" y="62230"/>
                  </a:cubicBezTo>
                  <a:cubicBezTo>
                    <a:pt x="911860" y="66040"/>
                    <a:pt x="916940" y="69850"/>
                    <a:pt x="918210" y="74930"/>
                  </a:cubicBezTo>
                  <a:cubicBezTo>
                    <a:pt x="918210" y="81280"/>
                    <a:pt x="915670" y="88900"/>
                    <a:pt x="906780" y="93980"/>
                  </a:cubicBezTo>
                  <a:cubicBezTo>
                    <a:pt x="850900" y="125730"/>
                    <a:pt x="247650" y="113030"/>
                    <a:pt x="148590" y="107950"/>
                  </a:cubicBezTo>
                  <a:cubicBezTo>
                    <a:pt x="124460" y="105410"/>
                    <a:pt x="109220" y="109220"/>
                    <a:pt x="102870" y="101600"/>
                  </a:cubicBezTo>
                  <a:cubicBezTo>
                    <a:pt x="99060" y="95250"/>
                    <a:pt x="97790" y="82550"/>
                    <a:pt x="106680" y="73660"/>
                  </a:cubicBezTo>
                  <a:cubicBezTo>
                    <a:pt x="130810" y="48260"/>
                    <a:pt x="284480" y="44450"/>
                    <a:pt x="382270" y="35560"/>
                  </a:cubicBezTo>
                  <a:cubicBezTo>
                    <a:pt x="490220" y="25400"/>
                    <a:pt x="684530" y="5080"/>
                    <a:pt x="726440" y="20320"/>
                  </a:cubicBezTo>
                  <a:cubicBezTo>
                    <a:pt x="737870" y="24130"/>
                    <a:pt x="742950" y="30480"/>
                    <a:pt x="744220" y="36830"/>
                  </a:cubicBezTo>
                  <a:cubicBezTo>
                    <a:pt x="745490" y="41910"/>
                    <a:pt x="742950" y="49530"/>
                    <a:pt x="735330" y="54610"/>
                  </a:cubicBezTo>
                  <a:cubicBezTo>
                    <a:pt x="694690" y="80010"/>
                    <a:pt x="392430" y="49530"/>
                    <a:pt x="259080" y="59690"/>
                  </a:cubicBezTo>
                  <a:cubicBezTo>
                    <a:pt x="163830" y="67310"/>
                    <a:pt x="44450" y="105410"/>
                    <a:pt x="13970" y="92710"/>
                  </a:cubicBezTo>
                  <a:cubicBezTo>
                    <a:pt x="5080" y="90170"/>
                    <a:pt x="0" y="82550"/>
                    <a:pt x="0" y="76200"/>
                  </a:cubicBezTo>
                  <a:cubicBezTo>
                    <a:pt x="0" y="71120"/>
                    <a:pt x="2540" y="66040"/>
                    <a:pt x="11430" y="62230"/>
                  </a:cubicBezTo>
                  <a:cubicBezTo>
                    <a:pt x="44450" y="41910"/>
                    <a:pt x="220980" y="26670"/>
                    <a:pt x="341630" y="19050"/>
                  </a:cubicBezTo>
                  <a:cubicBezTo>
                    <a:pt x="485140" y="10160"/>
                    <a:pt x="764540" y="1270"/>
                    <a:pt x="812800" y="19050"/>
                  </a:cubicBezTo>
                  <a:cubicBezTo>
                    <a:pt x="821690" y="22860"/>
                    <a:pt x="826770" y="26670"/>
                    <a:pt x="828040" y="31750"/>
                  </a:cubicBezTo>
                  <a:cubicBezTo>
                    <a:pt x="829310" y="36830"/>
                    <a:pt x="825500" y="44450"/>
                    <a:pt x="816610" y="49530"/>
                  </a:cubicBezTo>
                  <a:cubicBezTo>
                    <a:pt x="789940" y="64770"/>
                    <a:pt x="668020" y="50800"/>
                    <a:pt x="588010" y="58420"/>
                  </a:cubicBezTo>
                  <a:cubicBezTo>
                    <a:pt x="499110" y="66040"/>
                    <a:pt x="393700" y="91440"/>
                    <a:pt x="309880" y="97790"/>
                  </a:cubicBezTo>
                  <a:cubicBezTo>
                    <a:pt x="240030" y="102870"/>
                    <a:pt x="140970" y="111760"/>
                    <a:pt x="116840" y="97790"/>
                  </a:cubicBezTo>
                  <a:cubicBezTo>
                    <a:pt x="107950" y="93980"/>
                    <a:pt x="104140" y="86360"/>
                    <a:pt x="104140" y="81280"/>
                  </a:cubicBezTo>
                  <a:cubicBezTo>
                    <a:pt x="105410" y="76200"/>
                    <a:pt x="110490" y="71120"/>
                    <a:pt x="120650" y="67310"/>
                  </a:cubicBezTo>
                  <a:cubicBezTo>
                    <a:pt x="172720" y="46990"/>
                    <a:pt x="551180" y="66040"/>
                    <a:pt x="664210" y="67310"/>
                  </a:cubicBezTo>
                  <a:cubicBezTo>
                    <a:pt x="715010" y="67310"/>
                    <a:pt x="756920" y="58420"/>
                    <a:pt x="773430" y="67310"/>
                  </a:cubicBezTo>
                  <a:cubicBezTo>
                    <a:pt x="782320" y="71120"/>
                    <a:pt x="786130" y="80010"/>
                    <a:pt x="786130" y="85090"/>
                  </a:cubicBezTo>
                  <a:cubicBezTo>
                    <a:pt x="786130" y="90170"/>
                    <a:pt x="782320" y="93980"/>
                    <a:pt x="774700" y="99060"/>
                  </a:cubicBezTo>
                  <a:cubicBezTo>
                    <a:pt x="725170" y="121920"/>
                    <a:pt x="209550" y="146050"/>
                    <a:pt x="156210" y="123190"/>
                  </a:cubicBezTo>
                  <a:cubicBezTo>
                    <a:pt x="144780" y="118110"/>
                    <a:pt x="140970" y="111760"/>
                    <a:pt x="140970" y="105410"/>
                  </a:cubicBezTo>
                  <a:cubicBezTo>
                    <a:pt x="140970" y="100330"/>
                    <a:pt x="144780" y="95250"/>
                    <a:pt x="152400" y="90170"/>
                  </a:cubicBezTo>
                  <a:cubicBezTo>
                    <a:pt x="177800" y="73660"/>
                    <a:pt x="289560" y="59690"/>
                    <a:pt x="370840" y="52070"/>
                  </a:cubicBezTo>
                  <a:cubicBezTo>
                    <a:pt x="467360" y="43180"/>
                    <a:pt x="656590" y="33020"/>
                    <a:pt x="695960" y="46990"/>
                  </a:cubicBezTo>
                  <a:cubicBezTo>
                    <a:pt x="706120" y="50800"/>
                    <a:pt x="711200" y="55880"/>
                    <a:pt x="712470" y="60960"/>
                  </a:cubicBezTo>
                  <a:cubicBezTo>
                    <a:pt x="712470" y="67310"/>
                    <a:pt x="709930" y="73660"/>
                    <a:pt x="699770" y="78740"/>
                  </a:cubicBezTo>
                  <a:cubicBezTo>
                    <a:pt x="647700" y="110490"/>
                    <a:pt x="78740" y="151130"/>
                    <a:pt x="21590" y="127000"/>
                  </a:cubicBezTo>
                  <a:cubicBezTo>
                    <a:pt x="11430" y="123190"/>
                    <a:pt x="7620" y="115570"/>
                    <a:pt x="6350" y="110490"/>
                  </a:cubicBezTo>
                  <a:cubicBezTo>
                    <a:pt x="6350" y="105410"/>
                    <a:pt x="10160" y="100330"/>
                    <a:pt x="17780" y="95250"/>
                  </a:cubicBezTo>
                  <a:cubicBezTo>
                    <a:pt x="46990" y="77470"/>
                    <a:pt x="187960" y="68580"/>
                    <a:pt x="279400" y="63500"/>
                  </a:cubicBezTo>
                  <a:cubicBezTo>
                    <a:pt x="377190" y="57150"/>
                    <a:pt x="546100" y="45720"/>
                    <a:pt x="585470" y="59690"/>
                  </a:cubicBezTo>
                  <a:cubicBezTo>
                    <a:pt x="595630" y="63500"/>
                    <a:pt x="601980" y="69850"/>
                    <a:pt x="603250" y="74930"/>
                  </a:cubicBezTo>
                  <a:cubicBezTo>
                    <a:pt x="604520" y="81280"/>
                    <a:pt x="601980" y="88900"/>
                    <a:pt x="594360" y="92710"/>
                  </a:cubicBezTo>
                  <a:cubicBezTo>
                    <a:pt x="554990" y="116840"/>
                    <a:pt x="195580" y="115570"/>
                    <a:pt x="146050" y="96520"/>
                  </a:cubicBezTo>
                  <a:cubicBezTo>
                    <a:pt x="133350" y="92710"/>
                    <a:pt x="127000" y="86360"/>
                    <a:pt x="127000" y="80010"/>
                  </a:cubicBezTo>
                  <a:cubicBezTo>
                    <a:pt x="125730" y="73660"/>
                    <a:pt x="146050" y="58420"/>
                    <a:pt x="146050" y="58420"/>
                  </a:cubicBezTo>
                </a:path>
              </a:pathLst>
            </a:custGeom>
            <a:solidFill>
              <a:srgbClr val="FFEA2A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AutoShape 10" id="10"/>
          <p:cNvSpPr/>
          <p:nvPr/>
        </p:nvSpPr>
        <p:spPr>
          <a:xfrm flipV="true">
            <a:off x="2592690" y="3587781"/>
            <a:ext cx="10034386" cy="4657822"/>
          </a:xfrm>
          <a:prstGeom prst="line">
            <a:avLst/>
          </a:prstGeom>
          <a:ln cap="flat" w="57150">
            <a:solidFill>
              <a:srgbClr val="FFEA2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flipV="true">
            <a:off x="2902636" y="5394020"/>
            <a:ext cx="8975580" cy="2986486"/>
          </a:xfrm>
          <a:prstGeom prst="line">
            <a:avLst/>
          </a:prstGeom>
          <a:ln cap="flat" w="57150">
            <a:solidFill>
              <a:srgbClr val="FFEA2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7532948" y="8343325"/>
            <a:ext cx="1025294" cy="756590"/>
          </a:xfrm>
          <a:prstGeom prst="line">
            <a:avLst/>
          </a:prstGeom>
          <a:ln cap="flat" w="57150">
            <a:solidFill>
              <a:srgbClr val="FFEA2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2282513" y="7752279"/>
            <a:ext cx="353029" cy="524946"/>
          </a:xfrm>
          <a:custGeom>
            <a:avLst/>
            <a:gdLst/>
            <a:ahLst/>
            <a:cxnLst/>
            <a:rect r="r" b="b" t="t" l="l"/>
            <a:pathLst>
              <a:path h="524946" w="353029">
                <a:moveTo>
                  <a:pt x="0" y="0"/>
                </a:moveTo>
                <a:lnTo>
                  <a:pt x="353030" y="0"/>
                </a:lnTo>
                <a:lnTo>
                  <a:pt x="353030" y="524946"/>
                </a:lnTo>
                <a:lnTo>
                  <a:pt x="0" y="524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924994" y="7903727"/>
            <a:ext cx="353029" cy="524946"/>
          </a:xfrm>
          <a:custGeom>
            <a:avLst/>
            <a:gdLst/>
            <a:ahLst/>
            <a:cxnLst/>
            <a:rect r="r" b="b" t="t" l="l"/>
            <a:pathLst>
              <a:path h="524946" w="353029">
                <a:moveTo>
                  <a:pt x="0" y="0"/>
                </a:moveTo>
                <a:lnTo>
                  <a:pt x="353030" y="0"/>
                </a:lnTo>
                <a:lnTo>
                  <a:pt x="353030" y="524945"/>
                </a:lnTo>
                <a:lnTo>
                  <a:pt x="0" y="524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356434" y="7752279"/>
            <a:ext cx="353029" cy="524946"/>
          </a:xfrm>
          <a:custGeom>
            <a:avLst/>
            <a:gdLst/>
            <a:ahLst/>
            <a:cxnLst/>
            <a:rect r="r" b="b" t="t" l="l"/>
            <a:pathLst>
              <a:path h="524946" w="353029">
                <a:moveTo>
                  <a:pt x="0" y="0"/>
                </a:moveTo>
                <a:lnTo>
                  <a:pt x="353029" y="0"/>
                </a:lnTo>
                <a:lnTo>
                  <a:pt x="353029" y="524946"/>
                </a:lnTo>
                <a:lnTo>
                  <a:pt x="0" y="524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256747" y="2167025"/>
            <a:ext cx="4740658" cy="1420756"/>
          </a:xfrm>
          <a:custGeom>
            <a:avLst/>
            <a:gdLst/>
            <a:ahLst/>
            <a:cxnLst/>
            <a:rect r="r" b="b" t="t" l="l"/>
            <a:pathLst>
              <a:path h="1420756" w="4740658">
                <a:moveTo>
                  <a:pt x="0" y="0"/>
                </a:moveTo>
                <a:lnTo>
                  <a:pt x="4740658" y="0"/>
                </a:lnTo>
                <a:lnTo>
                  <a:pt x="4740658" y="1420756"/>
                </a:lnTo>
                <a:lnTo>
                  <a:pt x="0" y="14207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6296" r="-12216" b="-1012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256747" y="5315030"/>
            <a:ext cx="7823913" cy="913895"/>
          </a:xfrm>
          <a:custGeom>
            <a:avLst/>
            <a:gdLst/>
            <a:ahLst/>
            <a:cxnLst/>
            <a:rect r="r" b="b" t="t" l="l"/>
            <a:pathLst>
              <a:path h="913895" w="7823913">
                <a:moveTo>
                  <a:pt x="0" y="0"/>
                </a:moveTo>
                <a:lnTo>
                  <a:pt x="7823914" y="0"/>
                </a:lnTo>
                <a:lnTo>
                  <a:pt x="7823914" y="913895"/>
                </a:lnTo>
                <a:lnTo>
                  <a:pt x="0" y="9138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00937" r="0" b="-90138"/>
            </a:stretch>
          </a:blipFill>
        </p:spPr>
      </p:sp>
      <p:sp>
        <p:nvSpPr>
          <p:cNvPr name="AutoShape 18" id="18"/>
          <p:cNvSpPr/>
          <p:nvPr/>
        </p:nvSpPr>
        <p:spPr>
          <a:xfrm>
            <a:off x="8558242" y="9099914"/>
            <a:ext cx="1698505" cy="0"/>
          </a:xfrm>
          <a:prstGeom prst="line">
            <a:avLst/>
          </a:prstGeom>
          <a:ln cap="flat" w="57150">
            <a:solidFill>
              <a:srgbClr val="FFEA2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10256747" y="7752279"/>
            <a:ext cx="6463654" cy="1648444"/>
          </a:xfrm>
          <a:custGeom>
            <a:avLst/>
            <a:gdLst/>
            <a:ahLst/>
            <a:cxnLst/>
            <a:rect r="r" b="b" t="t" l="l"/>
            <a:pathLst>
              <a:path h="1648444" w="6463654">
                <a:moveTo>
                  <a:pt x="0" y="0"/>
                </a:moveTo>
                <a:lnTo>
                  <a:pt x="6463655" y="0"/>
                </a:lnTo>
                <a:lnTo>
                  <a:pt x="6463655" y="1648445"/>
                </a:lnTo>
                <a:lnTo>
                  <a:pt x="0" y="1648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9792" r="-24797" b="-36582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3747505" y="4108368"/>
            <a:ext cx="3814841" cy="2783913"/>
            <a:chOff x="0" y="0"/>
            <a:chExt cx="3576320" cy="26098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-5080" y="0"/>
              <a:ext cx="3581400" cy="2571750"/>
            </a:xfrm>
            <a:custGeom>
              <a:avLst/>
              <a:gdLst/>
              <a:ahLst/>
              <a:cxnLst/>
              <a:rect r="r" b="b" t="t" l="l"/>
              <a:pathLst>
                <a:path h="2571750" w="3581400">
                  <a:moveTo>
                    <a:pt x="6350" y="0"/>
                  </a:moveTo>
                  <a:lnTo>
                    <a:pt x="3575050" y="0"/>
                  </a:lnTo>
                  <a:lnTo>
                    <a:pt x="3575050" y="2387600"/>
                  </a:lnTo>
                  <a:cubicBezTo>
                    <a:pt x="3575050" y="2387600"/>
                    <a:pt x="3581400" y="2419350"/>
                    <a:pt x="3543300" y="2419350"/>
                  </a:cubicBezTo>
                  <a:cubicBezTo>
                    <a:pt x="3505200" y="2419350"/>
                    <a:pt x="3467100" y="2444750"/>
                    <a:pt x="3467100" y="2444750"/>
                  </a:cubicBezTo>
                  <a:lnTo>
                    <a:pt x="3429000" y="2444750"/>
                  </a:lnTo>
                  <a:cubicBezTo>
                    <a:pt x="3429000" y="2444750"/>
                    <a:pt x="3365500" y="2444750"/>
                    <a:pt x="3340100" y="2470150"/>
                  </a:cubicBezTo>
                  <a:cubicBezTo>
                    <a:pt x="3314700" y="2495550"/>
                    <a:pt x="3289300" y="2508250"/>
                    <a:pt x="3289300" y="2508250"/>
                  </a:cubicBezTo>
                  <a:lnTo>
                    <a:pt x="3213100" y="2533650"/>
                  </a:lnTo>
                  <a:lnTo>
                    <a:pt x="3162300" y="2571750"/>
                  </a:lnTo>
                  <a:cubicBezTo>
                    <a:pt x="3162300" y="2571750"/>
                    <a:pt x="3035300" y="2571750"/>
                    <a:pt x="3022600" y="2571750"/>
                  </a:cubicBezTo>
                  <a:cubicBezTo>
                    <a:pt x="3009900" y="2571750"/>
                    <a:pt x="2908300" y="2559050"/>
                    <a:pt x="2908300" y="2559050"/>
                  </a:cubicBezTo>
                  <a:lnTo>
                    <a:pt x="2832100" y="2508250"/>
                  </a:lnTo>
                  <a:lnTo>
                    <a:pt x="2705100" y="2495550"/>
                  </a:lnTo>
                  <a:lnTo>
                    <a:pt x="2603500" y="2508250"/>
                  </a:lnTo>
                  <a:cubicBezTo>
                    <a:pt x="2603500" y="2508250"/>
                    <a:pt x="2489200" y="2495550"/>
                    <a:pt x="2451100" y="2482850"/>
                  </a:cubicBezTo>
                  <a:cubicBezTo>
                    <a:pt x="2413000" y="2470150"/>
                    <a:pt x="2362200" y="2495550"/>
                    <a:pt x="2362200" y="2495550"/>
                  </a:cubicBezTo>
                  <a:lnTo>
                    <a:pt x="2209800" y="2482850"/>
                  </a:lnTo>
                  <a:lnTo>
                    <a:pt x="2159000" y="2495550"/>
                  </a:lnTo>
                  <a:cubicBezTo>
                    <a:pt x="2159000" y="2495550"/>
                    <a:pt x="2095500" y="2520950"/>
                    <a:pt x="2057400" y="2520950"/>
                  </a:cubicBezTo>
                  <a:cubicBezTo>
                    <a:pt x="2019300" y="2520950"/>
                    <a:pt x="1905000" y="2546350"/>
                    <a:pt x="1905000" y="2533650"/>
                  </a:cubicBezTo>
                  <a:cubicBezTo>
                    <a:pt x="1905000" y="2520950"/>
                    <a:pt x="1854200" y="2482850"/>
                    <a:pt x="1841500" y="2482850"/>
                  </a:cubicBezTo>
                  <a:cubicBezTo>
                    <a:pt x="1828800" y="2482850"/>
                    <a:pt x="1739900" y="2470150"/>
                    <a:pt x="1739900" y="2470150"/>
                  </a:cubicBezTo>
                  <a:lnTo>
                    <a:pt x="1612900" y="2470150"/>
                  </a:lnTo>
                  <a:cubicBezTo>
                    <a:pt x="1612900" y="2470150"/>
                    <a:pt x="1447800" y="2482850"/>
                    <a:pt x="1435100" y="2470150"/>
                  </a:cubicBezTo>
                  <a:cubicBezTo>
                    <a:pt x="1435100" y="2470150"/>
                    <a:pt x="1397000" y="2444750"/>
                    <a:pt x="1371600" y="2444750"/>
                  </a:cubicBezTo>
                  <a:cubicBezTo>
                    <a:pt x="1346200" y="2444750"/>
                    <a:pt x="1270000" y="2470150"/>
                    <a:pt x="1270000" y="2470150"/>
                  </a:cubicBezTo>
                  <a:cubicBezTo>
                    <a:pt x="1270000" y="2470150"/>
                    <a:pt x="1206500" y="2444750"/>
                    <a:pt x="1143000" y="2470150"/>
                  </a:cubicBezTo>
                  <a:cubicBezTo>
                    <a:pt x="1143000" y="2470150"/>
                    <a:pt x="1066800" y="2495550"/>
                    <a:pt x="1041400" y="2482850"/>
                  </a:cubicBezTo>
                  <a:lnTo>
                    <a:pt x="952500" y="2508250"/>
                  </a:lnTo>
                  <a:cubicBezTo>
                    <a:pt x="952500" y="2508250"/>
                    <a:pt x="863600" y="2559050"/>
                    <a:pt x="800100" y="2482850"/>
                  </a:cubicBezTo>
                  <a:lnTo>
                    <a:pt x="584200" y="2444750"/>
                  </a:lnTo>
                  <a:cubicBezTo>
                    <a:pt x="584200" y="2444750"/>
                    <a:pt x="546100" y="2406650"/>
                    <a:pt x="508000" y="2406650"/>
                  </a:cubicBezTo>
                  <a:cubicBezTo>
                    <a:pt x="469900" y="2406650"/>
                    <a:pt x="444500" y="2419350"/>
                    <a:pt x="419100" y="2406650"/>
                  </a:cubicBezTo>
                  <a:cubicBezTo>
                    <a:pt x="419100" y="2406650"/>
                    <a:pt x="406400" y="2381250"/>
                    <a:pt x="381000" y="2393950"/>
                  </a:cubicBezTo>
                  <a:cubicBezTo>
                    <a:pt x="381000" y="2393950"/>
                    <a:pt x="342900" y="2406650"/>
                    <a:pt x="304800" y="2393950"/>
                  </a:cubicBezTo>
                  <a:lnTo>
                    <a:pt x="266700" y="2406650"/>
                  </a:lnTo>
                  <a:cubicBezTo>
                    <a:pt x="266700" y="2406650"/>
                    <a:pt x="203200" y="2393950"/>
                    <a:pt x="177800" y="2406650"/>
                  </a:cubicBezTo>
                  <a:cubicBezTo>
                    <a:pt x="177800" y="2406650"/>
                    <a:pt x="88900" y="2381250"/>
                    <a:pt x="76200" y="2368550"/>
                  </a:cubicBezTo>
                  <a:cubicBezTo>
                    <a:pt x="63500" y="2355850"/>
                    <a:pt x="12700" y="2355850"/>
                    <a:pt x="12700" y="2355850"/>
                  </a:cubicBezTo>
                  <a:cubicBezTo>
                    <a:pt x="12700" y="2355850"/>
                    <a:pt x="0" y="6350"/>
                    <a:pt x="6350" y="0"/>
                  </a:cubicBezTo>
                  <a:close/>
                </a:path>
              </a:pathLst>
            </a:custGeom>
            <a:blipFill>
              <a:blip r:embed="rId7"/>
              <a:stretch>
                <a:fillRect l="-277" t="0" r="-6419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620" y="2343150"/>
              <a:ext cx="3568700" cy="266700"/>
            </a:xfrm>
            <a:custGeom>
              <a:avLst/>
              <a:gdLst/>
              <a:ahLst/>
              <a:cxnLst/>
              <a:rect r="r" b="b" t="t" l="l"/>
              <a:pathLst>
                <a:path h="266700" w="3568700">
                  <a:moveTo>
                    <a:pt x="356870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3568700" y="0"/>
                  </a:lnTo>
                  <a:lnTo>
                    <a:pt x="3568700" y="266700"/>
                  </a:lnTo>
                  <a:close/>
                </a:path>
              </a:pathLst>
            </a:custGeom>
            <a:blipFill>
              <a:blip r:embed="rId8"/>
              <a:stretch>
                <a:fillRect l="0" t="-5177" r="0" b="-45357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-10800000">
            <a:off x="14326760" y="2167025"/>
            <a:ext cx="3609020" cy="1420756"/>
          </a:xfrm>
          <a:custGeom>
            <a:avLst/>
            <a:gdLst/>
            <a:ahLst/>
            <a:cxnLst/>
            <a:rect r="r" b="b" t="t" l="l"/>
            <a:pathLst>
              <a:path h="1420756" w="3609020">
                <a:moveTo>
                  <a:pt x="0" y="0"/>
                </a:moveTo>
                <a:lnTo>
                  <a:pt x="3609020" y="0"/>
                </a:lnTo>
                <a:lnTo>
                  <a:pt x="3609020" y="1420756"/>
                </a:lnTo>
                <a:lnTo>
                  <a:pt x="0" y="14207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6296" r="-47403" b="-1012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13756262" y="1172625"/>
            <a:ext cx="3814060" cy="2783343"/>
            <a:chOff x="0" y="0"/>
            <a:chExt cx="3576320" cy="260985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5080" y="0"/>
              <a:ext cx="3581400" cy="2571750"/>
            </a:xfrm>
            <a:custGeom>
              <a:avLst/>
              <a:gdLst/>
              <a:ahLst/>
              <a:cxnLst/>
              <a:rect r="r" b="b" t="t" l="l"/>
              <a:pathLst>
                <a:path h="2571750" w="3581400">
                  <a:moveTo>
                    <a:pt x="6350" y="0"/>
                  </a:moveTo>
                  <a:lnTo>
                    <a:pt x="3575050" y="0"/>
                  </a:lnTo>
                  <a:lnTo>
                    <a:pt x="3575050" y="2387600"/>
                  </a:lnTo>
                  <a:cubicBezTo>
                    <a:pt x="3575050" y="2387600"/>
                    <a:pt x="3581400" y="2419350"/>
                    <a:pt x="3543300" y="2419350"/>
                  </a:cubicBezTo>
                  <a:cubicBezTo>
                    <a:pt x="3505200" y="2419350"/>
                    <a:pt x="3467100" y="2444750"/>
                    <a:pt x="3467100" y="2444750"/>
                  </a:cubicBezTo>
                  <a:lnTo>
                    <a:pt x="3429000" y="2444750"/>
                  </a:lnTo>
                  <a:cubicBezTo>
                    <a:pt x="3429000" y="2444750"/>
                    <a:pt x="3365500" y="2444750"/>
                    <a:pt x="3340100" y="2470150"/>
                  </a:cubicBezTo>
                  <a:cubicBezTo>
                    <a:pt x="3314700" y="2495550"/>
                    <a:pt x="3289300" y="2508250"/>
                    <a:pt x="3289300" y="2508250"/>
                  </a:cubicBezTo>
                  <a:lnTo>
                    <a:pt x="3213100" y="2533650"/>
                  </a:lnTo>
                  <a:lnTo>
                    <a:pt x="3162300" y="2571750"/>
                  </a:lnTo>
                  <a:cubicBezTo>
                    <a:pt x="3162300" y="2571750"/>
                    <a:pt x="3035300" y="2571750"/>
                    <a:pt x="3022600" y="2571750"/>
                  </a:cubicBezTo>
                  <a:cubicBezTo>
                    <a:pt x="3009900" y="2571750"/>
                    <a:pt x="2908300" y="2559050"/>
                    <a:pt x="2908300" y="2559050"/>
                  </a:cubicBezTo>
                  <a:lnTo>
                    <a:pt x="2832100" y="2508250"/>
                  </a:lnTo>
                  <a:lnTo>
                    <a:pt x="2705100" y="2495550"/>
                  </a:lnTo>
                  <a:lnTo>
                    <a:pt x="2603500" y="2508250"/>
                  </a:lnTo>
                  <a:cubicBezTo>
                    <a:pt x="2603500" y="2508250"/>
                    <a:pt x="2489200" y="2495550"/>
                    <a:pt x="2451100" y="2482850"/>
                  </a:cubicBezTo>
                  <a:cubicBezTo>
                    <a:pt x="2413000" y="2470150"/>
                    <a:pt x="2362200" y="2495550"/>
                    <a:pt x="2362200" y="2495550"/>
                  </a:cubicBezTo>
                  <a:lnTo>
                    <a:pt x="2209800" y="2482850"/>
                  </a:lnTo>
                  <a:lnTo>
                    <a:pt x="2159000" y="2495550"/>
                  </a:lnTo>
                  <a:cubicBezTo>
                    <a:pt x="2159000" y="2495550"/>
                    <a:pt x="2095500" y="2520950"/>
                    <a:pt x="2057400" y="2520950"/>
                  </a:cubicBezTo>
                  <a:cubicBezTo>
                    <a:pt x="2019300" y="2520950"/>
                    <a:pt x="1905000" y="2546350"/>
                    <a:pt x="1905000" y="2533650"/>
                  </a:cubicBezTo>
                  <a:cubicBezTo>
                    <a:pt x="1905000" y="2520950"/>
                    <a:pt x="1854200" y="2482850"/>
                    <a:pt x="1841500" y="2482850"/>
                  </a:cubicBezTo>
                  <a:cubicBezTo>
                    <a:pt x="1828800" y="2482850"/>
                    <a:pt x="1739900" y="2470150"/>
                    <a:pt x="1739900" y="2470150"/>
                  </a:cubicBezTo>
                  <a:lnTo>
                    <a:pt x="1612900" y="2470150"/>
                  </a:lnTo>
                  <a:cubicBezTo>
                    <a:pt x="1612900" y="2470150"/>
                    <a:pt x="1447800" y="2482850"/>
                    <a:pt x="1435100" y="2470150"/>
                  </a:cubicBezTo>
                  <a:cubicBezTo>
                    <a:pt x="1435100" y="2470150"/>
                    <a:pt x="1397000" y="2444750"/>
                    <a:pt x="1371600" y="2444750"/>
                  </a:cubicBezTo>
                  <a:cubicBezTo>
                    <a:pt x="1346200" y="2444750"/>
                    <a:pt x="1270000" y="2470150"/>
                    <a:pt x="1270000" y="2470150"/>
                  </a:cubicBezTo>
                  <a:cubicBezTo>
                    <a:pt x="1270000" y="2470150"/>
                    <a:pt x="1206500" y="2444750"/>
                    <a:pt x="1143000" y="2470150"/>
                  </a:cubicBezTo>
                  <a:cubicBezTo>
                    <a:pt x="1143000" y="2470150"/>
                    <a:pt x="1066800" y="2495550"/>
                    <a:pt x="1041400" y="2482850"/>
                  </a:cubicBezTo>
                  <a:lnTo>
                    <a:pt x="952500" y="2508250"/>
                  </a:lnTo>
                  <a:cubicBezTo>
                    <a:pt x="952500" y="2508250"/>
                    <a:pt x="863600" y="2559050"/>
                    <a:pt x="800100" y="2482850"/>
                  </a:cubicBezTo>
                  <a:lnTo>
                    <a:pt x="584200" y="2444750"/>
                  </a:lnTo>
                  <a:cubicBezTo>
                    <a:pt x="584200" y="2444750"/>
                    <a:pt x="546100" y="2406650"/>
                    <a:pt x="508000" y="2406650"/>
                  </a:cubicBezTo>
                  <a:cubicBezTo>
                    <a:pt x="469900" y="2406650"/>
                    <a:pt x="444500" y="2419350"/>
                    <a:pt x="419100" y="2406650"/>
                  </a:cubicBezTo>
                  <a:cubicBezTo>
                    <a:pt x="419100" y="2406650"/>
                    <a:pt x="406400" y="2381250"/>
                    <a:pt x="381000" y="2393950"/>
                  </a:cubicBezTo>
                  <a:cubicBezTo>
                    <a:pt x="381000" y="2393950"/>
                    <a:pt x="342900" y="2406650"/>
                    <a:pt x="304800" y="2393950"/>
                  </a:cubicBezTo>
                  <a:lnTo>
                    <a:pt x="266700" y="2406650"/>
                  </a:lnTo>
                  <a:cubicBezTo>
                    <a:pt x="266700" y="2406650"/>
                    <a:pt x="203200" y="2393950"/>
                    <a:pt x="177800" y="2406650"/>
                  </a:cubicBezTo>
                  <a:cubicBezTo>
                    <a:pt x="177800" y="2406650"/>
                    <a:pt x="88900" y="2381250"/>
                    <a:pt x="76200" y="2368550"/>
                  </a:cubicBezTo>
                  <a:cubicBezTo>
                    <a:pt x="63500" y="2355850"/>
                    <a:pt x="12700" y="2355850"/>
                    <a:pt x="12700" y="2355850"/>
                  </a:cubicBezTo>
                  <a:cubicBezTo>
                    <a:pt x="12700" y="2355850"/>
                    <a:pt x="0" y="6350"/>
                    <a:pt x="6350" y="0"/>
                  </a:cubicBezTo>
                  <a:close/>
                </a:path>
              </a:pathLst>
            </a:custGeom>
            <a:blipFill>
              <a:blip r:embed="rId9"/>
              <a:stretch>
                <a:fillRect l="-1442" t="0" r="-1442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7620" y="2343150"/>
              <a:ext cx="3568700" cy="266700"/>
            </a:xfrm>
            <a:custGeom>
              <a:avLst/>
              <a:gdLst/>
              <a:ahLst/>
              <a:cxnLst/>
              <a:rect r="r" b="b" t="t" l="l"/>
              <a:pathLst>
                <a:path h="266700" w="3568700">
                  <a:moveTo>
                    <a:pt x="356870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3568700" y="0"/>
                  </a:lnTo>
                  <a:lnTo>
                    <a:pt x="3568700" y="266700"/>
                  </a:lnTo>
                  <a:close/>
                </a:path>
              </a:pathLst>
            </a:custGeom>
            <a:blipFill>
              <a:blip r:embed="rId8"/>
              <a:stretch>
                <a:fillRect l="0" t="-5177" r="0" b="-45357"/>
              </a:stretch>
            </a:blipFill>
          </p:spPr>
        </p:sp>
      </p:grpSp>
      <p:sp>
        <p:nvSpPr>
          <p:cNvPr name="Freeform 27" id="27"/>
          <p:cNvSpPr/>
          <p:nvPr/>
        </p:nvSpPr>
        <p:spPr>
          <a:xfrm flipH="false" flipV="false" rot="-10800000">
            <a:off x="15242400" y="7752279"/>
            <a:ext cx="2693380" cy="1648444"/>
          </a:xfrm>
          <a:custGeom>
            <a:avLst/>
            <a:gdLst/>
            <a:ahLst/>
            <a:cxnLst/>
            <a:rect r="r" b="b" t="t" l="l"/>
            <a:pathLst>
              <a:path h="1648444" w="2693380">
                <a:moveTo>
                  <a:pt x="0" y="0"/>
                </a:moveTo>
                <a:lnTo>
                  <a:pt x="2693380" y="0"/>
                </a:lnTo>
                <a:lnTo>
                  <a:pt x="2693380" y="1648445"/>
                </a:lnTo>
                <a:lnTo>
                  <a:pt x="0" y="1648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9792" r="-199491" b="-36582"/>
            </a:stretch>
          </a:blipFill>
        </p:spPr>
      </p: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13756262" y="7042822"/>
            <a:ext cx="3798108" cy="2771702"/>
            <a:chOff x="0" y="0"/>
            <a:chExt cx="3576320" cy="260985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-5080" y="0"/>
              <a:ext cx="3581400" cy="2571750"/>
            </a:xfrm>
            <a:custGeom>
              <a:avLst/>
              <a:gdLst/>
              <a:ahLst/>
              <a:cxnLst/>
              <a:rect r="r" b="b" t="t" l="l"/>
              <a:pathLst>
                <a:path h="2571750" w="3581400">
                  <a:moveTo>
                    <a:pt x="6350" y="0"/>
                  </a:moveTo>
                  <a:lnTo>
                    <a:pt x="3575050" y="0"/>
                  </a:lnTo>
                  <a:lnTo>
                    <a:pt x="3575050" y="2387600"/>
                  </a:lnTo>
                  <a:cubicBezTo>
                    <a:pt x="3575050" y="2387600"/>
                    <a:pt x="3581400" y="2419350"/>
                    <a:pt x="3543300" y="2419350"/>
                  </a:cubicBezTo>
                  <a:cubicBezTo>
                    <a:pt x="3505200" y="2419350"/>
                    <a:pt x="3467100" y="2444750"/>
                    <a:pt x="3467100" y="2444750"/>
                  </a:cubicBezTo>
                  <a:lnTo>
                    <a:pt x="3429000" y="2444750"/>
                  </a:lnTo>
                  <a:cubicBezTo>
                    <a:pt x="3429000" y="2444750"/>
                    <a:pt x="3365500" y="2444750"/>
                    <a:pt x="3340100" y="2470150"/>
                  </a:cubicBezTo>
                  <a:cubicBezTo>
                    <a:pt x="3314700" y="2495550"/>
                    <a:pt x="3289300" y="2508250"/>
                    <a:pt x="3289300" y="2508250"/>
                  </a:cubicBezTo>
                  <a:lnTo>
                    <a:pt x="3213100" y="2533650"/>
                  </a:lnTo>
                  <a:lnTo>
                    <a:pt x="3162300" y="2571750"/>
                  </a:lnTo>
                  <a:cubicBezTo>
                    <a:pt x="3162300" y="2571750"/>
                    <a:pt x="3035300" y="2571750"/>
                    <a:pt x="3022600" y="2571750"/>
                  </a:cubicBezTo>
                  <a:cubicBezTo>
                    <a:pt x="3009900" y="2571750"/>
                    <a:pt x="2908300" y="2559050"/>
                    <a:pt x="2908300" y="2559050"/>
                  </a:cubicBezTo>
                  <a:lnTo>
                    <a:pt x="2832100" y="2508250"/>
                  </a:lnTo>
                  <a:lnTo>
                    <a:pt x="2705100" y="2495550"/>
                  </a:lnTo>
                  <a:lnTo>
                    <a:pt x="2603500" y="2508250"/>
                  </a:lnTo>
                  <a:cubicBezTo>
                    <a:pt x="2603500" y="2508250"/>
                    <a:pt x="2489200" y="2495550"/>
                    <a:pt x="2451100" y="2482850"/>
                  </a:cubicBezTo>
                  <a:cubicBezTo>
                    <a:pt x="2413000" y="2470150"/>
                    <a:pt x="2362200" y="2495550"/>
                    <a:pt x="2362200" y="2495550"/>
                  </a:cubicBezTo>
                  <a:lnTo>
                    <a:pt x="2209800" y="2482850"/>
                  </a:lnTo>
                  <a:lnTo>
                    <a:pt x="2159000" y="2495550"/>
                  </a:lnTo>
                  <a:cubicBezTo>
                    <a:pt x="2159000" y="2495550"/>
                    <a:pt x="2095500" y="2520950"/>
                    <a:pt x="2057400" y="2520950"/>
                  </a:cubicBezTo>
                  <a:cubicBezTo>
                    <a:pt x="2019300" y="2520950"/>
                    <a:pt x="1905000" y="2546350"/>
                    <a:pt x="1905000" y="2533650"/>
                  </a:cubicBezTo>
                  <a:cubicBezTo>
                    <a:pt x="1905000" y="2520950"/>
                    <a:pt x="1854200" y="2482850"/>
                    <a:pt x="1841500" y="2482850"/>
                  </a:cubicBezTo>
                  <a:cubicBezTo>
                    <a:pt x="1828800" y="2482850"/>
                    <a:pt x="1739900" y="2470150"/>
                    <a:pt x="1739900" y="2470150"/>
                  </a:cubicBezTo>
                  <a:lnTo>
                    <a:pt x="1612900" y="2470150"/>
                  </a:lnTo>
                  <a:cubicBezTo>
                    <a:pt x="1612900" y="2470150"/>
                    <a:pt x="1447800" y="2482850"/>
                    <a:pt x="1435100" y="2470150"/>
                  </a:cubicBezTo>
                  <a:cubicBezTo>
                    <a:pt x="1435100" y="2470150"/>
                    <a:pt x="1397000" y="2444750"/>
                    <a:pt x="1371600" y="2444750"/>
                  </a:cubicBezTo>
                  <a:cubicBezTo>
                    <a:pt x="1346200" y="2444750"/>
                    <a:pt x="1270000" y="2470150"/>
                    <a:pt x="1270000" y="2470150"/>
                  </a:cubicBezTo>
                  <a:cubicBezTo>
                    <a:pt x="1270000" y="2470150"/>
                    <a:pt x="1206500" y="2444750"/>
                    <a:pt x="1143000" y="2470150"/>
                  </a:cubicBezTo>
                  <a:cubicBezTo>
                    <a:pt x="1143000" y="2470150"/>
                    <a:pt x="1066800" y="2495550"/>
                    <a:pt x="1041400" y="2482850"/>
                  </a:cubicBezTo>
                  <a:lnTo>
                    <a:pt x="952500" y="2508250"/>
                  </a:lnTo>
                  <a:cubicBezTo>
                    <a:pt x="952500" y="2508250"/>
                    <a:pt x="863600" y="2559050"/>
                    <a:pt x="800100" y="2482850"/>
                  </a:cubicBezTo>
                  <a:lnTo>
                    <a:pt x="584200" y="2444750"/>
                  </a:lnTo>
                  <a:cubicBezTo>
                    <a:pt x="584200" y="2444750"/>
                    <a:pt x="546100" y="2406650"/>
                    <a:pt x="508000" y="2406650"/>
                  </a:cubicBezTo>
                  <a:cubicBezTo>
                    <a:pt x="469900" y="2406650"/>
                    <a:pt x="444500" y="2419350"/>
                    <a:pt x="419100" y="2406650"/>
                  </a:cubicBezTo>
                  <a:cubicBezTo>
                    <a:pt x="419100" y="2406650"/>
                    <a:pt x="406400" y="2381250"/>
                    <a:pt x="381000" y="2393950"/>
                  </a:cubicBezTo>
                  <a:cubicBezTo>
                    <a:pt x="381000" y="2393950"/>
                    <a:pt x="342900" y="2406650"/>
                    <a:pt x="304800" y="2393950"/>
                  </a:cubicBezTo>
                  <a:lnTo>
                    <a:pt x="266700" y="2406650"/>
                  </a:lnTo>
                  <a:cubicBezTo>
                    <a:pt x="266700" y="2406650"/>
                    <a:pt x="203200" y="2393950"/>
                    <a:pt x="177800" y="2406650"/>
                  </a:cubicBezTo>
                  <a:cubicBezTo>
                    <a:pt x="177800" y="2406650"/>
                    <a:pt x="88900" y="2381250"/>
                    <a:pt x="76200" y="2368550"/>
                  </a:cubicBezTo>
                  <a:cubicBezTo>
                    <a:pt x="63500" y="2355850"/>
                    <a:pt x="12700" y="2355850"/>
                    <a:pt x="12700" y="2355850"/>
                  </a:cubicBezTo>
                  <a:cubicBezTo>
                    <a:pt x="12700" y="2355850"/>
                    <a:pt x="0" y="6350"/>
                    <a:pt x="635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11788" r="0" b="-11788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7620" y="2343150"/>
              <a:ext cx="3568700" cy="266700"/>
            </a:xfrm>
            <a:custGeom>
              <a:avLst/>
              <a:gdLst/>
              <a:ahLst/>
              <a:cxnLst/>
              <a:rect r="r" b="b" t="t" l="l"/>
              <a:pathLst>
                <a:path h="266700" w="3568700">
                  <a:moveTo>
                    <a:pt x="356870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3568700" y="0"/>
                  </a:lnTo>
                  <a:lnTo>
                    <a:pt x="3568700" y="266700"/>
                  </a:lnTo>
                  <a:close/>
                </a:path>
              </a:pathLst>
            </a:custGeom>
            <a:blipFill>
              <a:blip r:embed="rId8"/>
              <a:stretch>
                <a:fillRect l="0" t="-5177" r="0" b="-45357"/>
              </a:stretch>
            </a:blipFill>
          </p:spPr>
        </p:sp>
      </p:grpSp>
      <p:sp>
        <p:nvSpPr>
          <p:cNvPr name="Freeform 31" id="31"/>
          <p:cNvSpPr/>
          <p:nvPr/>
        </p:nvSpPr>
        <p:spPr>
          <a:xfrm flipH="false" flipV="false" rot="8965580">
            <a:off x="14776577" y="1782827"/>
            <a:ext cx="740723" cy="210443"/>
          </a:xfrm>
          <a:custGeom>
            <a:avLst/>
            <a:gdLst/>
            <a:ahLst/>
            <a:cxnLst/>
            <a:rect r="r" b="b" t="t" l="l"/>
            <a:pathLst>
              <a:path h="210443" w="740723">
                <a:moveTo>
                  <a:pt x="0" y="0"/>
                </a:moveTo>
                <a:lnTo>
                  <a:pt x="740723" y="0"/>
                </a:lnTo>
                <a:lnTo>
                  <a:pt x="740723" y="210443"/>
                </a:lnTo>
                <a:lnTo>
                  <a:pt x="0" y="210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028700" y="653592"/>
            <a:ext cx="11068579" cy="1276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87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Квартал "Літературний Ярмарок"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8700" y="2119400"/>
            <a:ext cx="8975924" cy="2297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77"/>
              </a:lnSpc>
            </a:pPr>
            <a:r>
              <a:rPr lang="en-US" sz="2626">
                <a:solidFill>
                  <a:srgbClr val="000000"/>
                </a:solidFill>
                <a:latin typeface="Open Sans"/>
              </a:rPr>
              <a:t>Літературним ярмарком було прозвано відтинок Сумської від площі Мироносицької із "ДВОУ" до кафе "Пок" і площі Театральної. Там можна було обмінятися літературними новинами, завітати до видавництва чи придбати творчість українських авторів.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571072" y="2275994"/>
            <a:ext cx="3016239" cy="1174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58"/>
              </a:lnSpc>
            </a:pPr>
            <a:r>
              <a:rPr lang="en-US" sz="1684">
                <a:solidFill>
                  <a:srgbClr val="000000"/>
                </a:solidFill>
                <a:latin typeface="Open Sans Bold"/>
              </a:rPr>
              <a:t>будинок відтворений за адресою кафе "Пок" після другої світової війни (вул. Сумська 5)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571072" y="5616241"/>
            <a:ext cx="2505610" cy="282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58"/>
              </a:lnSpc>
            </a:pPr>
            <a:r>
              <a:rPr lang="en-US" sz="1684">
                <a:solidFill>
                  <a:srgbClr val="000000"/>
                </a:solidFill>
                <a:latin typeface="Open Sans Bold"/>
              </a:rPr>
              <a:t>площа Театральна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571072" y="7831136"/>
            <a:ext cx="3247387" cy="1462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58"/>
              </a:lnSpc>
            </a:pPr>
            <a:r>
              <a:rPr lang="en-US" sz="1684">
                <a:solidFill>
                  <a:srgbClr val="000000"/>
                </a:solidFill>
                <a:latin typeface="Open Sans Bold"/>
              </a:rPr>
              <a:t>Місце розташування Державного видавничого об'єднання України (ДВОУ) на фото з німецької аерозйомки </a:t>
            </a:r>
          </a:p>
        </p:txBody>
      </p:sp>
      <p:sp>
        <p:nvSpPr>
          <p:cNvPr name="Freeform 37" id="37"/>
          <p:cNvSpPr/>
          <p:nvPr/>
        </p:nvSpPr>
        <p:spPr>
          <a:xfrm flipH="false" flipV="false" rot="5099650">
            <a:off x="14201889" y="7873883"/>
            <a:ext cx="740723" cy="210443"/>
          </a:xfrm>
          <a:custGeom>
            <a:avLst/>
            <a:gdLst/>
            <a:ahLst/>
            <a:cxnLst/>
            <a:rect r="r" b="b" t="t" l="l"/>
            <a:pathLst>
              <a:path h="210443" w="740723">
                <a:moveTo>
                  <a:pt x="0" y="0"/>
                </a:moveTo>
                <a:lnTo>
                  <a:pt x="740723" y="0"/>
                </a:lnTo>
                <a:lnTo>
                  <a:pt x="740723" y="210443"/>
                </a:lnTo>
                <a:lnTo>
                  <a:pt x="0" y="210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-1851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8871660">
            <a:off x="12436887" y="3436382"/>
            <a:ext cx="4750480" cy="2369302"/>
          </a:xfrm>
          <a:custGeom>
            <a:avLst/>
            <a:gdLst/>
            <a:ahLst/>
            <a:cxnLst/>
            <a:rect r="r" b="b" t="t" l="l"/>
            <a:pathLst>
              <a:path h="2369302" w="4750480">
                <a:moveTo>
                  <a:pt x="4750479" y="0"/>
                </a:moveTo>
                <a:lnTo>
                  <a:pt x="0" y="0"/>
                </a:lnTo>
                <a:lnTo>
                  <a:pt x="0" y="2369301"/>
                </a:lnTo>
                <a:lnTo>
                  <a:pt x="4750479" y="2369301"/>
                </a:lnTo>
                <a:lnTo>
                  <a:pt x="475047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45027" y="1638393"/>
            <a:ext cx="5016762" cy="3370637"/>
          </a:xfrm>
          <a:custGeom>
            <a:avLst/>
            <a:gdLst/>
            <a:ahLst/>
            <a:cxnLst/>
            <a:rect r="r" b="b" t="t" l="l"/>
            <a:pathLst>
              <a:path h="3370637" w="5016762">
                <a:moveTo>
                  <a:pt x="0" y="0"/>
                </a:moveTo>
                <a:lnTo>
                  <a:pt x="5016762" y="0"/>
                </a:lnTo>
                <a:lnTo>
                  <a:pt x="5016762" y="3370637"/>
                </a:lnTo>
                <a:lnTo>
                  <a:pt x="0" y="3370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578173">
            <a:off x="-2848495" y="4149528"/>
            <a:ext cx="8895703" cy="8229600"/>
          </a:xfrm>
          <a:custGeom>
            <a:avLst/>
            <a:gdLst/>
            <a:ahLst/>
            <a:cxnLst/>
            <a:rect r="r" b="b" t="t" l="l"/>
            <a:pathLst>
              <a:path h="8229600" w="8895703">
                <a:moveTo>
                  <a:pt x="0" y="0"/>
                </a:moveTo>
                <a:lnTo>
                  <a:pt x="8895703" y="0"/>
                </a:lnTo>
                <a:lnTo>
                  <a:pt x="8895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61474">
            <a:off x="6102358" y="5792844"/>
            <a:ext cx="2507730" cy="3818589"/>
          </a:xfrm>
          <a:custGeom>
            <a:avLst/>
            <a:gdLst/>
            <a:ahLst/>
            <a:cxnLst/>
            <a:rect r="r" b="b" t="t" l="l"/>
            <a:pathLst>
              <a:path h="3818589" w="2507730">
                <a:moveTo>
                  <a:pt x="0" y="0"/>
                </a:moveTo>
                <a:lnTo>
                  <a:pt x="2507730" y="0"/>
                </a:lnTo>
                <a:lnTo>
                  <a:pt x="2507730" y="3818589"/>
                </a:lnTo>
                <a:lnTo>
                  <a:pt x="0" y="3818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474563">
            <a:off x="7163343" y="5878847"/>
            <a:ext cx="2529538" cy="3856103"/>
          </a:xfrm>
          <a:custGeom>
            <a:avLst/>
            <a:gdLst/>
            <a:ahLst/>
            <a:cxnLst/>
            <a:rect r="r" b="b" t="t" l="l"/>
            <a:pathLst>
              <a:path h="3856103" w="2529538">
                <a:moveTo>
                  <a:pt x="0" y="0"/>
                </a:moveTo>
                <a:lnTo>
                  <a:pt x="2529538" y="0"/>
                </a:lnTo>
                <a:lnTo>
                  <a:pt x="2529538" y="3856103"/>
                </a:lnTo>
                <a:lnTo>
                  <a:pt x="0" y="38561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719888">
            <a:off x="-2855961" y="5846953"/>
            <a:ext cx="9366214" cy="5403134"/>
          </a:xfrm>
          <a:custGeom>
            <a:avLst/>
            <a:gdLst/>
            <a:ahLst/>
            <a:cxnLst/>
            <a:rect r="r" b="b" t="t" l="l"/>
            <a:pathLst>
              <a:path h="5403134" w="9366214">
                <a:moveTo>
                  <a:pt x="0" y="0"/>
                </a:moveTo>
                <a:lnTo>
                  <a:pt x="9366213" y="0"/>
                </a:lnTo>
                <a:lnTo>
                  <a:pt x="9366213" y="5403134"/>
                </a:lnTo>
                <a:lnTo>
                  <a:pt x="0" y="54031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028700" y="1772863"/>
            <a:ext cx="4970485" cy="3627254"/>
            <a:chOff x="0" y="0"/>
            <a:chExt cx="3576320" cy="26098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5080" y="0"/>
              <a:ext cx="3581400" cy="2571750"/>
            </a:xfrm>
            <a:custGeom>
              <a:avLst/>
              <a:gdLst/>
              <a:ahLst/>
              <a:cxnLst/>
              <a:rect r="r" b="b" t="t" l="l"/>
              <a:pathLst>
                <a:path h="2571750" w="3581400">
                  <a:moveTo>
                    <a:pt x="6350" y="0"/>
                  </a:moveTo>
                  <a:lnTo>
                    <a:pt x="3575050" y="0"/>
                  </a:lnTo>
                  <a:lnTo>
                    <a:pt x="3575050" y="2387600"/>
                  </a:lnTo>
                  <a:cubicBezTo>
                    <a:pt x="3575050" y="2387600"/>
                    <a:pt x="3581400" y="2419350"/>
                    <a:pt x="3543300" y="2419350"/>
                  </a:cubicBezTo>
                  <a:cubicBezTo>
                    <a:pt x="3505200" y="2419350"/>
                    <a:pt x="3467100" y="2444750"/>
                    <a:pt x="3467100" y="2444750"/>
                  </a:cubicBezTo>
                  <a:lnTo>
                    <a:pt x="3429000" y="2444750"/>
                  </a:lnTo>
                  <a:cubicBezTo>
                    <a:pt x="3429000" y="2444750"/>
                    <a:pt x="3365500" y="2444750"/>
                    <a:pt x="3340100" y="2470150"/>
                  </a:cubicBezTo>
                  <a:cubicBezTo>
                    <a:pt x="3314700" y="2495550"/>
                    <a:pt x="3289300" y="2508250"/>
                    <a:pt x="3289300" y="2508250"/>
                  </a:cubicBezTo>
                  <a:lnTo>
                    <a:pt x="3213100" y="2533650"/>
                  </a:lnTo>
                  <a:lnTo>
                    <a:pt x="3162300" y="2571750"/>
                  </a:lnTo>
                  <a:cubicBezTo>
                    <a:pt x="3162300" y="2571750"/>
                    <a:pt x="3035300" y="2571750"/>
                    <a:pt x="3022600" y="2571750"/>
                  </a:cubicBezTo>
                  <a:cubicBezTo>
                    <a:pt x="3009900" y="2571750"/>
                    <a:pt x="2908300" y="2559050"/>
                    <a:pt x="2908300" y="2559050"/>
                  </a:cubicBezTo>
                  <a:lnTo>
                    <a:pt x="2832100" y="2508250"/>
                  </a:lnTo>
                  <a:lnTo>
                    <a:pt x="2705100" y="2495550"/>
                  </a:lnTo>
                  <a:lnTo>
                    <a:pt x="2603500" y="2508250"/>
                  </a:lnTo>
                  <a:cubicBezTo>
                    <a:pt x="2603500" y="2508250"/>
                    <a:pt x="2489200" y="2495550"/>
                    <a:pt x="2451100" y="2482850"/>
                  </a:cubicBezTo>
                  <a:cubicBezTo>
                    <a:pt x="2413000" y="2470150"/>
                    <a:pt x="2362200" y="2495550"/>
                    <a:pt x="2362200" y="2495550"/>
                  </a:cubicBezTo>
                  <a:lnTo>
                    <a:pt x="2209800" y="2482850"/>
                  </a:lnTo>
                  <a:lnTo>
                    <a:pt x="2159000" y="2495550"/>
                  </a:lnTo>
                  <a:cubicBezTo>
                    <a:pt x="2159000" y="2495550"/>
                    <a:pt x="2095500" y="2520950"/>
                    <a:pt x="2057400" y="2520950"/>
                  </a:cubicBezTo>
                  <a:cubicBezTo>
                    <a:pt x="2019300" y="2520950"/>
                    <a:pt x="1905000" y="2546350"/>
                    <a:pt x="1905000" y="2533650"/>
                  </a:cubicBezTo>
                  <a:cubicBezTo>
                    <a:pt x="1905000" y="2520950"/>
                    <a:pt x="1854200" y="2482850"/>
                    <a:pt x="1841500" y="2482850"/>
                  </a:cubicBezTo>
                  <a:cubicBezTo>
                    <a:pt x="1828800" y="2482850"/>
                    <a:pt x="1739900" y="2470150"/>
                    <a:pt x="1739900" y="2470150"/>
                  </a:cubicBezTo>
                  <a:lnTo>
                    <a:pt x="1612900" y="2470150"/>
                  </a:lnTo>
                  <a:cubicBezTo>
                    <a:pt x="1612900" y="2470150"/>
                    <a:pt x="1447800" y="2482850"/>
                    <a:pt x="1435100" y="2470150"/>
                  </a:cubicBezTo>
                  <a:cubicBezTo>
                    <a:pt x="1435100" y="2470150"/>
                    <a:pt x="1397000" y="2444750"/>
                    <a:pt x="1371600" y="2444750"/>
                  </a:cubicBezTo>
                  <a:cubicBezTo>
                    <a:pt x="1346200" y="2444750"/>
                    <a:pt x="1270000" y="2470150"/>
                    <a:pt x="1270000" y="2470150"/>
                  </a:cubicBezTo>
                  <a:cubicBezTo>
                    <a:pt x="1270000" y="2470150"/>
                    <a:pt x="1206500" y="2444750"/>
                    <a:pt x="1143000" y="2470150"/>
                  </a:cubicBezTo>
                  <a:cubicBezTo>
                    <a:pt x="1143000" y="2470150"/>
                    <a:pt x="1066800" y="2495550"/>
                    <a:pt x="1041400" y="2482850"/>
                  </a:cubicBezTo>
                  <a:lnTo>
                    <a:pt x="952500" y="2508250"/>
                  </a:lnTo>
                  <a:cubicBezTo>
                    <a:pt x="952500" y="2508250"/>
                    <a:pt x="863600" y="2559050"/>
                    <a:pt x="800100" y="2482850"/>
                  </a:cubicBezTo>
                  <a:lnTo>
                    <a:pt x="584200" y="2444750"/>
                  </a:lnTo>
                  <a:cubicBezTo>
                    <a:pt x="584200" y="2444750"/>
                    <a:pt x="546100" y="2406650"/>
                    <a:pt x="508000" y="2406650"/>
                  </a:cubicBezTo>
                  <a:cubicBezTo>
                    <a:pt x="469900" y="2406650"/>
                    <a:pt x="444500" y="2419350"/>
                    <a:pt x="419100" y="2406650"/>
                  </a:cubicBezTo>
                  <a:cubicBezTo>
                    <a:pt x="419100" y="2406650"/>
                    <a:pt x="406400" y="2381250"/>
                    <a:pt x="381000" y="2393950"/>
                  </a:cubicBezTo>
                  <a:cubicBezTo>
                    <a:pt x="381000" y="2393950"/>
                    <a:pt x="342900" y="2406650"/>
                    <a:pt x="304800" y="2393950"/>
                  </a:cubicBezTo>
                  <a:lnTo>
                    <a:pt x="266700" y="2406650"/>
                  </a:lnTo>
                  <a:cubicBezTo>
                    <a:pt x="266700" y="2406650"/>
                    <a:pt x="203200" y="2393950"/>
                    <a:pt x="177800" y="2406650"/>
                  </a:cubicBezTo>
                  <a:cubicBezTo>
                    <a:pt x="177800" y="2406650"/>
                    <a:pt x="88900" y="2381250"/>
                    <a:pt x="76200" y="2368550"/>
                  </a:cubicBezTo>
                  <a:cubicBezTo>
                    <a:pt x="63500" y="2355850"/>
                    <a:pt x="12700" y="2355850"/>
                    <a:pt x="12700" y="2355850"/>
                  </a:cubicBezTo>
                  <a:cubicBezTo>
                    <a:pt x="12700" y="2355850"/>
                    <a:pt x="0" y="6350"/>
                    <a:pt x="635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4151" r="0" b="-4151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2343150"/>
              <a:ext cx="3568700" cy="266700"/>
            </a:xfrm>
            <a:custGeom>
              <a:avLst/>
              <a:gdLst/>
              <a:ahLst/>
              <a:cxnLst/>
              <a:rect r="r" b="b" t="t" l="l"/>
              <a:pathLst>
                <a:path h="266700" w="3568700">
                  <a:moveTo>
                    <a:pt x="356870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3568700" y="0"/>
                  </a:lnTo>
                  <a:lnTo>
                    <a:pt x="3568700" y="266700"/>
                  </a:lnTo>
                  <a:close/>
                </a:path>
              </a:pathLst>
            </a:custGeom>
            <a:blipFill>
              <a:blip r:embed="rId10"/>
              <a:stretch>
                <a:fillRect l="0" t="-5177" r="0" b="-45357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4919247">
            <a:off x="1660127" y="4551781"/>
            <a:ext cx="3507713" cy="5002123"/>
            <a:chOff x="0" y="0"/>
            <a:chExt cx="4292600" cy="6121400"/>
          </a:xfrm>
        </p:grpSpPr>
        <p:sp>
          <p:nvSpPr>
            <p:cNvPr name="Freeform 13" id="13"/>
            <p:cNvSpPr/>
            <p:nvPr/>
          </p:nvSpPr>
          <p:spPr>
            <a:xfrm flipH="false" flipV="false" rot="-5406000">
              <a:off x="-918141" y="909061"/>
              <a:ext cx="6128883" cy="4303277"/>
            </a:xfrm>
            <a:custGeom>
              <a:avLst/>
              <a:gdLst/>
              <a:ahLst/>
              <a:cxnLst/>
              <a:rect r="r" b="b" t="t" l="l"/>
              <a:pathLst>
                <a:path h="4303277" w="6128883">
                  <a:moveTo>
                    <a:pt x="0" y="4292594"/>
                  </a:moveTo>
                  <a:lnTo>
                    <a:pt x="7492" y="0"/>
                  </a:lnTo>
                  <a:lnTo>
                    <a:pt x="6128882" y="10684"/>
                  </a:lnTo>
                  <a:lnTo>
                    <a:pt x="6121390" y="4303278"/>
                  </a:lnTo>
                  <a:lnTo>
                    <a:pt x="0" y="4292594"/>
                  </a:lnTo>
                  <a:close/>
                </a:path>
              </a:pathLst>
            </a:custGeom>
            <a:blipFill>
              <a:blip r:embed="rId11"/>
              <a:stretch>
                <a:fillRect l="0" t="-3732" r="0" b="-3732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292600" cy="6121400"/>
            </a:xfrm>
            <a:custGeom>
              <a:avLst/>
              <a:gdLst/>
              <a:ahLst/>
              <a:cxnLst/>
              <a:rect r="r" b="b" t="t" l="l"/>
              <a:pathLst>
                <a:path h="6121400" w="42926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7657872" y="6818646"/>
            <a:ext cx="1540480" cy="1282800"/>
          </a:xfrm>
          <a:custGeom>
            <a:avLst/>
            <a:gdLst/>
            <a:ahLst/>
            <a:cxnLst/>
            <a:rect r="r" b="b" t="t" l="l"/>
            <a:pathLst>
              <a:path h="1282800" w="1540480">
                <a:moveTo>
                  <a:pt x="0" y="0"/>
                </a:moveTo>
                <a:lnTo>
                  <a:pt x="1540480" y="0"/>
                </a:lnTo>
                <a:lnTo>
                  <a:pt x="1540480" y="1282799"/>
                </a:lnTo>
                <a:lnTo>
                  <a:pt x="0" y="1282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144000" y="8264328"/>
            <a:ext cx="4305141" cy="1230553"/>
          </a:xfrm>
          <a:custGeom>
            <a:avLst/>
            <a:gdLst/>
            <a:ahLst/>
            <a:cxnLst/>
            <a:rect r="r" b="b" t="t" l="l"/>
            <a:pathLst>
              <a:path h="1230553" w="4305141">
                <a:moveTo>
                  <a:pt x="0" y="0"/>
                </a:moveTo>
                <a:lnTo>
                  <a:pt x="4305141" y="0"/>
                </a:lnTo>
                <a:lnTo>
                  <a:pt x="4305141" y="1230553"/>
                </a:lnTo>
                <a:lnTo>
                  <a:pt x="0" y="123055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327509" y="6520870"/>
            <a:ext cx="3434281" cy="2572057"/>
          </a:xfrm>
          <a:custGeom>
            <a:avLst/>
            <a:gdLst/>
            <a:ahLst/>
            <a:cxnLst/>
            <a:rect r="r" b="b" t="t" l="l"/>
            <a:pathLst>
              <a:path h="2572057" w="3434281">
                <a:moveTo>
                  <a:pt x="0" y="0"/>
                </a:moveTo>
                <a:lnTo>
                  <a:pt x="3434280" y="0"/>
                </a:lnTo>
                <a:lnTo>
                  <a:pt x="3434280" y="2572057"/>
                </a:lnTo>
                <a:lnTo>
                  <a:pt x="0" y="257205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648613" y="5234841"/>
            <a:ext cx="3453345" cy="2572057"/>
          </a:xfrm>
          <a:custGeom>
            <a:avLst/>
            <a:gdLst/>
            <a:ahLst/>
            <a:cxnLst/>
            <a:rect r="r" b="b" t="t" l="l"/>
            <a:pathLst>
              <a:path h="2572057" w="3453345">
                <a:moveTo>
                  <a:pt x="0" y="0"/>
                </a:moveTo>
                <a:lnTo>
                  <a:pt x="3453346" y="0"/>
                </a:lnTo>
                <a:lnTo>
                  <a:pt x="3453346" y="2572057"/>
                </a:lnTo>
                <a:lnTo>
                  <a:pt x="0" y="257205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8700" y="537527"/>
            <a:ext cx="6741616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Вулиця Сумська 13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173436" y="1658630"/>
            <a:ext cx="6571591" cy="3322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Ця адреса була домівкою таких газет, як "Южный край","Вісті ВУЦВК" і "Селянська правда", а також там розміщувалися спілки письменників "Плуг" і "Гарт". Саме тут відбувалися перші літературні вечірки українських письменників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327509" y="9045302"/>
            <a:ext cx="1772915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спілка "Плуг"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648613" y="7752195"/>
            <a:ext cx="1751112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спілка "Гарт"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428635">
            <a:off x="-560305" y="175394"/>
            <a:ext cx="5811519" cy="5376357"/>
          </a:xfrm>
          <a:custGeom>
            <a:avLst/>
            <a:gdLst/>
            <a:ahLst/>
            <a:cxnLst/>
            <a:rect r="r" b="b" t="t" l="l"/>
            <a:pathLst>
              <a:path h="5376357" w="5811519">
                <a:moveTo>
                  <a:pt x="0" y="0"/>
                </a:moveTo>
                <a:lnTo>
                  <a:pt x="5811519" y="0"/>
                </a:lnTo>
                <a:lnTo>
                  <a:pt x="5811519" y="5376357"/>
                </a:lnTo>
                <a:lnTo>
                  <a:pt x="0" y="5376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1046289" y="0"/>
            <a:ext cx="8591266" cy="3182405"/>
          </a:xfrm>
          <a:custGeom>
            <a:avLst/>
            <a:gdLst/>
            <a:ahLst/>
            <a:cxnLst/>
            <a:rect r="r" b="b" t="t" l="l"/>
            <a:pathLst>
              <a:path h="3182405" w="8591266">
                <a:moveTo>
                  <a:pt x="0" y="0"/>
                </a:moveTo>
                <a:lnTo>
                  <a:pt x="8591266" y="0"/>
                </a:lnTo>
                <a:lnTo>
                  <a:pt x="8591266" y="3182405"/>
                </a:lnTo>
                <a:lnTo>
                  <a:pt x="0" y="3182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464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3864" y="1755035"/>
            <a:ext cx="9705913" cy="3464049"/>
          </a:xfrm>
          <a:custGeom>
            <a:avLst/>
            <a:gdLst/>
            <a:ahLst/>
            <a:cxnLst/>
            <a:rect r="r" b="b" t="t" l="l"/>
            <a:pathLst>
              <a:path h="3464049" w="9705913">
                <a:moveTo>
                  <a:pt x="0" y="0"/>
                </a:moveTo>
                <a:lnTo>
                  <a:pt x="9705913" y="0"/>
                </a:lnTo>
                <a:lnTo>
                  <a:pt x="9705913" y="3464049"/>
                </a:lnTo>
                <a:lnTo>
                  <a:pt x="0" y="3464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18" t="0" r="0" b="-1705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42806">
            <a:off x="9961107" y="7718136"/>
            <a:ext cx="9390770" cy="3856011"/>
          </a:xfrm>
          <a:custGeom>
            <a:avLst/>
            <a:gdLst/>
            <a:ahLst/>
            <a:cxnLst/>
            <a:rect r="r" b="b" t="t" l="l"/>
            <a:pathLst>
              <a:path h="3856011" w="9390770">
                <a:moveTo>
                  <a:pt x="0" y="0"/>
                </a:moveTo>
                <a:lnTo>
                  <a:pt x="9390771" y="0"/>
                </a:lnTo>
                <a:lnTo>
                  <a:pt x="9390771" y="3856011"/>
                </a:lnTo>
                <a:lnTo>
                  <a:pt x="0" y="3856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86" t="0" r="-3385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53864" y="5427428"/>
            <a:ext cx="9705913" cy="3473563"/>
          </a:xfrm>
          <a:custGeom>
            <a:avLst/>
            <a:gdLst/>
            <a:ahLst/>
            <a:cxnLst/>
            <a:rect r="r" b="b" t="t" l="l"/>
            <a:pathLst>
              <a:path h="3473563" w="9705913">
                <a:moveTo>
                  <a:pt x="0" y="0"/>
                </a:moveTo>
                <a:lnTo>
                  <a:pt x="9705913" y="0"/>
                </a:lnTo>
                <a:lnTo>
                  <a:pt x="9705913" y="3473563"/>
                </a:lnTo>
                <a:lnTo>
                  <a:pt x="0" y="34735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927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154325" y="5427428"/>
            <a:ext cx="6104975" cy="3830872"/>
          </a:xfrm>
          <a:custGeom>
            <a:avLst/>
            <a:gdLst/>
            <a:ahLst/>
            <a:cxnLst/>
            <a:rect r="r" b="b" t="t" l="l"/>
            <a:pathLst>
              <a:path h="3830872" w="6104975">
                <a:moveTo>
                  <a:pt x="0" y="0"/>
                </a:moveTo>
                <a:lnTo>
                  <a:pt x="6104975" y="0"/>
                </a:lnTo>
                <a:lnTo>
                  <a:pt x="6104975" y="3830872"/>
                </a:lnTo>
                <a:lnTo>
                  <a:pt x="0" y="38308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856107">
            <a:off x="11730250" y="6569443"/>
            <a:ext cx="2926243" cy="2436762"/>
          </a:xfrm>
          <a:custGeom>
            <a:avLst/>
            <a:gdLst/>
            <a:ahLst/>
            <a:cxnLst/>
            <a:rect r="r" b="b" t="t" l="l"/>
            <a:pathLst>
              <a:path h="2436762" w="2926243">
                <a:moveTo>
                  <a:pt x="0" y="0"/>
                </a:moveTo>
                <a:lnTo>
                  <a:pt x="2926243" y="0"/>
                </a:lnTo>
                <a:lnTo>
                  <a:pt x="2926243" y="2436762"/>
                </a:lnTo>
                <a:lnTo>
                  <a:pt x="0" y="24367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47725" y="537527"/>
            <a:ext cx="518327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Кав'ярня "Пок"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154325" y="1726460"/>
            <a:ext cx="5967787" cy="3492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57"/>
              </a:lnSpc>
            </a:pPr>
            <a:r>
              <a:rPr lang="en-US" sz="2639">
                <a:solidFill>
                  <a:srgbClr val="000000"/>
                </a:solidFill>
                <a:latin typeface="Open Sans"/>
              </a:rPr>
              <a:t>Літератори в своїй творчості часто згадували кафе-кондитерську "Пок". Воно було відкрито французом Іустином Поком наприкінці 19 ст. за адресою Сумська 5. В роки другої світової війни будинок в якому знаходилося кафе було повністю зруйновано.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154325" y="9229725"/>
            <a:ext cx="6104975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Open Sans Bold"/>
              </a:rPr>
              <a:t>вид на площу Театральну і будинок в якому знаходилося кафе "Пок"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3864" y="8977630"/>
            <a:ext cx="6002545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Open Sans Bold"/>
              </a:rPr>
              <a:t>план фасаду шоколадної фабрики Іустина Пока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609575" cy="10467886"/>
          </a:xfrm>
          <a:custGeom>
            <a:avLst/>
            <a:gdLst/>
            <a:ahLst/>
            <a:cxnLst/>
            <a:rect r="r" b="b" t="t" l="l"/>
            <a:pathLst>
              <a:path h="10467886" w="18609575">
                <a:moveTo>
                  <a:pt x="0" y="0"/>
                </a:moveTo>
                <a:lnTo>
                  <a:pt x="18609575" y="0"/>
                </a:lnTo>
                <a:lnTo>
                  <a:pt x="18609575" y="10467886"/>
                </a:lnTo>
                <a:lnTo>
                  <a:pt x="0" y="10467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152" r="0" b="-537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0881" y="-317333"/>
            <a:ext cx="18970456" cy="12589484"/>
          </a:xfrm>
          <a:custGeom>
            <a:avLst/>
            <a:gdLst/>
            <a:ahLst/>
            <a:cxnLst/>
            <a:rect r="r" b="b" t="t" l="l"/>
            <a:pathLst>
              <a:path h="12589484" w="18970456">
                <a:moveTo>
                  <a:pt x="0" y="0"/>
                </a:moveTo>
                <a:lnTo>
                  <a:pt x="18970456" y="0"/>
                </a:lnTo>
                <a:lnTo>
                  <a:pt x="18970456" y="12589484"/>
                </a:lnTo>
                <a:lnTo>
                  <a:pt x="0" y="12589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4742770"/>
            <a:ext cx="3532956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Висновок: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820366"/>
            <a:ext cx="1623060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Харків – потужний мистецький осередок. Не дивлячись на радянський терор і війни, ми дбайливо оберігаємо свою історію. В умовах системних руйнувати об’єктів архітектури та мистецтва, надзвичайно важливо привертати увагу спільноти до питань політики пам’яті, заснованої на вагомих подіях в історії нашої Батьківщини.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1614432"/>
            <a:ext cx="16230600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За результатами здійсненого дослідження нам вдалося комплексно розкрити проблематику відображення локального виміру доби «Розстріляного відродження» та окремих її представників. Унікальність проєкту полягає у практичному відображенні презентованої теми в умовах воєнного часу. Ми намагалися об’єднати екскурсійні об’єкти із їх відображенням в умовах сучасності прифронтового міста Харкова.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537527"/>
            <a:ext cx="9965527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Результати дослідження: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3D3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5091559" y="5609205"/>
            <a:ext cx="8122497" cy="177218"/>
          </a:xfrm>
          <a:custGeom>
            <a:avLst/>
            <a:gdLst/>
            <a:ahLst/>
            <a:cxnLst/>
            <a:rect r="r" b="b" t="t" l="l"/>
            <a:pathLst>
              <a:path h="177218" w="8122497">
                <a:moveTo>
                  <a:pt x="0" y="0"/>
                </a:moveTo>
                <a:lnTo>
                  <a:pt x="8122496" y="0"/>
                </a:lnTo>
                <a:lnTo>
                  <a:pt x="8122496" y="177218"/>
                </a:lnTo>
                <a:lnTo>
                  <a:pt x="0" y="17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37527"/>
            <a:ext cx="329245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Джерела: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807485" y="3498862"/>
            <a:ext cx="795203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https://drukarnia.com.ua/articles/rozstrilyane-vidrodzhennya-b5brf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44141" y="5475141"/>
            <a:ext cx="571916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https://www.radiosvoboda.org/a/27528466.html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8597900"/>
            <a:ext cx="7303878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https://2day.kh.ua/ru/kharkow/progulki-po-kharkovu-s-andreem-paramonovym-kafe-konditerskaya-poka-na-moskovskoy-ulice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56977" y="2433601"/>
            <a:ext cx="2981623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http://proslovo.com/map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6421290"/>
            <a:ext cx="7873249" cy="45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https://suspilne.media/culture/247855-istoria-budinku-slovo-vid-represij-proti-meskanciv-do-rujnuvan-rosieu/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6651" y="2749465"/>
            <a:ext cx="3038177" cy="339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94"/>
              </a:lnSpc>
            </a:pPr>
            <a:r>
              <a:rPr lang="en-US" sz="1996">
                <a:solidFill>
                  <a:srgbClr val="FFFFFF"/>
                </a:solidFill>
                <a:latin typeface="Open Sans"/>
              </a:rPr>
              <a:t>http://proslovo.com/story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807485" y="2460588"/>
            <a:ext cx="7700814" cy="45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https://vogue.ua/article/culture/teatr/5-faktiv-pro-legendarniy-ukrajinskiy-teatr-berezil-48115.html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07485" y="4483429"/>
            <a:ext cx="7696579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https://www.segodnya.ua/ua/regions/kharkov/harkovskiy-modern-pokrovskiy-podaril-gorodu-dom-s-himerami-i-gostinicu-1008873.html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44141" y="7500791"/>
            <a:ext cx="7663272" cy="45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https://svidomi.in.ua/page/les-kurbas-ta-ioho-teatr-berezil-u-chomu-fenomen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4602016"/>
            <a:ext cx="6141913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https://lyuk.media/city/renesans-ukrainskoi-kultury/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07485" y="6758476"/>
            <a:ext cx="7672908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https://vechir.media/yak-provodyly-vechory-meshkanczi-budynku-slovo-nichne-kovzannya-hvylovogo-literaturni-vechirky-muzychni-konczerty/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07485" y="5767241"/>
            <a:ext cx="7074373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2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https://mykharkov.info/news/po-mestam-rasstrelyannogo-vozrozhdeniya-v-harkove-chast-ii-33996.html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3734129"/>
            <a:ext cx="6487418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https://youtu.be/4_zEP5AQQys?si=C2LMHuLPQ7hSzny-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807485" y="2985440"/>
            <a:ext cx="203321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Друкарня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44141" y="5008416"/>
            <a:ext cx="2950741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Радіо Свобода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44141" y="8008156"/>
            <a:ext cx="262034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KharkivToday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66651" y="1914006"/>
            <a:ext cx="166278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ProSlovo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44141" y="5881541"/>
            <a:ext cx="392705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Суспільне Культура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807485" y="1889088"/>
            <a:ext cx="127322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Vogue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807485" y="3924312"/>
            <a:ext cx="185105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Сьогодні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44141" y="6929291"/>
            <a:ext cx="152943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Свідомі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44141" y="4140529"/>
            <a:ext cx="853901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Люк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807485" y="6291751"/>
            <a:ext cx="119084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Вечір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807485" y="5220029"/>
            <a:ext cx="226888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Мій Харків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8700" y="3333762"/>
            <a:ext cx="3196456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Bold"/>
              </a:rPr>
              <a:t>Реальна історія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26618"/>
            <a:ext cx="18471560" cy="11790662"/>
          </a:xfrm>
          <a:custGeom>
            <a:avLst/>
            <a:gdLst/>
            <a:ahLst/>
            <a:cxnLst/>
            <a:rect r="r" b="b" t="t" l="l"/>
            <a:pathLst>
              <a:path h="11790662" w="18471560">
                <a:moveTo>
                  <a:pt x="0" y="0"/>
                </a:moveTo>
                <a:lnTo>
                  <a:pt x="18471560" y="0"/>
                </a:lnTo>
                <a:lnTo>
                  <a:pt x="18471560" y="11790662"/>
                </a:lnTo>
                <a:lnTo>
                  <a:pt x="0" y="11790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3212" r="0" b="-4177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17239" y="-273533"/>
            <a:ext cx="19710503" cy="13080607"/>
          </a:xfrm>
          <a:custGeom>
            <a:avLst/>
            <a:gdLst/>
            <a:ahLst/>
            <a:cxnLst/>
            <a:rect r="r" b="b" t="t" l="l"/>
            <a:pathLst>
              <a:path h="13080607" w="19710503">
                <a:moveTo>
                  <a:pt x="0" y="0"/>
                </a:moveTo>
                <a:lnTo>
                  <a:pt x="19710503" y="0"/>
                </a:lnTo>
                <a:lnTo>
                  <a:pt x="19710503" y="13080607"/>
                </a:lnTo>
                <a:lnTo>
                  <a:pt x="0" y="130806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20480" y="1367473"/>
            <a:ext cx="1623060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на основі аналізу джерел різного походження розробити та презентувати авторський туристичний маршрут локаціями Харкова, що були знаковими для митців епохи «розстріляного відродження». </a:t>
            </a:r>
          </a:p>
          <a:p>
            <a:pPr>
              <a:lnSpc>
                <a:spcPts val="420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120480" y="4334779"/>
            <a:ext cx="16230600" cy="424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 1. Систематизувати та дослідити наявну джерельну базу та історіографію щодо знакових місць представників «Розстріляного відродження» у м. Харкові;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 2. Скласти перелік локацій, об’єднавши їх у власний екскурсійний маршрут знаковими місцями доби «Розстріляного відродження» у м. Харкові;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 3. Розкриваючи трагедію митців «Розстріляного відродження» продемонструвати, що Харків був і залишається осередком культури і мистецтва, навіть попри спроби знищити українську ідентичність в різні часові проміжки.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20480" y="537527"/>
            <a:ext cx="196527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Мета: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20480" y="3247390"/>
            <a:ext cx="354039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Завдання: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26618"/>
            <a:ext cx="18471560" cy="11790662"/>
          </a:xfrm>
          <a:custGeom>
            <a:avLst/>
            <a:gdLst/>
            <a:ahLst/>
            <a:cxnLst/>
            <a:rect r="r" b="b" t="t" l="l"/>
            <a:pathLst>
              <a:path h="11790662" w="18471560">
                <a:moveTo>
                  <a:pt x="0" y="0"/>
                </a:moveTo>
                <a:lnTo>
                  <a:pt x="18471560" y="0"/>
                </a:lnTo>
                <a:lnTo>
                  <a:pt x="18471560" y="11790662"/>
                </a:lnTo>
                <a:lnTo>
                  <a:pt x="0" y="11790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3212" r="0" b="-4177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81580" y="-273535"/>
            <a:ext cx="19710503" cy="13080607"/>
          </a:xfrm>
          <a:custGeom>
            <a:avLst/>
            <a:gdLst/>
            <a:ahLst/>
            <a:cxnLst/>
            <a:rect r="r" b="b" t="t" l="l"/>
            <a:pathLst>
              <a:path h="13080607" w="19710503">
                <a:moveTo>
                  <a:pt x="0" y="0"/>
                </a:moveTo>
                <a:lnTo>
                  <a:pt x="19710503" y="0"/>
                </a:lnTo>
                <a:lnTo>
                  <a:pt x="19710503" y="13080607"/>
                </a:lnTo>
                <a:lnTo>
                  <a:pt x="0" y="130806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20480" y="1469549"/>
            <a:ext cx="16230600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локальний вимір «Розстріляного відродження» у архітектурному ансамблі міста Харкова 1920-19230-х рр. </a:t>
            </a:r>
          </a:p>
          <a:p>
            <a:pPr>
              <a:lnSpc>
                <a:spcPts val="420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120480" y="4277360"/>
            <a:ext cx="1623060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відображення доби «Розстріляного відродження» в умовах тотальної ідеології та системної розбудови м. Харкова в 1920-1930-х рр.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537527"/>
            <a:ext cx="1084279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Об'єкт дослідження: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20480" y="3247390"/>
            <a:ext cx="975941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Предмет дослідження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66899" y="5454130"/>
            <a:ext cx="8536163" cy="6240564"/>
          </a:xfrm>
          <a:custGeom>
            <a:avLst/>
            <a:gdLst/>
            <a:ahLst/>
            <a:cxnLst/>
            <a:rect r="r" b="b" t="t" l="l"/>
            <a:pathLst>
              <a:path h="6240564" w="8536163">
                <a:moveTo>
                  <a:pt x="0" y="0"/>
                </a:moveTo>
                <a:lnTo>
                  <a:pt x="8536163" y="0"/>
                </a:lnTo>
                <a:lnTo>
                  <a:pt x="8536163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61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7224">
            <a:off x="12353413" y="7796436"/>
            <a:ext cx="2452359" cy="1841587"/>
          </a:xfrm>
          <a:custGeom>
            <a:avLst/>
            <a:gdLst/>
            <a:ahLst/>
            <a:cxnLst/>
            <a:rect r="r" b="b" t="t" l="l"/>
            <a:pathLst>
              <a:path h="1841587" w="2452359">
                <a:moveTo>
                  <a:pt x="0" y="0"/>
                </a:moveTo>
                <a:lnTo>
                  <a:pt x="2452359" y="0"/>
                </a:lnTo>
                <a:lnTo>
                  <a:pt x="2452359" y="1841587"/>
                </a:lnTo>
                <a:lnTo>
                  <a:pt x="0" y="1841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78" t="0" r="-18106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2700000">
            <a:off x="-2709520" y="6204546"/>
            <a:ext cx="7241308" cy="6133814"/>
            <a:chOff x="0" y="0"/>
            <a:chExt cx="2374900" cy="20116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2540" y="-2540"/>
              <a:ext cx="2377440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4"/>
              <a:stretch>
                <a:fillRect l="0" t="-19938" r="0" b="-1993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1664189"/>
            <a:ext cx="3494520" cy="2446164"/>
          </a:xfrm>
          <a:custGeom>
            <a:avLst/>
            <a:gdLst/>
            <a:ahLst/>
            <a:cxnLst/>
            <a:rect r="r" b="b" t="t" l="l"/>
            <a:pathLst>
              <a:path h="2446164" w="3494520">
                <a:moveTo>
                  <a:pt x="0" y="0"/>
                </a:moveTo>
                <a:lnTo>
                  <a:pt x="3494520" y="0"/>
                </a:lnTo>
                <a:lnTo>
                  <a:pt x="3494520" y="2446163"/>
                </a:lnTo>
                <a:lnTo>
                  <a:pt x="0" y="2446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-743561">
            <a:off x="362547" y="4684450"/>
            <a:ext cx="5785142" cy="4006746"/>
            <a:chOff x="0" y="0"/>
            <a:chExt cx="3429000" cy="23749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-13196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3557007" y="1663468"/>
            <a:ext cx="3464397" cy="2446164"/>
          </a:xfrm>
          <a:custGeom>
            <a:avLst/>
            <a:gdLst/>
            <a:ahLst/>
            <a:cxnLst/>
            <a:rect r="r" b="b" t="t" l="l"/>
            <a:pathLst>
              <a:path h="2446164" w="3464397">
                <a:moveTo>
                  <a:pt x="0" y="0"/>
                </a:moveTo>
                <a:lnTo>
                  <a:pt x="3464398" y="0"/>
                </a:lnTo>
                <a:lnTo>
                  <a:pt x="3464398" y="2446164"/>
                </a:lnTo>
                <a:lnTo>
                  <a:pt x="0" y="24461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145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088080" y="1664189"/>
            <a:ext cx="3669246" cy="2446164"/>
          </a:xfrm>
          <a:custGeom>
            <a:avLst/>
            <a:gdLst/>
            <a:ahLst/>
            <a:cxnLst/>
            <a:rect r="r" b="b" t="t" l="l"/>
            <a:pathLst>
              <a:path h="2446164" w="3669246">
                <a:moveTo>
                  <a:pt x="0" y="0"/>
                </a:moveTo>
                <a:lnTo>
                  <a:pt x="3669245" y="0"/>
                </a:lnTo>
                <a:lnTo>
                  <a:pt x="3669245" y="2446163"/>
                </a:lnTo>
                <a:lnTo>
                  <a:pt x="0" y="2446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24000" y="1664189"/>
            <a:ext cx="4002145" cy="2446164"/>
          </a:xfrm>
          <a:custGeom>
            <a:avLst/>
            <a:gdLst/>
            <a:ahLst/>
            <a:cxnLst/>
            <a:rect r="r" b="b" t="t" l="l"/>
            <a:pathLst>
              <a:path h="2446164" w="4002145">
                <a:moveTo>
                  <a:pt x="0" y="0"/>
                </a:moveTo>
                <a:lnTo>
                  <a:pt x="4002146" y="0"/>
                </a:lnTo>
                <a:lnTo>
                  <a:pt x="4002146" y="2446163"/>
                </a:lnTo>
                <a:lnTo>
                  <a:pt x="0" y="2446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21731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892821" y="1664909"/>
            <a:ext cx="3428191" cy="2445443"/>
          </a:xfrm>
          <a:custGeom>
            <a:avLst/>
            <a:gdLst/>
            <a:ahLst/>
            <a:cxnLst/>
            <a:rect r="r" b="b" t="t" l="l"/>
            <a:pathLst>
              <a:path h="2445443" w="3428191">
                <a:moveTo>
                  <a:pt x="0" y="0"/>
                </a:moveTo>
                <a:lnTo>
                  <a:pt x="3428191" y="0"/>
                </a:lnTo>
                <a:lnTo>
                  <a:pt x="3428191" y="2445443"/>
                </a:lnTo>
                <a:lnTo>
                  <a:pt x="0" y="2445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297287">
            <a:off x="3870827" y="7315475"/>
            <a:ext cx="6990613" cy="2517874"/>
            <a:chOff x="0" y="0"/>
            <a:chExt cx="6345428" cy="228549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54483" y="-87503"/>
              <a:ext cx="6411976" cy="2581783"/>
            </a:xfrm>
            <a:custGeom>
              <a:avLst/>
              <a:gdLst/>
              <a:ahLst/>
              <a:cxnLst/>
              <a:rect r="r" b="b" t="t" l="l"/>
              <a:pathLst>
                <a:path h="2581783" w="6411976">
                  <a:moveTo>
                    <a:pt x="6399911" y="2197227"/>
                  </a:moveTo>
                  <a:cubicBezTo>
                    <a:pt x="6331839" y="2215642"/>
                    <a:pt x="6244717" y="2207641"/>
                    <a:pt x="6155436" y="2203577"/>
                  </a:cubicBezTo>
                  <a:cubicBezTo>
                    <a:pt x="5884037" y="2186178"/>
                    <a:pt x="5661660" y="2208911"/>
                    <a:pt x="5371846" y="2169287"/>
                  </a:cubicBezTo>
                  <a:cubicBezTo>
                    <a:pt x="4972431" y="2204593"/>
                    <a:pt x="4613275" y="2199259"/>
                    <a:pt x="4214495" y="2210562"/>
                  </a:cubicBezTo>
                  <a:cubicBezTo>
                    <a:pt x="4014978" y="2221992"/>
                    <a:pt x="3956177" y="2136140"/>
                    <a:pt x="3558794" y="2217801"/>
                  </a:cubicBezTo>
                  <a:cubicBezTo>
                    <a:pt x="3310636" y="2126996"/>
                    <a:pt x="3087751" y="2212721"/>
                    <a:pt x="2829941" y="2193036"/>
                  </a:cubicBezTo>
                  <a:cubicBezTo>
                    <a:pt x="2677668" y="2210308"/>
                    <a:pt x="2538857" y="2203831"/>
                    <a:pt x="2377186" y="2207895"/>
                  </a:cubicBezTo>
                  <a:cubicBezTo>
                    <a:pt x="2302383" y="2219833"/>
                    <a:pt x="2170176" y="2256917"/>
                    <a:pt x="2080133" y="2239264"/>
                  </a:cubicBezTo>
                  <a:cubicBezTo>
                    <a:pt x="1715897" y="2256409"/>
                    <a:pt x="1331087" y="2256790"/>
                    <a:pt x="998220" y="2306828"/>
                  </a:cubicBezTo>
                  <a:cubicBezTo>
                    <a:pt x="692785" y="2249551"/>
                    <a:pt x="470281" y="2381758"/>
                    <a:pt x="119380" y="2371598"/>
                  </a:cubicBezTo>
                  <a:cubicBezTo>
                    <a:pt x="20574" y="2359660"/>
                    <a:pt x="70612" y="2581783"/>
                    <a:pt x="54483" y="348361"/>
                  </a:cubicBezTo>
                  <a:cubicBezTo>
                    <a:pt x="68453" y="0"/>
                    <a:pt x="0" y="119507"/>
                    <a:pt x="411607" y="132334"/>
                  </a:cubicBezTo>
                  <a:cubicBezTo>
                    <a:pt x="507873" y="151003"/>
                    <a:pt x="591947" y="108077"/>
                    <a:pt x="678434" y="155575"/>
                  </a:cubicBezTo>
                  <a:cubicBezTo>
                    <a:pt x="738886" y="181991"/>
                    <a:pt x="827405" y="54864"/>
                    <a:pt x="1009015" y="107950"/>
                  </a:cubicBezTo>
                  <a:cubicBezTo>
                    <a:pt x="1098550" y="111379"/>
                    <a:pt x="1139317" y="61468"/>
                    <a:pt x="1425829" y="110617"/>
                  </a:cubicBezTo>
                  <a:cubicBezTo>
                    <a:pt x="1505458" y="111506"/>
                    <a:pt x="1571879" y="70866"/>
                    <a:pt x="1641983" y="95250"/>
                  </a:cubicBezTo>
                  <a:cubicBezTo>
                    <a:pt x="1673733" y="89408"/>
                    <a:pt x="1720215" y="145288"/>
                    <a:pt x="1774571" y="109093"/>
                  </a:cubicBezTo>
                  <a:cubicBezTo>
                    <a:pt x="1942338" y="133223"/>
                    <a:pt x="2066163" y="101600"/>
                    <a:pt x="2275586" y="155321"/>
                  </a:cubicBezTo>
                  <a:cubicBezTo>
                    <a:pt x="2393696" y="211074"/>
                    <a:pt x="2494661" y="101219"/>
                    <a:pt x="2795143" y="184404"/>
                  </a:cubicBezTo>
                  <a:cubicBezTo>
                    <a:pt x="2899791" y="198882"/>
                    <a:pt x="3045079" y="237363"/>
                    <a:pt x="3161157" y="187071"/>
                  </a:cubicBezTo>
                  <a:cubicBezTo>
                    <a:pt x="3211195" y="255143"/>
                    <a:pt x="3265297" y="224536"/>
                    <a:pt x="3413633" y="272542"/>
                  </a:cubicBezTo>
                  <a:cubicBezTo>
                    <a:pt x="3494913" y="307594"/>
                    <a:pt x="3561461" y="232664"/>
                    <a:pt x="3652139" y="243586"/>
                  </a:cubicBezTo>
                  <a:cubicBezTo>
                    <a:pt x="3712337" y="226695"/>
                    <a:pt x="3773932" y="283591"/>
                    <a:pt x="3949065" y="243459"/>
                  </a:cubicBezTo>
                  <a:cubicBezTo>
                    <a:pt x="4052316" y="247904"/>
                    <a:pt x="4139311" y="290449"/>
                    <a:pt x="4235196" y="339344"/>
                  </a:cubicBezTo>
                  <a:cubicBezTo>
                    <a:pt x="4291076" y="335788"/>
                    <a:pt x="4360291" y="290068"/>
                    <a:pt x="4426585" y="315214"/>
                  </a:cubicBezTo>
                  <a:cubicBezTo>
                    <a:pt x="4499610" y="318389"/>
                    <a:pt x="4585843" y="294132"/>
                    <a:pt x="4635754" y="360553"/>
                  </a:cubicBezTo>
                  <a:cubicBezTo>
                    <a:pt x="4666742" y="373380"/>
                    <a:pt x="4697603" y="336296"/>
                    <a:pt x="4739132" y="353314"/>
                  </a:cubicBezTo>
                  <a:cubicBezTo>
                    <a:pt x="4815840" y="361696"/>
                    <a:pt x="4900168" y="366776"/>
                    <a:pt x="4991735" y="359664"/>
                  </a:cubicBezTo>
                  <a:cubicBezTo>
                    <a:pt x="5029835" y="351282"/>
                    <a:pt x="5051933" y="315341"/>
                    <a:pt x="5124196" y="342011"/>
                  </a:cubicBezTo>
                  <a:cubicBezTo>
                    <a:pt x="5283200" y="334772"/>
                    <a:pt x="5339588" y="459994"/>
                    <a:pt x="5596636" y="389382"/>
                  </a:cubicBezTo>
                  <a:cubicBezTo>
                    <a:pt x="5624703" y="363601"/>
                    <a:pt x="5665216" y="381635"/>
                    <a:pt x="5715889" y="398272"/>
                  </a:cubicBezTo>
                  <a:cubicBezTo>
                    <a:pt x="5840603" y="427990"/>
                    <a:pt x="5940806" y="434467"/>
                    <a:pt x="6083554" y="449072"/>
                  </a:cubicBezTo>
                  <a:cubicBezTo>
                    <a:pt x="6133211" y="425323"/>
                    <a:pt x="6181598" y="381381"/>
                    <a:pt x="6295644" y="455549"/>
                  </a:cubicBezTo>
                  <a:cubicBezTo>
                    <a:pt x="6411976" y="494919"/>
                    <a:pt x="6407658" y="303276"/>
                    <a:pt x="6388481" y="1709166"/>
                  </a:cubicBezTo>
                  <a:cubicBezTo>
                    <a:pt x="6410960" y="1864233"/>
                    <a:pt x="6378321" y="2031492"/>
                    <a:pt x="6399911" y="2197227"/>
                  </a:cubicBezTo>
                  <a:close/>
                </a:path>
              </a:pathLst>
            </a:custGeom>
            <a:blipFill>
              <a:blip r:embed="rId12"/>
              <a:stretch>
                <a:fillRect l="0" t="-6226" r="0" b="-39532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088080" y="4154447"/>
            <a:ext cx="7738066" cy="1920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04"/>
              </a:lnSpc>
            </a:pPr>
            <a:r>
              <a:rPr lang="en-US" sz="2717">
                <a:solidFill>
                  <a:srgbClr val="000000"/>
                </a:solidFill>
                <a:latin typeface="Open Sans"/>
              </a:rPr>
              <a:t>Харків - це місто, що свого часу об'єднало на своїх вулицях  найталановитішу інтелігенцію країни. Проте спостерігало найбільші трагедії українського народу.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42445" y="537527"/>
            <a:ext cx="1238370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Харків - культурний центр України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D3D3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1477" y="0"/>
            <a:ext cx="5712102" cy="5143500"/>
          </a:xfrm>
          <a:custGeom>
            <a:avLst/>
            <a:gdLst/>
            <a:ahLst/>
            <a:cxnLst/>
            <a:rect r="r" b="b" t="t" l="l"/>
            <a:pathLst>
              <a:path h="5143500" w="5712102">
                <a:moveTo>
                  <a:pt x="0" y="0"/>
                </a:moveTo>
                <a:lnTo>
                  <a:pt x="5712102" y="0"/>
                </a:lnTo>
                <a:lnTo>
                  <a:pt x="571210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4" t="0" r="0" b="-161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82104" y="0"/>
            <a:ext cx="5601166" cy="5143500"/>
          </a:xfrm>
          <a:custGeom>
            <a:avLst/>
            <a:gdLst/>
            <a:ahLst/>
            <a:cxnLst/>
            <a:rect r="r" b="b" t="t" l="l"/>
            <a:pathLst>
              <a:path h="5143500" w="5601166">
                <a:moveTo>
                  <a:pt x="0" y="0"/>
                </a:moveTo>
                <a:lnTo>
                  <a:pt x="5601166" y="0"/>
                </a:lnTo>
                <a:lnTo>
                  <a:pt x="560116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8" t="0" r="-3961" b="-161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39841" y="0"/>
            <a:ext cx="5601166" cy="5143500"/>
          </a:xfrm>
          <a:custGeom>
            <a:avLst/>
            <a:gdLst/>
            <a:ahLst/>
            <a:cxnLst/>
            <a:rect r="r" b="b" t="t" l="l"/>
            <a:pathLst>
              <a:path h="5143500" w="5601166">
                <a:moveTo>
                  <a:pt x="0" y="0"/>
                </a:moveTo>
                <a:lnTo>
                  <a:pt x="5601166" y="0"/>
                </a:lnTo>
                <a:lnTo>
                  <a:pt x="560116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8" t="0" r="-3961" b="-1610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061131" y="0"/>
            <a:ext cx="5601166" cy="5143500"/>
          </a:xfrm>
          <a:custGeom>
            <a:avLst/>
            <a:gdLst/>
            <a:ahLst/>
            <a:cxnLst/>
            <a:rect r="r" b="b" t="t" l="l"/>
            <a:pathLst>
              <a:path h="5143500" w="5601166">
                <a:moveTo>
                  <a:pt x="0" y="0"/>
                </a:moveTo>
                <a:lnTo>
                  <a:pt x="5601166" y="0"/>
                </a:lnTo>
                <a:lnTo>
                  <a:pt x="560116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8" t="0" r="-3961" b="-1610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5143500"/>
            <a:ext cx="5601166" cy="5143500"/>
          </a:xfrm>
          <a:custGeom>
            <a:avLst/>
            <a:gdLst/>
            <a:ahLst/>
            <a:cxnLst/>
            <a:rect r="r" b="b" t="t" l="l"/>
            <a:pathLst>
              <a:path h="5143500" w="5601166">
                <a:moveTo>
                  <a:pt x="0" y="0"/>
                </a:moveTo>
                <a:lnTo>
                  <a:pt x="5601166" y="0"/>
                </a:lnTo>
                <a:lnTo>
                  <a:pt x="560116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8" t="0" r="-3961" b="-1610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601166" y="5143500"/>
            <a:ext cx="5601166" cy="5143500"/>
          </a:xfrm>
          <a:custGeom>
            <a:avLst/>
            <a:gdLst/>
            <a:ahLst/>
            <a:cxnLst/>
            <a:rect r="r" b="b" t="t" l="l"/>
            <a:pathLst>
              <a:path h="5143500" w="5601166">
                <a:moveTo>
                  <a:pt x="0" y="0"/>
                </a:moveTo>
                <a:lnTo>
                  <a:pt x="5601166" y="0"/>
                </a:lnTo>
                <a:lnTo>
                  <a:pt x="560116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8" t="0" r="-3961" b="-16108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128723" y="6924762"/>
            <a:ext cx="2032146" cy="2333538"/>
            <a:chOff x="0" y="0"/>
            <a:chExt cx="535216" cy="6145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35216" cy="614594"/>
            </a:xfrm>
            <a:custGeom>
              <a:avLst/>
              <a:gdLst/>
              <a:ahLst/>
              <a:cxnLst/>
              <a:rect r="r" b="b" t="t" l="l"/>
              <a:pathLst>
                <a:path h="614594" w="535216">
                  <a:moveTo>
                    <a:pt x="0" y="0"/>
                  </a:moveTo>
                  <a:lnTo>
                    <a:pt x="535216" y="0"/>
                  </a:lnTo>
                  <a:lnTo>
                    <a:pt x="535216" y="614594"/>
                  </a:lnTo>
                  <a:lnTo>
                    <a:pt x="0" y="614594"/>
                  </a:ln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535216" cy="6526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0975335" y="5236019"/>
            <a:ext cx="5399664" cy="4958462"/>
          </a:xfrm>
          <a:custGeom>
            <a:avLst/>
            <a:gdLst/>
            <a:ahLst/>
            <a:cxnLst/>
            <a:rect r="r" b="b" t="t" l="l"/>
            <a:pathLst>
              <a:path h="4958462" w="5399664">
                <a:moveTo>
                  <a:pt x="0" y="0"/>
                </a:moveTo>
                <a:lnTo>
                  <a:pt x="5399664" y="0"/>
                </a:lnTo>
                <a:lnTo>
                  <a:pt x="5399664" y="4958462"/>
                </a:lnTo>
                <a:lnTo>
                  <a:pt x="0" y="4958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8" t="0" r="-3961" b="-16108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241007" y="5143500"/>
            <a:ext cx="5601166" cy="5143500"/>
          </a:xfrm>
          <a:custGeom>
            <a:avLst/>
            <a:gdLst/>
            <a:ahLst/>
            <a:cxnLst/>
            <a:rect r="r" b="b" t="t" l="l"/>
            <a:pathLst>
              <a:path h="5143500" w="5601166">
                <a:moveTo>
                  <a:pt x="0" y="0"/>
                </a:moveTo>
                <a:lnTo>
                  <a:pt x="5601166" y="0"/>
                </a:lnTo>
                <a:lnTo>
                  <a:pt x="560116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8" t="0" r="-3961" b="-16108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69999" y="7436977"/>
            <a:ext cx="2306762" cy="2598767"/>
            <a:chOff x="0" y="0"/>
            <a:chExt cx="607542" cy="68444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07542" cy="684449"/>
            </a:xfrm>
            <a:custGeom>
              <a:avLst/>
              <a:gdLst/>
              <a:ahLst/>
              <a:cxnLst/>
              <a:rect r="r" b="b" t="t" l="l"/>
              <a:pathLst>
                <a:path h="684449" w="607542">
                  <a:moveTo>
                    <a:pt x="0" y="0"/>
                  </a:moveTo>
                  <a:lnTo>
                    <a:pt x="607542" y="0"/>
                  </a:lnTo>
                  <a:lnTo>
                    <a:pt x="607542" y="684449"/>
                  </a:lnTo>
                  <a:lnTo>
                    <a:pt x="0" y="684449"/>
                  </a:ln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607542" cy="7225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069999" y="537527"/>
            <a:ext cx="9062334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Розстріляне відродження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69999" y="1952823"/>
            <a:ext cx="16189301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</a:rPr>
              <a:t>"Розстріляне відродження" - ц</a:t>
            </a:r>
            <a:r>
              <a:rPr lang="en-US" sz="3000">
                <a:solidFill>
                  <a:srgbClr val="FFFFFF"/>
                </a:solidFill>
                <a:latin typeface="Open Sans"/>
              </a:rPr>
              <a:t>е покоління українських митців й культурних діячів 20-30-х років ХХ століття, які розвивали українську літературу, музику, живопис і театр. Однак були знищені терором радянської влади.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6837238" y="7120161"/>
            <a:ext cx="2240087" cy="2547983"/>
            <a:chOff x="0" y="0"/>
            <a:chExt cx="589982" cy="67107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89982" cy="671074"/>
            </a:xfrm>
            <a:custGeom>
              <a:avLst/>
              <a:gdLst/>
              <a:ahLst/>
              <a:cxnLst/>
              <a:rect r="r" b="b" t="t" l="l"/>
              <a:pathLst>
                <a:path h="671074" w="589982">
                  <a:moveTo>
                    <a:pt x="0" y="0"/>
                  </a:moveTo>
                  <a:lnTo>
                    <a:pt x="589982" y="0"/>
                  </a:lnTo>
                  <a:lnTo>
                    <a:pt x="589982" y="671074"/>
                  </a:lnTo>
                  <a:lnTo>
                    <a:pt x="0" y="671074"/>
                  </a:ln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589982" cy="7091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7543711" y="4710678"/>
            <a:ext cx="1713288" cy="1914263"/>
            <a:chOff x="0" y="0"/>
            <a:chExt cx="451236" cy="50416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51236" cy="504168"/>
            </a:xfrm>
            <a:custGeom>
              <a:avLst/>
              <a:gdLst/>
              <a:ahLst/>
              <a:cxnLst/>
              <a:rect r="r" b="b" t="t" l="l"/>
              <a:pathLst>
                <a:path h="504168" w="451236">
                  <a:moveTo>
                    <a:pt x="0" y="0"/>
                  </a:moveTo>
                  <a:lnTo>
                    <a:pt x="451236" y="0"/>
                  </a:lnTo>
                  <a:lnTo>
                    <a:pt x="451236" y="504168"/>
                  </a:lnTo>
                  <a:lnTo>
                    <a:pt x="0" y="504168"/>
                  </a:ln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451236" cy="5422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6684803" y="6514283"/>
            <a:ext cx="2095640" cy="2069444"/>
          </a:xfrm>
          <a:custGeom>
            <a:avLst/>
            <a:gdLst/>
            <a:ahLst/>
            <a:cxnLst/>
            <a:rect r="r" b="b" t="t" l="l"/>
            <a:pathLst>
              <a:path h="2069444" w="2095640">
                <a:moveTo>
                  <a:pt x="0" y="0"/>
                </a:moveTo>
                <a:lnTo>
                  <a:pt x="2095639" y="0"/>
                </a:lnTo>
                <a:lnTo>
                  <a:pt x="2095639" y="2069444"/>
                </a:lnTo>
                <a:lnTo>
                  <a:pt x="0" y="2069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08632" y="6755468"/>
            <a:ext cx="2097204" cy="2812739"/>
          </a:xfrm>
          <a:custGeom>
            <a:avLst/>
            <a:gdLst/>
            <a:ahLst/>
            <a:cxnLst/>
            <a:rect r="r" b="b" t="t" l="l"/>
            <a:pathLst>
              <a:path h="2812739" w="2097204">
                <a:moveTo>
                  <a:pt x="0" y="0"/>
                </a:moveTo>
                <a:lnTo>
                  <a:pt x="2097205" y="0"/>
                </a:lnTo>
                <a:lnTo>
                  <a:pt x="2097205" y="2812739"/>
                </a:lnTo>
                <a:lnTo>
                  <a:pt x="0" y="2812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0184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269495" y="4493220"/>
            <a:ext cx="1189458" cy="1174589"/>
          </a:xfrm>
          <a:custGeom>
            <a:avLst/>
            <a:gdLst/>
            <a:ahLst/>
            <a:cxnLst/>
            <a:rect r="r" b="b" t="t" l="l"/>
            <a:pathLst>
              <a:path h="1174589" w="1189458">
                <a:moveTo>
                  <a:pt x="0" y="0"/>
                </a:moveTo>
                <a:lnTo>
                  <a:pt x="1189458" y="0"/>
                </a:lnTo>
                <a:lnTo>
                  <a:pt x="1189458" y="1174589"/>
                </a:lnTo>
                <a:lnTo>
                  <a:pt x="0" y="11745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615653" y="5374791"/>
            <a:ext cx="683258" cy="674717"/>
          </a:xfrm>
          <a:custGeom>
            <a:avLst/>
            <a:gdLst/>
            <a:ahLst/>
            <a:cxnLst/>
            <a:rect r="r" b="b" t="t" l="l"/>
            <a:pathLst>
              <a:path h="674717" w="683258">
                <a:moveTo>
                  <a:pt x="0" y="0"/>
                </a:moveTo>
                <a:lnTo>
                  <a:pt x="683257" y="0"/>
                </a:lnTo>
                <a:lnTo>
                  <a:pt x="683257" y="674716"/>
                </a:lnTo>
                <a:lnTo>
                  <a:pt x="0" y="6747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7543711" y="4558278"/>
            <a:ext cx="1859905" cy="1893784"/>
          </a:xfrm>
          <a:custGeom>
            <a:avLst/>
            <a:gdLst/>
            <a:ahLst/>
            <a:cxnLst/>
            <a:rect r="r" b="b" t="t" l="l"/>
            <a:pathLst>
              <a:path h="1893784" w="1859905">
                <a:moveTo>
                  <a:pt x="0" y="0"/>
                </a:moveTo>
                <a:lnTo>
                  <a:pt x="1859905" y="0"/>
                </a:lnTo>
                <a:lnTo>
                  <a:pt x="1859905" y="1893784"/>
                </a:lnTo>
                <a:lnTo>
                  <a:pt x="0" y="1893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932" t="0" r="-12668" b="-15422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9753600" y="6290227"/>
            <a:ext cx="2058810" cy="2293500"/>
            <a:chOff x="0" y="0"/>
            <a:chExt cx="542238" cy="60404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542238" cy="604049"/>
            </a:xfrm>
            <a:custGeom>
              <a:avLst/>
              <a:gdLst/>
              <a:ahLst/>
              <a:cxnLst/>
              <a:rect r="r" b="b" t="t" l="l"/>
              <a:pathLst>
                <a:path h="604049" w="542238">
                  <a:moveTo>
                    <a:pt x="0" y="0"/>
                  </a:moveTo>
                  <a:lnTo>
                    <a:pt x="542238" y="0"/>
                  </a:lnTo>
                  <a:lnTo>
                    <a:pt x="542238" y="604049"/>
                  </a:lnTo>
                  <a:lnTo>
                    <a:pt x="0" y="604049"/>
                  </a:ln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542238" cy="642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9164650" y="6290227"/>
            <a:ext cx="2095640" cy="2069444"/>
          </a:xfrm>
          <a:custGeom>
            <a:avLst/>
            <a:gdLst/>
            <a:ahLst/>
            <a:cxnLst/>
            <a:rect r="r" b="b" t="t" l="l"/>
            <a:pathLst>
              <a:path h="2069444" w="2095640">
                <a:moveTo>
                  <a:pt x="0" y="0"/>
                </a:moveTo>
                <a:lnTo>
                  <a:pt x="2095639" y="0"/>
                </a:lnTo>
                <a:lnTo>
                  <a:pt x="2095639" y="2069444"/>
                </a:lnTo>
                <a:lnTo>
                  <a:pt x="0" y="2069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9607127" y="5761121"/>
            <a:ext cx="2123085" cy="2750990"/>
          </a:xfrm>
          <a:custGeom>
            <a:avLst/>
            <a:gdLst/>
            <a:ahLst/>
            <a:cxnLst/>
            <a:rect r="r" b="b" t="t" l="l"/>
            <a:pathLst>
              <a:path h="2750990" w="2123085">
                <a:moveTo>
                  <a:pt x="0" y="0"/>
                </a:moveTo>
                <a:lnTo>
                  <a:pt x="2123085" y="0"/>
                </a:lnTo>
                <a:lnTo>
                  <a:pt x="2123085" y="2750989"/>
                </a:lnTo>
                <a:lnTo>
                  <a:pt x="0" y="2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72" t="0" r="-9709" b="-13622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5004861">
            <a:off x="1219150" y="7475383"/>
            <a:ext cx="777173" cy="767458"/>
          </a:xfrm>
          <a:custGeom>
            <a:avLst/>
            <a:gdLst/>
            <a:ahLst/>
            <a:cxnLst/>
            <a:rect r="r" b="b" t="t" l="l"/>
            <a:pathLst>
              <a:path h="767458" w="777173">
                <a:moveTo>
                  <a:pt x="0" y="0"/>
                </a:moveTo>
                <a:lnTo>
                  <a:pt x="777172" y="0"/>
                </a:lnTo>
                <a:lnTo>
                  <a:pt x="777172" y="767458"/>
                </a:lnTo>
                <a:lnTo>
                  <a:pt x="0" y="767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028700" y="7549005"/>
            <a:ext cx="2009598" cy="2382185"/>
          </a:xfrm>
          <a:custGeom>
            <a:avLst/>
            <a:gdLst/>
            <a:ahLst/>
            <a:cxnLst/>
            <a:rect r="r" b="b" t="t" l="l"/>
            <a:pathLst>
              <a:path h="2382185" w="2009598">
                <a:moveTo>
                  <a:pt x="0" y="0"/>
                </a:moveTo>
                <a:lnTo>
                  <a:pt x="2009598" y="0"/>
                </a:lnTo>
                <a:lnTo>
                  <a:pt x="2009598" y="2382186"/>
                </a:lnTo>
                <a:lnTo>
                  <a:pt x="0" y="2382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4702" r="0" b="-11923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4751030" y="6424053"/>
            <a:ext cx="1409840" cy="1392217"/>
          </a:xfrm>
          <a:custGeom>
            <a:avLst/>
            <a:gdLst/>
            <a:ahLst/>
            <a:cxnLst/>
            <a:rect r="r" b="b" t="t" l="l"/>
            <a:pathLst>
              <a:path h="1392217" w="1409840">
                <a:moveTo>
                  <a:pt x="0" y="0"/>
                </a:moveTo>
                <a:lnTo>
                  <a:pt x="1409839" y="0"/>
                </a:lnTo>
                <a:lnTo>
                  <a:pt x="1409839" y="1392217"/>
                </a:lnTo>
                <a:lnTo>
                  <a:pt x="0" y="1392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4234674" y="7859112"/>
            <a:ext cx="661264" cy="652999"/>
          </a:xfrm>
          <a:custGeom>
            <a:avLst/>
            <a:gdLst/>
            <a:ahLst/>
            <a:cxnLst/>
            <a:rect r="r" b="b" t="t" l="l"/>
            <a:pathLst>
              <a:path h="652999" w="661264">
                <a:moveTo>
                  <a:pt x="0" y="0"/>
                </a:moveTo>
                <a:lnTo>
                  <a:pt x="661264" y="0"/>
                </a:lnTo>
                <a:lnTo>
                  <a:pt x="661264" y="652998"/>
                </a:lnTo>
                <a:lnTo>
                  <a:pt x="0" y="6529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4298783" y="6561988"/>
            <a:ext cx="1709744" cy="2570718"/>
          </a:xfrm>
          <a:custGeom>
            <a:avLst/>
            <a:gdLst/>
            <a:ahLst/>
            <a:cxnLst/>
            <a:rect r="r" b="b" t="t" l="l"/>
            <a:pathLst>
              <a:path h="2570718" w="1709744">
                <a:moveTo>
                  <a:pt x="0" y="0"/>
                </a:moveTo>
                <a:lnTo>
                  <a:pt x="1709745" y="0"/>
                </a:lnTo>
                <a:lnTo>
                  <a:pt x="1709745" y="2570718"/>
                </a:lnTo>
                <a:lnTo>
                  <a:pt x="0" y="25707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389" t="0" r="0" b="-11736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14952538" y="7436977"/>
            <a:ext cx="2306762" cy="2598767"/>
            <a:chOff x="0" y="0"/>
            <a:chExt cx="607542" cy="684449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07542" cy="684449"/>
            </a:xfrm>
            <a:custGeom>
              <a:avLst/>
              <a:gdLst/>
              <a:ahLst/>
              <a:cxnLst/>
              <a:rect r="r" b="b" t="t" l="l"/>
              <a:pathLst>
                <a:path h="684449" w="607542">
                  <a:moveTo>
                    <a:pt x="0" y="0"/>
                  </a:moveTo>
                  <a:lnTo>
                    <a:pt x="607542" y="0"/>
                  </a:lnTo>
                  <a:lnTo>
                    <a:pt x="607542" y="684449"/>
                  </a:lnTo>
                  <a:lnTo>
                    <a:pt x="0" y="684449"/>
                  </a:ln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38100"/>
              <a:ext cx="607542" cy="7225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14758537" y="8324730"/>
            <a:ext cx="1409840" cy="1392217"/>
          </a:xfrm>
          <a:custGeom>
            <a:avLst/>
            <a:gdLst/>
            <a:ahLst/>
            <a:cxnLst/>
            <a:rect r="r" b="b" t="t" l="l"/>
            <a:pathLst>
              <a:path h="1392217" w="1409840">
                <a:moveTo>
                  <a:pt x="0" y="0"/>
                </a:moveTo>
                <a:lnTo>
                  <a:pt x="1409840" y="0"/>
                </a:lnTo>
                <a:lnTo>
                  <a:pt x="1409840" y="1392216"/>
                </a:lnTo>
                <a:lnTo>
                  <a:pt x="0" y="1392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6478065" y="7429081"/>
            <a:ext cx="661264" cy="652999"/>
          </a:xfrm>
          <a:custGeom>
            <a:avLst/>
            <a:gdLst/>
            <a:ahLst/>
            <a:cxnLst/>
            <a:rect r="r" b="b" t="t" l="l"/>
            <a:pathLst>
              <a:path h="652999" w="661264">
                <a:moveTo>
                  <a:pt x="0" y="0"/>
                </a:moveTo>
                <a:lnTo>
                  <a:pt x="661265" y="0"/>
                </a:lnTo>
                <a:lnTo>
                  <a:pt x="661265" y="652998"/>
                </a:lnTo>
                <a:lnTo>
                  <a:pt x="0" y="6529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5259675" y="7477388"/>
            <a:ext cx="1924772" cy="2453802"/>
          </a:xfrm>
          <a:custGeom>
            <a:avLst/>
            <a:gdLst/>
            <a:ahLst/>
            <a:cxnLst/>
            <a:rect r="r" b="b" t="t" l="l"/>
            <a:pathLst>
              <a:path h="2453802" w="1924772">
                <a:moveTo>
                  <a:pt x="0" y="0"/>
                </a:moveTo>
                <a:lnTo>
                  <a:pt x="1924771" y="0"/>
                </a:lnTo>
                <a:lnTo>
                  <a:pt x="1924771" y="2453803"/>
                </a:lnTo>
                <a:lnTo>
                  <a:pt x="0" y="24538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044" t="-9437" r="-6491" b="-12232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12367534" y="7154629"/>
            <a:ext cx="2145781" cy="2513515"/>
            <a:chOff x="0" y="0"/>
            <a:chExt cx="565144" cy="661996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565144" cy="661996"/>
            </a:xfrm>
            <a:custGeom>
              <a:avLst/>
              <a:gdLst/>
              <a:ahLst/>
              <a:cxnLst/>
              <a:rect r="r" b="b" t="t" l="l"/>
              <a:pathLst>
                <a:path h="661996" w="565144">
                  <a:moveTo>
                    <a:pt x="0" y="0"/>
                  </a:moveTo>
                  <a:lnTo>
                    <a:pt x="565144" y="0"/>
                  </a:lnTo>
                  <a:lnTo>
                    <a:pt x="565144" y="661996"/>
                  </a:lnTo>
                  <a:lnTo>
                    <a:pt x="0" y="661996"/>
                  </a:ln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38100"/>
              <a:ext cx="565144" cy="7000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8" id="48"/>
          <p:cNvSpPr/>
          <p:nvPr/>
        </p:nvSpPr>
        <p:spPr>
          <a:xfrm flipH="false" flipV="false" rot="0">
            <a:off x="12193410" y="7191511"/>
            <a:ext cx="1409840" cy="1392217"/>
          </a:xfrm>
          <a:custGeom>
            <a:avLst/>
            <a:gdLst/>
            <a:ahLst/>
            <a:cxnLst/>
            <a:rect r="r" b="b" t="t" l="l"/>
            <a:pathLst>
              <a:path h="1392217" w="1409840">
                <a:moveTo>
                  <a:pt x="0" y="0"/>
                </a:moveTo>
                <a:lnTo>
                  <a:pt x="1409840" y="0"/>
                </a:lnTo>
                <a:lnTo>
                  <a:pt x="1409840" y="1392216"/>
                </a:lnTo>
                <a:lnTo>
                  <a:pt x="0" y="1392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2367534" y="7081253"/>
            <a:ext cx="2068039" cy="2486954"/>
          </a:xfrm>
          <a:custGeom>
            <a:avLst/>
            <a:gdLst/>
            <a:ahLst/>
            <a:cxnLst/>
            <a:rect r="r" b="b" t="t" l="l"/>
            <a:pathLst>
              <a:path h="2486954" w="2068039">
                <a:moveTo>
                  <a:pt x="0" y="0"/>
                </a:moveTo>
                <a:lnTo>
                  <a:pt x="2068039" y="0"/>
                </a:lnTo>
                <a:lnTo>
                  <a:pt x="2068039" y="2486954"/>
                </a:lnTo>
                <a:lnTo>
                  <a:pt x="0" y="2486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-13233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8758854" y="7847347"/>
            <a:ext cx="286075" cy="282499"/>
          </a:xfrm>
          <a:custGeom>
            <a:avLst/>
            <a:gdLst/>
            <a:ahLst/>
            <a:cxnLst/>
            <a:rect r="r" b="b" t="t" l="l"/>
            <a:pathLst>
              <a:path h="282499" w="286075">
                <a:moveTo>
                  <a:pt x="0" y="0"/>
                </a:moveTo>
                <a:lnTo>
                  <a:pt x="286075" y="0"/>
                </a:lnTo>
                <a:lnTo>
                  <a:pt x="286075" y="282499"/>
                </a:lnTo>
                <a:lnTo>
                  <a:pt x="0" y="282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8829368" y="7477388"/>
            <a:ext cx="145047" cy="143234"/>
          </a:xfrm>
          <a:custGeom>
            <a:avLst/>
            <a:gdLst/>
            <a:ahLst/>
            <a:cxnLst/>
            <a:rect r="r" b="b" t="t" l="l"/>
            <a:pathLst>
              <a:path h="143234" w="145047">
                <a:moveTo>
                  <a:pt x="0" y="0"/>
                </a:moveTo>
                <a:lnTo>
                  <a:pt x="145047" y="0"/>
                </a:lnTo>
                <a:lnTo>
                  <a:pt x="145047" y="143234"/>
                </a:lnTo>
                <a:lnTo>
                  <a:pt x="0" y="1432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2895261" y="8684084"/>
            <a:ext cx="286075" cy="282499"/>
          </a:xfrm>
          <a:custGeom>
            <a:avLst/>
            <a:gdLst/>
            <a:ahLst/>
            <a:cxnLst/>
            <a:rect r="r" b="b" t="t" l="l"/>
            <a:pathLst>
              <a:path h="282499" w="286075">
                <a:moveTo>
                  <a:pt x="0" y="0"/>
                </a:moveTo>
                <a:lnTo>
                  <a:pt x="286075" y="0"/>
                </a:lnTo>
                <a:lnTo>
                  <a:pt x="286075" y="282499"/>
                </a:lnTo>
                <a:lnTo>
                  <a:pt x="0" y="282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2750214" y="8440494"/>
            <a:ext cx="145047" cy="143234"/>
          </a:xfrm>
          <a:custGeom>
            <a:avLst/>
            <a:gdLst/>
            <a:ahLst/>
            <a:cxnLst/>
            <a:rect r="r" b="b" t="t" l="l"/>
            <a:pathLst>
              <a:path h="143234" w="145047">
                <a:moveTo>
                  <a:pt x="0" y="0"/>
                </a:moveTo>
                <a:lnTo>
                  <a:pt x="145047" y="0"/>
                </a:lnTo>
                <a:lnTo>
                  <a:pt x="145047" y="143233"/>
                </a:lnTo>
                <a:lnTo>
                  <a:pt x="0" y="1432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9607127" y="6114036"/>
            <a:ext cx="286075" cy="282499"/>
          </a:xfrm>
          <a:custGeom>
            <a:avLst/>
            <a:gdLst/>
            <a:ahLst/>
            <a:cxnLst/>
            <a:rect r="r" b="b" t="t" l="l"/>
            <a:pathLst>
              <a:path h="282499" w="286075">
                <a:moveTo>
                  <a:pt x="0" y="0"/>
                </a:moveTo>
                <a:lnTo>
                  <a:pt x="286075" y="0"/>
                </a:lnTo>
                <a:lnTo>
                  <a:pt x="286075" y="282499"/>
                </a:lnTo>
                <a:lnTo>
                  <a:pt x="0" y="282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2665922" y="8632673"/>
            <a:ext cx="145047" cy="143234"/>
          </a:xfrm>
          <a:custGeom>
            <a:avLst/>
            <a:gdLst/>
            <a:ahLst/>
            <a:cxnLst/>
            <a:rect r="r" b="b" t="t" l="l"/>
            <a:pathLst>
              <a:path h="143234" w="145047">
                <a:moveTo>
                  <a:pt x="0" y="0"/>
                </a:moveTo>
                <a:lnTo>
                  <a:pt x="145047" y="0"/>
                </a:lnTo>
                <a:lnTo>
                  <a:pt x="145047" y="143233"/>
                </a:lnTo>
                <a:lnTo>
                  <a:pt x="0" y="1432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2488685" y="8489439"/>
            <a:ext cx="95482" cy="94289"/>
          </a:xfrm>
          <a:custGeom>
            <a:avLst/>
            <a:gdLst/>
            <a:ahLst/>
            <a:cxnLst/>
            <a:rect r="r" b="b" t="t" l="l"/>
            <a:pathLst>
              <a:path h="94289" w="95482">
                <a:moveTo>
                  <a:pt x="0" y="0"/>
                </a:moveTo>
                <a:lnTo>
                  <a:pt x="95483" y="0"/>
                </a:lnTo>
                <a:lnTo>
                  <a:pt x="95483" y="94288"/>
                </a:lnTo>
                <a:lnTo>
                  <a:pt x="0" y="942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57" id="57"/>
          <p:cNvGrpSpPr/>
          <p:nvPr/>
        </p:nvGrpSpPr>
        <p:grpSpPr>
          <a:xfrm rot="0">
            <a:off x="2033499" y="5056668"/>
            <a:ext cx="1713288" cy="1981887"/>
            <a:chOff x="0" y="0"/>
            <a:chExt cx="451236" cy="521979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451236" cy="521979"/>
            </a:xfrm>
            <a:custGeom>
              <a:avLst/>
              <a:gdLst/>
              <a:ahLst/>
              <a:cxnLst/>
              <a:rect r="r" b="b" t="t" l="l"/>
              <a:pathLst>
                <a:path h="521979" w="451236">
                  <a:moveTo>
                    <a:pt x="0" y="0"/>
                  </a:moveTo>
                  <a:lnTo>
                    <a:pt x="451236" y="0"/>
                  </a:lnTo>
                  <a:lnTo>
                    <a:pt x="451236" y="521979"/>
                  </a:lnTo>
                  <a:lnTo>
                    <a:pt x="0" y="521979"/>
                  </a:ln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name="TextBox 59" id="59"/>
            <p:cNvSpPr txBox="true"/>
            <p:nvPr/>
          </p:nvSpPr>
          <p:spPr>
            <a:xfrm>
              <a:off x="0" y="-38100"/>
              <a:ext cx="451236" cy="560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0" id="60"/>
          <p:cNvSpPr/>
          <p:nvPr/>
        </p:nvSpPr>
        <p:spPr>
          <a:xfrm flipH="false" flipV="false" rot="0">
            <a:off x="2750214" y="4845256"/>
            <a:ext cx="1409840" cy="1392217"/>
          </a:xfrm>
          <a:custGeom>
            <a:avLst/>
            <a:gdLst/>
            <a:ahLst/>
            <a:cxnLst/>
            <a:rect r="r" b="b" t="t" l="l"/>
            <a:pathLst>
              <a:path h="1392217" w="1409840">
                <a:moveTo>
                  <a:pt x="0" y="0"/>
                </a:moveTo>
                <a:lnTo>
                  <a:pt x="1409839" y="0"/>
                </a:lnTo>
                <a:lnTo>
                  <a:pt x="1409839" y="1392216"/>
                </a:lnTo>
                <a:lnTo>
                  <a:pt x="0" y="1392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990142" y="4538997"/>
            <a:ext cx="1665190" cy="2444248"/>
          </a:xfrm>
          <a:custGeom>
            <a:avLst/>
            <a:gdLst/>
            <a:ahLst/>
            <a:cxnLst/>
            <a:rect r="r" b="b" t="t" l="l"/>
            <a:pathLst>
              <a:path h="2444248" w="1665190">
                <a:moveTo>
                  <a:pt x="0" y="0"/>
                </a:moveTo>
                <a:lnTo>
                  <a:pt x="1665190" y="0"/>
                </a:lnTo>
                <a:lnTo>
                  <a:pt x="1665190" y="2444247"/>
                </a:lnTo>
                <a:lnTo>
                  <a:pt x="0" y="24442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8731"/>
            </a:stretch>
          </a:blipFill>
        </p:spPr>
      </p:sp>
      <p:grpSp>
        <p:nvGrpSpPr>
          <p:cNvPr name="Group 62" id="62"/>
          <p:cNvGrpSpPr/>
          <p:nvPr/>
        </p:nvGrpSpPr>
        <p:grpSpPr>
          <a:xfrm rot="0">
            <a:off x="14947311" y="4993392"/>
            <a:ext cx="1861386" cy="2161237"/>
            <a:chOff x="0" y="0"/>
            <a:chExt cx="490242" cy="569215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490242" cy="569215"/>
            </a:xfrm>
            <a:custGeom>
              <a:avLst/>
              <a:gdLst/>
              <a:ahLst/>
              <a:cxnLst/>
              <a:rect r="r" b="b" t="t" l="l"/>
              <a:pathLst>
                <a:path h="569215" w="490242">
                  <a:moveTo>
                    <a:pt x="0" y="0"/>
                  </a:moveTo>
                  <a:lnTo>
                    <a:pt x="490242" y="0"/>
                  </a:lnTo>
                  <a:lnTo>
                    <a:pt x="490242" y="569215"/>
                  </a:lnTo>
                  <a:lnTo>
                    <a:pt x="0" y="569215"/>
                  </a:ln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0" y="-38100"/>
              <a:ext cx="490242" cy="6073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5" id="65"/>
          <p:cNvSpPr/>
          <p:nvPr/>
        </p:nvSpPr>
        <p:spPr>
          <a:xfrm flipH="false" flipV="false" rot="0">
            <a:off x="16119992" y="5177068"/>
            <a:ext cx="557425" cy="550457"/>
          </a:xfrm>
          <a:custGeom>
            <a:avLst/>
            <a:gdLst/>
            <a:ahLst/>
            <a:cxnLst/>
            <a:rect r="r" b="b" t="t" l="l"/>
            <a:pathLst>
              <a:path h="550457" w="557425">
                <a:moveTo>
                  <a:pt x="0" y="0"/>
                </a:moveTo>
                <a:lnTo>
                  <a:pt x="557425" y="0"/>
                </a:lnTo>
                <a:lnTo>
                  <a:pt x="557425" y="550457"/>
                </a:lnTo>
                <a:lnTo>
                  <a:pt x="0" y="550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4989335" y="5621210"/>
            <a:ext cx="917064" cy="905601"/>
          </a:xfrm>
          <a:custGeom>
            <a:avLst/>
            <a:gdLst/>
            <a:ahLst/>
            <a:cxnLst/>
            <a:rect r="r" b="b" t="t" l="l"/>
            <a:pathLst>
              <a:path h="905601" w="917064">
                <a:moveTo>
                  <a:pt x="0" y="0"/>
                </a:moveTo>
                <a:lnTo>
                  <a:pt x="917064" y="0"/>
                </a:lnTo>
                <a:lnTo>
                  <a:pt x="917064" y="905601"/>
                </a:lnTo>
                <a:lnTo>
                  <a:pt x="0" y="905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14989335" y="4710678"/>
            <a:ext cx="1777339" cy="2327878"/>
          </a:xfrm>
          <a:custGeom>
            <a:avLst/>
            <a:gdLst/>
            <a:ahLst/>
            <a:cxnLst/>
            <a:rect r="r" b="b" t="t" l="l"/>
            <a:pathLst>
              <a:path h="2327878" w="1777339">
                <a:moveTo>
                  <a:pt x="0" y="0"/>
                </a:moveTo>
                <a:lnTo>
                  <a:pt x="1777339" y="0"/>
                </a:lnTo>
                <a:lnTo>
                  <a:pt x="1777339" y="2327878"/>
                </a:lnTo>
                <a:lnTo>
                  <a:pt x="0" y="23278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-13747"/>
            </a:stretch>
          </a:blipFill>
        </p:spPr>
      </p:sp>
      <p:grpSp>
        <p:nvGrpSpPr>
          <p:cNvPr name="Group 68" id="68"/>
          <p:cNvGrpSpPr/>
          <p:nvPr/>
        </p:nvGrpSpPr>
        <p:grpSpPr>
          <a:xfrm rot="0">
            <a:off x="12193410" y="4353046"/>
            <a:ext cx="1675322" cy="2043489"/>
            <a:chOff x="0" y="0"/>
            <a:chExt cx="441237" cy="538203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441237" cy="538203"/>
            </a:xfrm>
            <a:custGeom>
              <a:avLst/>
              <a:gdLst/>
              <a:ahLst/>
              <a:cxnLst/>
              <a:rect r="r" b="b" t="t" l="l"/>
              <a:pathLst>
                <a:path h="538203" w="441237">
                  <a:moveTo>
                    <a:pt x="0" y="0"/>
                  </a:moveTo>
                  <a:lnTo>
                    <a:pt x="441237" y="0"/>
                  </a:lnTo>
                  <a:lnTo>
                    <a:pt x="441237" y="538203"/>
                  </a:lnTo>
                  <a:lnTo>
                    <a:pt x="0" y="538203"/>
                  </a:ln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name="TextBox 70" id="70"/>
            <p:cNvSpPr txBox="true"/>
            <p:nvPr/>
          </p:nvSpPr>
          <p:spPr>
            <a:xfrm>
              <a:off x="0" y="-38100"/>
              <a:ext cx="441237" cy="576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1" id="71"/>
          <p:cNvSpPr/>
          <p:nvPr/>
        </p:nvSpPr>
        <p:spPr>
          <a:xfrm flipH="false" flipV="false" rot="0">
            <a:off x="12015436" y="4000698"/>
            <a:ext cx="1300973" cy="1284710"/>
          </a:xfrm>
          <a:custGeom>
            <a:avLst/>
            <a:gdLst/>
            <a:ahLst/>
            <a:cxnLst/>
            <a:rect r="r" b="b" t="t" l="l"/>
            <a:pathLst>
              <a:path h="1284710" w="1300973">
                <a:moveTo>
                  <a:pt x="0" y="0"/>
                </a:moveTo>
                <a:lnTo>
                  <a:pt x="1300973" y="0"/>
                </a:lnTo>
                <a:lnTo>
                  <a:pt x="1300973" y="1284710"/>
                </a:lnTo>
                <a:lnTo>
                  <a:pt x="0" y="12847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11812410" y="4115634"/>
            <a:ext cx="2025067" cy="2139652"/>
          </a:xfrm>
          <a:custGeom>
            <a:avLst/>
            <a:gdLst/>
            <a:ahLst/>
            <a:cxnLst/>
            <a:rect r="r" b="b" t="t" l="l"/>
            <a:pathLst>
              <a:path h="2139652" w="2025067">
                <a:moveTo>
                  <a:pt x="0" y="0"/>
                </a:moveTo>
                <a:lnTo>
                  <a:pt x="2025067" y="0"/>
                </a:lnTo>
                <a:lnTo>
                  <a:pt x="2025067" y="2139652"/>
                </a:lnTo>
                <a:lnTo>
                  <a:pt x="0" y="213965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947" t="0" r="-10060" b="-40907"/>
            </a:stretch>
          </a:blipFill>
        </p:spPr>
      </p:sp>
      <p:grpSp>
        <p:nvGrpSpPr>
          <p:cNvPr name="Group 73" id="73"/>
          <p:cNvGrpSpPr/>
          <p:nvPr/>
        </p:nvGrpSpPr>
        <p:grpSpPr>
          <a:xfrm rot="0">
            <a:off x="4485547" y="4155324"/>
            <a:ext cx="1675322" cy="2043489"/>
            <a:chOff x="0" y="0"/>
            <a:chExt cx="441237" cy="538203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441237" cy="538203"/>
            </a:xfrm>
            <a:custGeom>
              <a:avLst/>
              <a:gdLst/>
              <a:ahLst/>
              <a:cxnLst/>
              <a:rect r="r" b="b" t="t" l="l"/>
              <a:pathLst>
                <a:path h="538203" w="441237">
                  <a:moveTo>
                    <a:pt x="0" y="0"/>
                  </a:moveTo>
                  <a:lnTo>
                    <a:pt x="441237" y="0"/>
                  </a:lnTo>
                  <a:lnTo>
                    <a:pt x="441237" y="538203"/>
                  </a:lnTo>
                  <a:lnTo>
                    <a:pt x="0" y="538203"/>
                  </a:lnTo>
                  <a:close/>
                </a:path>
              </a:pathLst>
            </a:custGeom>
            <a:solidFill>
              <a:srgbClr val="FFFFFF">
                <a:alpha val="98824"/>
              </a:srgbClr>
            </a:solidFill>
          </p:spPr>
        </p:sp>
        <p:sp>
          <p:nvSpPr>
            <p:cNvPr name="TextBox 75" id="75"/>
            <p:cNvSpPr txBox="true"/>
            <p:nvPr/>
          </p:nvSpPr>
          <p:spPr>
            <a:xfrm>
              <a:off x="0" y="-38100"/>
              <a:ext cx="441237" cy="576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6" id="76"/>
          <p:cNvSpPr/>
          <p:nvPr/>
        </p:nvSpPr>
        <p:spPr>
          <a:xfrm flipH="false" flipV="false" rot="0">
            <a:off x="4485547" y="4150576"/>
            <a:ext cx="1675322" cy="1989833"/>
          </a:xfrm>
          <a:custGeom>
            <a:avLst/>
            <a:gdLst/>
            <a:ahLst/>
            <a:cxnLst/>
            <a:rect r="r" b="b" t="t" l="l"/>
            <a:pathLst>
              <a:path h="1989833" w="1675322">
                <a:moveTo>
                  <a:pt x="0" y="0"/>
                </a:moveTo>
                <a:lnTo>
                  <a:pt x="1675322" y="0"/>
                </a:lnTo>
                <a:lnTo>
                  <a:pt x="1675322" y="1989833"/>
                </a:lnTo>
                <a:lnTo>
                  <a:pt x="0" y="198983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-14371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15090674" y="5285408"/>
            <a:ext cx="169001" cy="166888"/>
          </a:xfrm>
          <a:custGeom>
            <a:avLst/>
            <a:gdLst/>
            <a:ahLst/>
            <a:cxnLst/>
            <a:rect r="r" b="b" t="t" l="l"/>
            <a:pathLst>
              <a:path h="166888" w="169001">
                <a:moveTo>
                  <a:pt x="0" y="0"/>
                </a:moveTo>
                <a:lnTo>
                  <a:pt x="169001" y="0"/>
                </a:lnTo>
                <a:lnTo>
                  <a:pt x="169001" y="166889"/>
                </a:lnTo>
                <a:lnTo>
                  <a:pt x="0" y="166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0">
            <a:off x="12319684" y="4710678"/>
            <a:ext cx="169001" cy="166888"/>
          </a:xfrm>
          <a:custGeom>
            <a:avLst/>
            <a:gdLst/>
            <a:ahLst/>
            <a:cxnLst/>
            <a:rect r="r" b="b" t="t" l="l"/>
            <a:pathLst>
              <a:path h="166888" w="169001">
                <a:moveTo>
                  <a:pt x="0" y="0"/>
                </a:moveTo>
                <a:lnTo>
                  <a:pt x="169001" y="0"/>
                </a:lnTo>
                <a:lnTo>
                  <a:pt x="169001" y="166888"/>
                </a:lnTo>
                <a:lnTo>
                  <a:pt x="0" y="166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5813927" y="4877566"/>
            <a:ext cx="286075" cy="282499"/>
          </a:xfrm>
          <a:custGeom>
            <a:avLst/>
            <a:gdLst/>
            <a:ahLst/>
            <a:cxnLst/>
            <a:rect r="r" b="b" t="t" l="l"/>
            <a:pathLst>
              <a:path h="282499" w="286075">
                <a:moveTo>
                  <a:pt x="0" y="0"/>
                </a:moveTo>
                <a:lnTo>
                  <a:pt x="286075" y="0"/>
                </a:lnTo>
                <a:lnTo>
                  <a:pt x="286075" y="282499"/>
                </a:lnTo>
                <a:lnTo>
                  <a:pt x="0" y="282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4698" y="4774169"/>
            <a:ext cx="286075" cy="282499"/>
          </a:xfrm>
          <a:custGeom>
            <a:avLst/>
            <a:gdLst/>
            <a:ahLst/>
            <a:cxnLst/>
            <a:rect r="r" b="b" t="t" l="l"/>
            <a:pathLst>
              <a:path h="282499" w="286075">
                <a:moveTo>
                  <a:pt x="0" y="0"/>
                </a:moveTo>
                <a:lnTo>
                  <a:pt x="286075" y="0"/>
                </a:lnTo>
                <a:lnTo>
                  <a:pt x="286075" y="282499"/>
                </a:lnTo>
                <a:lnTo>
                  <a:pt x="0" y="282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854199" y="4558278"/>
            <a:ext cx="154329" cy="152400"/>
          </a:xfrm>
          <a:custGeom>
            <a:avLst/>
            <a:gdLst/>
            <a:ahLst/>
            <a:cxnLst/>
            <a:rect r="r" b="b" t="t" l="l"/>
            <a:pathLst>
              <a:path h="152400" w="154329">
                <a:moveTo>
                  <a:pt x="0" y="0"/>
                </a:moveTo>
                <a:lnTo>
                  <a:pt x="154329" y="0"/>
                </a:lnTo>
                <a:lnTo>
                  <a:pt x="154329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1178623" y="4155324"/>
            <a:ext cx="286075" cy="282499"/>
          </a:xfrm>
          <a:custGeom>
            <a:avLst/>
            <a:gdLst/>
            <a:ahLst/>
            <a:cxnLst/>
            <a:rect r="r" b="b" t="t" l="l"/>
            <a:pathLst>
              <a:path h="282499" w="286075">
                <a:moveTo>
                  <a:pt x="0" y="0"/>
                </a:moveTo>
                <a:lnTo>
                  <a:pt x="286075" y="0"/>
                </a:lnTo>
                <a:lnTo>
                  <a:pt x="286075" y="282499"/>
                </a:lnTo>
                <a:lnTo>
                  <a:pt x="0" y="282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1338508" y="8991456"/>
            <a:ext cx="286075" cy="282499"/>
          </a:xfrm>
          <a:custGeom>
            <a:avLst/>
            <a:gdLst/>
            <a:ahLst/>
            <a:cxnLst/>
            <a:rect r="r" b="b" t="t" l="l"/>
            <a:pathLst>
              <a:path h="282499" w="286075">
                <a:moveTo>
                  <a:pt x="0" y="0"/>
                </a:moveTo>
                <a:lnTo>
                  <a:pt x="286076" y="0"/>
                </a:lnTo>
                <a:lnTo>
                  <a:pt x="286076" y="282499"/>
                </a:lnTo>
                <a:lnTo>
                  <a:pt x="0" y="282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6623636" y="746201"/>
            <a:ext cx="286075" cy="282499"/>
          </a:xfrm>
          <a:custGeom>
            <a:avLst/>
            <a:gdLst/>
            <a:ahLst/>
            <a:cxnLst/>
            <a:rect r="r" b="b" t="t" l="l"/>
            <a:pathLst>
              <a:path h="282499" w="286075">
                <a:moveTo>
                  <a:pt x="0" y="0"/>
                </a:moveTo>
                <a:lnTo>
                  <a:pt x="286075" y="0"/>
                </a:lnTo>
                <a:lnTo>
                  <a:pt x="286075" y="282499"/>
                </a:lnTo>
                <a:lnTo>
                  <a:pt x="0" y="282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17259300" y="1868723"/>
            <a:ext cx="286075" cy="282499"/>
          </a:xfrm>
          <a:custGeom>
            <a:avLst/>
            <a:gdLst/>
            <a:ahLst/>
            <a:cxnLst/>
            <a:rect r="r" b="b" t="t" l="l"/>
            <a:pathLst>
              <a:path h="282499" w="286075">
                <a:moveTo>
                  <a:pt x="0" y="0"/>
                </a:moveTo>
                <a:lnTo>
                  <a:pt x="286075" y="0"/>
                </a:lnTo>
                <a:lnTo>
                  <a:pt x="286075" y="282499"/>
                </a:lnTo>
                <a:lnTo>
                  <a:pt x="0" y="282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4056" y="0"/>
            <a:ext cx="18352056" cy="12234704"/>
          </a:xfrm>
          <a:custGeom>
            <a:avLst/>
            <a:gdLst/>
            <a:ahLst/>
            <a:cxnLst/>
            <a:rect r="r" b="b" t="t" l="l"/>
            <a:pathLst>
              <a:path h="12234704" w="18352056">
                <a:moveTo>
                  <a:pt x="0" y="0"/>
                </a:moveTo>
                <a:lnTo>
                  <a:pt x="18352056" y="0"/>
                </a:lnTo>
                <a:lnTo>
                  <a:pt x="18352056" y="12234704"/>
                </a:lnTo>
                <a:lnTo>
                  <a:pt x="0" y="12234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679703">
            <a:off x="-409153" y="-18985"/>
            <a:ext cx="6730749" cy="6226756"/>
          </a:xfrm>
          <a:custGeom>
            <a:avLst/>
            <a:gdLst/>
            <a:ahLst/>
            <a:cxnLst/>
            <a:rect r="r" b="b" t="t" l="l"/>
            <a:pathLst>
              <a:path h="6226756" w="6730749">
                <a:moveTo>
                  <a:pt x="0" y="0"/>
                </a:moveTo>
                <a:lnTo>
                  <a:pt x="6730749" y="0"/>
                </a:lnTo>
                <a:lnTo>
                  <a:pt x="6730749" y="6226755"/>
                </a:lnTo>
                <a:lnTo>
                  <a:pt x="0" y="6226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84055">
            <a:off x="-2351959" y="-3080426"/>
            <a:ext cx="11658404" cy="5814629"/>
          </a:xfrm>
          <a:custGeom>
            <a:avLst/>
            <a:gdLst/>
            <a:ahLst/>
            <a:cxnLst/>
            <a:rect r="r" b="b" t="t" l="l"/>
            <a:pathLst>
              <a:path h="5814629" w="11658404">
                <a:moveTo>
                  <a:pt x="0" y="0"/>
                </a:moveTo>
                <a:lnTo>
                  <a:pt x="11658403" y="0"/>
                </a:lnTo>
                <a:lnTo>
                  <a:pt x="11658403" y="5814629"/>
                </a:lnTo>
                <a:lnTo>
                  <a:pt x="0" y="5814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802138">
            <a:off x="633869" y="2870745"/>
            <a:ext cx="6275288" cy="4346218"/>
            <a:chOff x="0" y="0"/>
            <a:chExt cx="3429000" cy="2374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-183" r="0" b="-183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956222" y="6459911"/>
            <a:ext cx="7219835" cy="3102273"/>
          </a:xfrm>
          <a:custGeom>
            <a:avLst/>
            <a:gdLst/>
            <a:ahLst/>
            <a:cxnLst/>
            <a:rect r="r" b="b" t="t" l="l"/>
            <a:pathLst>
              <a:path h="3102273" w="7219835">
                <a:moveTo>
                  <a:pt x="0" y="0"/>
                </a:moveTo>
                <a:lnTo>
                  <a:pt x="7219835" y="0"/>
                </a:lnTo>
                <a:lnTo>
                  <a:pt x="7219835" y="3102273"/>
                </a:lnTo>
                <a:lnTo>
                  <a:pt x="0" y="3102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4338" y="869375"/>
            <a:ext cx="14850814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Як діячі з'явилися в радянському Харкові?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1146074">
            <a:off x="157831" y="2141485"/>
            <a:ext cx="4675952" cy="1751356"/>
          </a:xfrm>
          <a:custGeom>
            <a:avLst/>
            <a:gdLst/>
            <a:ahLst/>
            <a:cxnLst/>
            <a:rect r="r" b="b" t="t" l="l"/>
            <a:pathLst>
              <a:path h="1751356" w="4675952">
                <a:moveTo>
                  <a:pt x="0" y="0"/>
                </a:moveTo>
                <a:lnTo>
                  <a:pt x="4675952" y="0"/>
                </a:lnTo>
                <a:lnTo>
                  <a:pt x="4675952" y="1751356"/>
                </a:lnTo>
                <a:lnTo>
                  <a:pt x="0" y="175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711150">
            <a:off x="10542894" y="7274077"/>
            <a:ext cx="11073447" cy="5522882"/>
          </a:xfrm>
          <a:custGeom>
            <a:avLst/>
            <a:gdLst/>
            <a:ahLst/>
            <a:cxnLst/>
            <a:rect r="r" b="b" t="t" l="l"/>
            <a:pathLst>
              <a:path h="5522882" w="11073447">
                <a:moveTo>
                  <a:pt x="0" y="0"/>
                </a:moveTo>
                <a:lnTo>
                  <a:pt x="11073446" y="0"/>
                </a:lnTo>
                <a:lnTo>
                  <a:pt x="11073446" y="5522882"/>
                </a:lnTo>
                <a:lnTo>
                  <a:pt x="0" y="5522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0183423">
            <a:off x="7830611" y="8094559"/>
            <a:ext cx="13390945" cy="2853945"/>
          </a:xfrm>
          <a:custGeom>
            <a:avLst/>
            <a:gdLst/>
            <a:ahLst/>
            <a:cxnLst/>
            <a:rect r="r" b="b" t="t" l="l"/>
            <a:pathLst>
              <a:path h="2853945" w="13390945">
                <a:moveTo>
                  <a:pt x="0" y="0"/>
                </a:moveTo>
                <a:lnTo>
                  <a:pt x="13390945" y="0"/>
                </a:lnTo>
                <a:lnTo>
                  <a:pt x="13390945" y="2853945"/>
                </a:lnTo>
                <a:lnTo>
                  <a:pt x="0" y="28539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108144" y="4090095"/>
            <a:ext cx="2671601" cy="2383059"/>
          </a:xfrm>
          <a:custGeom>
            <a:avLst/>
            <a:gdLst/>
            <a:ahLst/>
            <a:cxnLst/>
            <a:rect r="r" b="b" t="t" l="l"/>
            <a:pathLst>
              <a:path h="2383059" w="2671601">
                <a:moveTo>
                  <a:pt x="0" y="0"/>
                </a:moveTo>
                <a:lnTo>
                  <a:pt x="2671601" y="0"/>
                </a:lnTo>
                <a:lnTo>
                  <a:pt x="2671601" y="2383058"/>
                </a:lnTo>
                <a:lnTo>
                  <a:pt x="0" y="23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15768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771835">
            <a:off x="10507705" y="4706737"/>
            <a:ext cx="5953923" cy="3676547"/>
          </a:xfrm>
          <a:custGeom>
            <a:avLst/>
            <a:gdLst/>
            <a:ahLst/>
            <a:cxnLst/>
            <a:rect r="r" b="b" t="t" l="l"/>
            <a:pathLst>
              <a:path h="3676547" w="5953923">
                <a:moveTo>
                  <a:pt x="0" y="0"/>
                </a:moveTo>
                <a:lnTo>
                  <a:pt x="5953922" y="0"/>
                </a:lnTo>
                <a:lnTo>
                  <a:pt x="5953922" y="3676547"/>
                </a:lnTo>
                <a:lnTo>
                  <a:pt x="0" y="36765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70000" y="5240041"/>
            <a:ext cx="684428" cy="1017728"/>
          </a:xfrm>
          <a:custGeom>
            <a:avLst/>
            <a:gdLst/>
            <a:ahLst/>
            <a:cxnLst/>
            <a:rect r="r" b="b" t="t" l="l"/>
            <a:pathLst>
              <a:path h="1017728" w="684428">
                <a:moveTo>
                  <a:pt x="0" y="0"/>
                </a:moveTo>
                <a:lnTo>
                  <a:pt x="684428" y="0"/>
                </a:lnTo>
                <a:lnTo>
                  <a:pt x="684428" y="1017728"/>
                </a:lnTo>
                <a:lnTo>
                  <a:pt x="0" y="10177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275533">
            <a:off x="13695359" y="7120472"/>
            <a:ext cx="4151751" cy="2707355"/>
          </a:xfrm>
          <a:custGeom>
            <a:avLst/>
            <a:gdLst/>
            <a:ahLst/>
            <a:cxnLst/>
            <a:rect r="r" b="b" t="t" l="l"/>
            <a:pathLst>
              <a:path h="2707355" w="4151751">
                <a:moveTo>
                  <a:pt x="0" y="0"/>
                </a:moveTo>
                <a:lnTo>
                  <a:pt x="4151750" y="0"/>
                </a:lnTo>
                <a:lnTo>
                  <a:pt x="4151750" y="2707354"/>
                </a:lnTo>
                <a:lnTo>
                  <a:pt x="0" y="27073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21888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888876" y="2275243"/>
            <a:ext cx="9316277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Після окупації більшовиками України, Харків стає столицею УРСР. В той час більшість українських митців були прихильниками лівих поглядів.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263683" y="6064378"/>
            <a:ext cx="149706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Харків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303122" y="6591144"/>
            <a:ext cx="1418183" cy="256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"/>
              </a:lnSpc>
            </a:pPr>
            <a:r>
              <a:rPr lang="en-US" sz="1509">
                <a:solidFill>
                  <a:srgbClr val="000000"/>
                </a:solidFill>
                <a:latin typeface="Open Sans Bold"/>
              </a:rPr>
              <a:t>столиця УРСР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D3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4895152">
            <a:off x="11463947" y="2841895"/>
            <a:ext cx="10700382" cy="4603209"/>
            <a:chOff x="0" y="0"/>
            <a:chExt cx="6340094" cy="27274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938" y="-127"/>
              <a:ext cx="6405753" cy="2810129"/>
            </a:xfrm>
            <a:custGeom>
              <a:avLst/>
              <a:gdLst/>
              <a:ahLst/>
              <a:cxnLst/>
              <a:rect r="r" b="b" t="t" l="l"/>
              <a:pathLst>
                <a:path h="2810129" w="6405753">
                  <a:moveTo>
                    <a:pt x="6344539" y="2579370"/>
                  </a:moveTo>
                  <a:cubicBezTo>
                    <a:pt x="6225032" y="2610739"/>
                    <a:pt x="6134989" y="2542032"/>
                    <a:pt x="6031484" y="2579370"/>
                  </a:cubicBezTo>
                  <a:cubicBezTo>
                    <a:pt x="5947918" y="2622296"/>
                    <a:pt x="5774182" y="2581783"/>
                    <a:pt x="5662676" y="2716657"/>
                  </a:cubicBezTo>
                  <a:cubicBezTo>
                    <a:pt x="5609590" y="2650998"/>
                    <a:pt x="5529707" y="2747137"/>
                    <a:pt x="5288280" y="2713736"/>
                  </a:cubicBezTo>
                  <a:cubicBezTo>
                    <a:pt x="5287391" y="2762504"/>
                    <a:pt x="5234051" y="2660269"/>
                    <a:pt x="5208143" y="2710688"/>
                  </a:cubicBezTo>
                  <a:cubicBezTo>
                    <a:pt x="5181092" y="2724785"/>
                    <a:pt x="5202174" y="2729611"/>
                    <a:pt x="5169408" y="2681097"/>
                  </a:cubicBezTo>
                  <a:cubicBezTo>
                    <a:pt x="5152009" y="2710307"/>
                    <a:pt x="5136515" y="2744724"/>
                    <a:pt x="5061204" y="2718054"/>
                  </a:cubicBezTo>
                  <a:cubicBezTo>
                    <a:pt x="4888992" y="2675255"/>
                    <a:pt x="5005070" y="2555748"/>
                    <a:pt x="4741418" y="2711958"/>
                  </a:cubicBezTo>
                  <a:cubicBezTo>
                    <a:pt x="4690364" y="2773934"/>
                    <a:pt x="4576699" y="2529332"/>
                    <a:pt x="4518152" y="2727706"/>
                  </a:cubicBezTo>
                  <a:cubicBezTo>
                    <a:pt x="4495927" y="2703703"/>
                    <a:pt x="4502277" y="2678176"/>
                    <a:pt x="4434713" y="2724404"/>
                  </a:cubicBezTo>
                  <a:cubicBezTo>
                    <a:pt x="4353052" y="2583688"/>
                    <a:pt x="4388993" y="2810129"/>
                    <a:pt x="4229735" y="2630678"/>
                  </a:cubicBezTo>
                  <a:cubicBezTo>
                    <a:pt x="4124325" y="2733167"/>
                    <a:pt x="4142232" y="2647188"/>
                    <a:pt x="3952494" y="2673985"/>
                  </a:cubicBezTo>
                  <a:cubicBezTo>
                    <a:pt x="3946398" y="2686939"/>
                    <a:pt x="3861562" y="2546985"/>
                    <a:pt x="3820414" y="2592324"/>
                  </a:cubicBezTo>
                  <a:cubicBezTo>
                    <a:pt x="3744849" y="2663444"/>
                    <a:pt x="3824478" y="2470658"/>
                    <a:pt x="3628517" y="2613660"/>
                  </a:cubicBezTo>
                  <a:cubicBezTo>
                    <a:pt x="3549396" y="2616581"/>
                    <a:pt x="3423793" y="2593467"/>
                    <a:pt x="3348228" y="2620899"/>
                  </a:cubicBezTo>
                  <a:cubicBezTo>
                    <a:pt x="3128137" y="2659380"/>
                    <a:pt x="2869184" y="2391029"/>
                    <a:pt x="2732913" y="2578862"/>
                  </a:cubicBezTo>
                  <a:cubicBezTo>
                    <a:pt x="2596388" y="2573147"/>
                    <a:pt x="2733548" y="2490851"/>
                    <a:pt x="2620391" y="2569845"/>
                  </a:cubicBezTo>
                  <a:cubicBezTo>
                    <a:pt x="2540127" y="2564257"/>
                    <a:pt x="2430145" y="2507615"/>
                    <a:pt x="2260600" y="2601214"/>
                  </a:cubicBezTo>
                  <a:cubicBezTo>
                    <a:pt x="2163826" y="2507869"/>
                    <a:pt x="1953387" y="2629281"/>
                    <a:pt x="1780921" y="2674366"/>
                  </a:cubicBezTo>
                  <a:cubicBezTo>
                    <a:pt x="1655572" y="2620645"/>
                    <a:pt x="1732153" y="2585085"/>
                    <a:pt x="1527937" y="2577719"/>
                  </a:cubicBezTo>
                  <a:cubicBezTo>
                    <a:pt x="1522730" y="2618486"/>
                    <a:pt x="1401064" y="2431542"/>
                    <a:pt x="1242822" y="2514219"/>
                  </a:cubicBezTo>
                  <a:cubicBezTo>
                    <a:pt x="1157097" y="2447417"/>
                    <a:pt x="1153922" y="2426970"/>
                    <a:pt x="1015238" y="2392426"/>
                  </a:cubicBezTo>
                  <a:cubicBezTo>
                    <a:pt x="1003681" y="2341118"/>
                    <a:pt x="926084" y="2455545"/>
                    <a:pt x="812673" y="2341880"/>
                  </a:cubicBezTo>
                  <a:cubicBezTo>
                    <a:pt x="823849" y="2369820"/>
                    <a:pt x="647573" y="2384171"/>
                    <a:pt x="500380" y="2378456"/>
                  </a:cubicBezTo>
                  <a:cubicBezTo>
                    <a:pt x="450342" y="2418461"/>
                    <a:pt x="318897" y="2407412"/>
                    <a:pt x="286639" y="2297303"/>
                  </a:cubicBezTo>
                  <a:cubicBezTo>
                    <a:pt x="296164" y="2252853"/>
                    <a:pt x="55753" y="2355596"/>
                    <a:pt x="15748" y="2150237"/>
                  </a:cubicBezTo>
                  <a:cubicBezTo>
                    <a:pt x="21590" y="1811147"/>
                    <a:pt x="0" y="1459103"/>
                    <a:pt x="21971" y="1133348"/>
                  </a:cubicBezTo>
                  <a:cubicBezTo>
                    <a:pt x="10414" y="1100455"/>
                    <a:pt x="41148" y="1118235"/>
                    <a:pt x="160274" y="1068197"/>
                  </a:cubicBezTo>
                  <a:cubicBezTo>
                    <a:pt x="154432" y="1068832"/>
                    <a:pt x="231521" y="1060323"/>
                    <a:pt x="299466" y="963676"/>
                  </a:cubicBezTo>
                  <a:cubicBezTo>
                    <a:pt x="393446" y="954786"/>
                    <a:pt x="517271" y="920496"/>
                    <a:pt x="601345" y="876808"/>
                  </a:cubicBezTo>
                  <a:cubicBezTo>
                    <a:pt x="798195" y="804291"/>
                    <a:pt x="1148334" y="861187"/>
                    <a:pt x="1703959" y="757936"/>
                  </a:cubicBezTo>
                  <a:cubicBezTo>
                    <a:pt x="1813052" y="727964"/>
                    <a:pt x="1983486" y="698119"/>
                    <a:pt x="2136267" y="653923"/>
                  </a:cubicBezTo>
                  <a:cubicBezTo>
                    <a:pt x="2183511" y="682625"/>
                    <a:pt x="2232533" y="484505"/>
                    <a:pt x="2451481" y="549148"/>
                  </a:cubicBezTo>
                  <a:cubicBezTo>
                    <a:pt x="2574925" y="459486"/>
                    <a:pt x="2834386" y="428244"/>
                    <a:pt x="2954782" y="370078"/>
                  </a:cubicBezTo>
                  <a:cubicBezTo>
                    <a:pt x="3069971" y="428371"/>
                    <a:pt x="3234690" y="359791"/>
                    <a:pt x="3365246" y="358521"/>
                  </a:cubicBezTo>
                  <a:cubicBezTo>
                    <a:pt x="3593084" y="353568"/>
                    <a:pt x="3280283" y="279781"/>
                    <a:pt x="3941191" y="246634"/>
                  </a:cubicBezTo>
                  <a:cubicBezTo>
                    <a:pt x="4057015" y="296799"/>
                    <a:pt x="4163822" y="290068"/>
                    <a:pt x="4347464" y="251460"/>
                  </a:cubicBezTo>
                  <a:cubicBezTo>
                    <a:pt x="4490593" y="280035"/>
                    <a:pt x="4547108" y="297434"/>
                    <a:pt x="4663440" y="260604"/>
                  </a:cubicBezTo>
                  <a:cubicBezTo>
                    <a:pt x="4872990" y="206375"/>
                    <a:pt x="5081270" y="124968"/>
                    <a:pt x="5417312" y="38989"/>
                  </a:cubicBezTo>
                  <a:cubicBezTo>
                    <a:pt x="5440680" y="11176"/>
                    <a:pt x="5415661" y="57404"/>
                    <a:pt x="5664708" y="40259"/>
                  </a:cubicBezTo>
                  <a:cubicBezTo>
                    <a:pt x="5680583" y="41783"/>
                    <a:pt x="5709158" y="123444"/>
                    <a:pt x="5803646" y="65024"/>
                  </a:cubicBezTo>
                  <a:cubicBezTo>
                    <a:pt x="5848731" y="93726"/>
                    <a:pt x="6070092" y="63373"/>
                    <a:pt x="6161278" y="0"/>
                  </a:cubicBezTo>
                  <a:cubicBezTo>
                    <a:pt x="6182741" y="2413"/>
                    <a:pt x="6292977" y="50419"/>
                    <a:pt x="6313424" y="7874"/>
                  </a:cubicBezTo>
                  <a:cubicBezTo>
                    <a:pt x="6405753" y="480187"/>
                    <a:pt x="6289675" y="967359"/>
                    <a:pt x="6351905" y="1457198"/>
                  </a:cubicBezTo>
                  <a:cubicBezTo>
                    <a:pt x="6322441" y="1836928"/>
                    <a:pt x="6344285" y="2161159"/>
                    <a:pt x="6344539" y="2579370"/>
                  </a:cubicBezTo>
                  <a:close/>
                </a:path>
              </a:pathLst>
            </a:custGeom>
            <a:blipFill>
              <a:blip r:embed="rId2"/>
              <a:stretch>
                <a:fillRect l="-2467" t="0" r="-246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5493486">
            <a:off x="-2468086" y="2468086"/>
            <a:ext cx="10287000" cy="5350829"/>
          </a:xfrm>
          <a:custGeom>
            <a:avLst/>
            <a:gdLst/>
            <a:ahLst/>
            <a:cxnLst/>
            <a:rect r="r" b="b" t="t" l="l"/>
            <a:pathLst>
              <a:path h="5350829" w="10287000">
                <a:moveTo>
                  <a:pt x="0" y="0"/>
                </a:moveTo>
                <a:lnTo>
                  <a:pt x="10287000" y="0"/>
                </a:lnTo>
                <a:lnTo>
                  <a:pt x="10287000" y="5350828"/>
                </a:lnTo>
                <a:lnTo>
                  <a:pt x="0" y="535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95" t="-46486" r="-5825" b="-6579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19799" y="883423"/>
            <a:ext cx="3867616" cy="1825384"/>
          </a:xfrm>
          <a:custGeom>
            <a:avLst/>
            <a:gdLst/>
            <a:ahLst/>
            <a:cxnLst/>
            <a:rect r="r" b="b" t="t" l="l"/>
            <a:pathLst>
              <a:path h="1825384" w="3867616">
                <a:moveTo>
                  <a:pt x="0" y="0"/>
                </a:moveTo>
                <a:lnTo>
                  <a:pt x="3867616" y="0"/>
                </a:lnTo>
                <a:lnTo>
                  <a:pt x="3867616" y="1825384"/>
                </a:lnTo>
                <a:lnTo>
                  <a:pt x="0" y="1825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59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365857" y="426144"/>
            <a:ext cx="7784131" cy="3522822"/>
          </a:xfrm>
          <a:custGeom>
            <a:avLst/>
            <a:gdLst/>
            <a:ahLst/>
            <a:cxnLst/>
            <a:rect r="r" b="b" t="t" l="l"/>
            <a:pathLst>
              <a:path h="3522822" w="7784131">
                <a:moveTo>
                  <a:pt x="0" y="0"/>
                </a:moveTo>
                <a:lnTo>
                  <a:pt x="7784131" y="0"/>
                </a:lnTo>
                <a:lnTo>
                  <a:pt x="7784131" y="3522821"/>
                </a:lnTo>
                <a:lnTo>
                  <a:pt x="0" y="3522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735" r="-3359" b="-547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52524" y="3998436"/>
            <a:ext cx="2728965" cy="2691259"/>
          </a:xfrm>
          <a:custGeom>
            <a:avLst/>
            <a:gdLst/>
            <a:ahLst/>
            <a:cxnLst/>
            <a:rect r="r" b="b" t="t" l="l"/>
            <a:pathLst>
              <a:path h="2691259" w="2728965">
                <a:moveTo>
                  <a:pt x="0" y="0"/>
                </a:moveTo>
                <a:lnTo>
                  <a:pt x="2728965" y="0"/>
                </a:lnTo>
                <a:lnTo>
                  <a:pt x="2728965" y="2691259"/>
                </a:lnTo>
                <a:lnTo>
                  <a:pt x="0" y="2691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4123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051484" y="7030240"/>
            <a:ext cx="4019006" cy="2842562"/>
          </a:xfrm>
          <a:custGeom>
            <a:avLst/>
            <a:gdLst/>
            <a:ahLst/>
            <a:cxnLst/>
            <a:rect r="r" b="b" t="t" l="l"/>
            <a:pathLst>
              <a:path h="2842562" w="4019006">
                <a:moveTo>
                  <a:pt x="0" y="0"/>
                </a:moveTo>
                <a:lnTo>
                  <a:pt x="4019006" y="0"/>
                </a:lnTo>
                <a:lnTo>
                  <a:pt x="4019006" y="2842562"/>
                </a:lnTo>
                <a:lnTo>
                  <a:pt x="0" y="28425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5899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47733" y="4128107"/>
            <a:ext cx="4384834" cy="2578282"/>
          </a:xfrm>
          <a:custGeom>
            <a:avLst/>
            <a:gdLst/>
            <a:ahLst/>
            <a:cxnLst/>
            <a:rect r="r" b="b" t="t" l="l"/>
            <a:pathLst>
              <a:path h="2578282" w="4384834">
                <a:moveTo>
                  <a:pt x="0" y="0"/>
                </a:moveTo>
                <a:lnTo>
                  <a:pt x="4384834" y="0"/>
                </a:lnTo>
                <a:lnTo>
                  <a:pt x="4384834" y="2578283"/>
                </a:lnTo>
                <a:lnTo>
                  <a:pt x="0" y="25782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752524" y="6557332"/>
            <a:ext cx="5087625" cy="3523652"/>
            <a:chOff x="0" y="0"/>
            <a:chExt cx="3429000" cy="23749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l="-1361" t="0" r="-1361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10"/>
              <a:stretch>
                <a:fillRect l="-2902" t="-10996" r="-2492" b="-11124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152821" y="2907820"/>
            <a:ext cx="6917669" cy="3798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Будинок "Слово" — це житлова п'ятиповерхівка Харкова, побудована наприкінці 1920-х років кооперативом літераторів. Спроєктована архітектором Михайлом Дашкевичем, будівля має символічну форму літери "С". Саме тут з 1933 по 1938 роки були репресовані понад 70 мешканців-літераторів.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86372" y="940573"/>
            <a:ext cx="4094469" cy="1444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67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Будинок "Слово"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577122">
            <a:off x="3189948" y="3447549"/>
            <a:ext cx="5207841" cy="12103024"/>
          </a:xfrm>
          <a:custGeom>
            <a:avLst/>
            <a:gdLst/>
            <a:ahLst/>
            <a:cxnLst/>
            <a:rect r="r" b="b" t="t" l="l"/>
            <a:pathLst>
              <a:path h="12103024" w="5207841">
                <a:moveTo>
                  <a:pt x="0" y="0"/>
                </a:moveTo>
                <a:lnTo>
                  <a:pt x="5207840" y="0"/>
                </a:lnTo>
                <a:lnTo>
                  <a:pt x="5207840" y="12103023"/>
                </a:lnTo>
                <a:lnTo>
                  <a:pt x="0" y="1210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216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718430">
            <a:off x="-1766921" y="6109417"/>
            <a:ext cx="16230600" cy="3459147"/>
          </a:xfrm>
          <a:custGeom>
            <a:avLst/>
            <a:gdLst/>
            <a:ahLst/>
            <a:cxnLst/>
            <a:rect r="r" b="b" t="t" l="l"/>
            <a:pathLst>
              <a:path h="3459147" w="16230600">
                <a:moveTo>
                  <a:pt x="0" y="0"/>
                </a:moveTo>
                <a:lnTo>
                  <a:pt x="16230600" y="0"/>
                </a:lnTo>
                <a:lnTo>
                  <a:pt x="16230600" y="3459147"/>
                </a:lnTo>
                <a:lnTo>
                  <a:pt x="0" y="3459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22419" y="-49700"/>
            <a:ext cx="7065581" cy="10336700"/>
          </a:xfrm>
          <a:custGeom>
            <a:avLst/>
            <a:gdLst/>
            <a:ahLst/>
            <a:cxnLst/>
            <a:rect r="r" b="b" t="t" l="l"/>
            <a:pathLst>
              <a:path h="10336700" w="7065581">
                <a:moveTo>
                  <a:pt x="0" y="0"/>
                </a:moveTo>
                <a:lnTo>
                  <a:pt x="7065581" y="0"/>
                </a:lnTo>
                <a:lnTo>
                  <a:pt x="7065581" y="10336700"/>
                </a:lnTo>
                <a:lnTo>
                  <a:pt x="0" y="10336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42" t="0" r="-26307" b="-2926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9619955">
            <a:off x="-1746282" y="-1123611"/>
            <a:ext cx="8096048" cy="4670408"/>
          </a:xfrm>
          <a:custGeom>
            <a:avLst/>
            <a:gdLst/>
            <a:ahLst/>
            <a:cxnLst/>
            <a:rect r="r" b="b" t="t" l="l"/>
            <a:pathLst>
              <a:path h="4670408" w="8096048">
                <a:moveTo>
                  <a:pt x="8096048" y="0"/>
                </a:moveTo>
                <a:lnTo>
                  <a:pt x="0" y="0"/>
                </a:lnTo>
                <a:lnTo>
                  <a:pt x="0" y="4670408"/>
                </a:lnTo>
                <a:lnTo>
                  <a:pt x="8096048" y="4670408"/>
                </a:lnTo>
                <a:lnTo>
                  <a:pt x="809604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6401" y="1977112"/>
            <a:ext cx="3185544" cy="3467057"/>
          </a:xfrm>
          <a:custGeom>
            <a:avLst/>
            <a:gdLst/>
            <a:ahLst/>
            <a:cxnLst/>
            <a:rect r="r" b="b" t="t" l="l"/>
            <a:pathLst>
              <a:path h="3467057" w="3185544">
                <a:moveTo>
                  <a:pt x="0" y="0"/>
                </a:moveTo>
                <a:lnTo>
                  <a:pt x="3185544" y="0"/>
                </a:lnTo>
                <a:lnTo>
                  <a:pt x="3185544" y="3467057"/>
                </a:lnTo>
                <a:lnTo>
                  <a:pt x="0" y="34670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34666" y="5577519"/>
            <a:ext cx="5147312" cy="3756295"/>
            <a:chOff x="0" y="0"/>
            <a:chExt cx="3576320" cy="26098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080" y="0"/>
              <a:ext cx="3581400" cy="2571750"/>
            </a:xfrm>
            <a:custGeom>
              <a:avLst/>
              <a:gdLst/>
              <a:ahLst/>
              <a:cxnLst/>
              <a:rect r="r" b="b" t="t" l="l"/>
              <a:pathLst>
                <a:path h="2571750" w="3581400">
                  <a:moveTo>
                    <a:pt x="6350" y="0"/>
                  </a:moveTo>
                  <a:lnTo>
                    <a:pt x="3575050" y="0"/>
                  </a:lnTo>
                  <a:lnTo>
                    <a:pt x="3575050" y="2387600"/>
                  </a:lnTo>
                  <a:cubicBezTo>
                    <a:pt x="3575050" y="2387600"/>
                    <a:pt x="3581400" y="2419350"/>
                    <a:pt x="3543300" y="2419350"/>
                  </a:cubicBezTo>
                  <a:cubicBezTo>
                    <a:pt x="3505200" y="2419350"/>
                    <a:pt x="3467100" y="2444750"/>
                    <a:pt x="3467100" y="2444750"/>
                  </a:cubicBezTo>
                  <a:lnTo>
                    <a:pt x="3429000" y="2444750"/>
                  </a:lnTo>
                  <a:cubicBezTo>
                    <a:pt x="3429000" y="2444750"/>
                    <a:pt x="3365500" y="2444750"/>
                    <a:pt x="3340100" y="2470150"/>
                  </a:cubicBezTo>
                  <a:cubicBezTo>
                    <a:pt x="3314700" y="2495550"/>
                    <a:pt x="3289300" y="2508250"/>
                    <a:pt x="3289300" y="2508250"/>
                  </a:cubicBezTo>
                  <a:lnTo>
                    <a:pt x="3213100" y="2533650"/>
                  </a:lnTo>
                  <a:lnTo>
                    <a:pt x="3162300" y="2571750"/>
                  </a:lnTo>
                  <a:cubicBezTo>
                    <a:pt x="3162300" y="2571750"/>
                    <a:pt x="3035300" y="2571750"/>
                    <a:pt x="3022600" y="2571750"/>
                  </a:cubicBezTo>
                  <a:cubicBezTo>
                    <a:pt x="3009900" y="2571750"/>
                    <a:pt x="2908300" y="2559050"/>
                    <a:pt x="2908300" y="2559050"/>
                  </a:cubicBezTo>
                  <a:lnTo>
                    <a:pt x="2832100" y="2508250"/>
                  </a:lnTo>
                  <a:lnTo>
                    <a:pt x="2705100" y="2495550"/>
                  </a:lnTo>
                  <a:lnTo>
                    <a:pt x="2603500" y="2508250"/>
                  </a:lnTo>
                  <a:cubicBezTo>
                    <a:pt x="2603500" y="2508250"/>
                    <a:pt x="2489200" y="2495550"/>
                    <a:pt x="2451100" y="2482850"/>
                  </a:cubicBezTo>
                  <a:cubicBezTo>
                    <a:pt x="2413000" y="2470150"/>
                    <a:pt x="2362200" y="2495550"/>
                    <a:pt x="2362200" y="2495550"/>
                  </a:cubicBezTo>
                  <a:lnTo>
                    <a:pt x="2209800" y="2482850"/>
                  </a:lnTo>
                  <a:lnTo>
                    <a:pt x="2159000" y="2495550"/>
                  </a:lnTo>
                  <a:cubicBezTo>
                    <a:pt x="2159000" y="2495550"/>
                    <a:pt x="2095500" y="2520950"/>
                    <a:pt x="2057400" y="2520950"/>
                  </a:cubicBezTo>
                  <a:cubicBezTo>
                    <a:pt x="2019300" y="2520950"/>
                    <a:pt x="1905000" y="2546350"/>
                    <a:pt x="1905000" y="2533650"/>
                  </a:cubicBezTo>
                  <a:cubicBezTo>
                    <a:pt x="1905000" y="2520950"/>
                    <a:pt x="1854200" y="2482850"/>
                    <a:pt x="1841500" y="2482850"/>
                  </a:cubicBezTo>
                  <a:cubicBezTo>
                    <a:pt x="1828800" y="2482850"/>
                    <a:pt x="1739900" y="2470150"/>
                    <a:pt x="1739900" y="2470150"/>
                  </a:cubicBezTo>
                  <a:lnTo>
                    <a:pt x="1612900" y="2470150"/>
                  </a:lnTo>
                  <a:cubicBezTo>
                    <a:pt x="1612900" y="2470150"/>
                    <a:pt x="1447800" y="2482850"/>
                    <a:pt x="1435100" y="2470150"/>
                  </a:cubicBezTo>
                  <a:cubicBezTo>
                    <a:pt x="1435100" y="2470150"/>
                    <a:pt x="1397000" y="2444750"/>
                    <a:pt x="1371600" y="2444750"/>
                  </a:cubicBezTo>
                  <a:cubicBezTo>
                    <a:pt x="1346200" y="2444750"/>
                    <a:pt x="1270000" y="2470150"/>
                    <a:pt x="1270000" y="2470150"/>
                  </a:cubicBezTo>
                  <a:cubicBezTo>
                    <a:pt x="1270000" y="2470150"/>
                    <a:pt x="1206500" y="2444750"/>
                    <a:pt x="1143000" y="2470150"/>
                  </a:cubicBezTo>
                  <a:cubicBezTo>
                    <a:pt x="1143000" y="2470150"/>
                    <a:pt x="1066800" y="2495550"/>
                    <a:pt x="1041400" y="2482850"/>
                  </a:cubicBezTo>
                  <a:lnTo>
                    <a:pt x="952500" y="2508250"/>
                  </a:lnTo>
                  <a:cubicBezTo>
                    <a:pt x="952500" y="2508250"/>
                    <a:pt x="863600" y="2559050"/>
                    <a:pt x="800100" y="2482850"/>
                  </a:cubicBezTo>
                  <a:lnTo>
                    <a:pt x="584200" y="2444750"/>
                  </a:lnTo>
                  <a:cubicBezTo>
                    <a:pt x="584200" y="2444750"/>
                    <a:pt x="546100" y="2406650"/>
                    <a:pt x="508000" y="2406650"/>
                  </a:cubicBezTo>
                  <a:cubicBezTo>
                    <a:pt x="469900" y="2406650"/>
                    <a:pt x="444500" y="2419350"/>
                    <a:pt x="419100" y="2406650"/>
                  </a:cubicBezTo>
                  <a:cubicBezTo>
                    <a:pt x="419100" y="2406650"/>
                    <a:pt x="406400" y="2381250"/>
                    <a:pt x="381000" y="2393950"/>
                  </a:cubicBezTo>
                  <a:cubicBezTo>
                    <a:pt x="381000" y="2393950"/>
                    <a:pt x="342900" y="2406650"/>
                    <a:pt x="304800" y="2393950"/>
                  </a:cubicBezTo>
                  <a:lnTo>
                    <a:pt x="266700" y="2406650"/>
                  </a:lnTo>
                  <a:cubicBezTo>
                    <a:pt x="266700" y="2406650"/>
                    <a:pt x="203200" y="2393950"/>
                    <a:pt x="177800" y="2406650"/>
                  </a:cubicBezTo>
                  <a:cubicBezTo>
                    <a:pt x="177800" y="2406650"/>
                    <a:pt x="88900" y="2381250"/>
                    <a:pt x="76200" y="2368550"/>
                  </a:cubicBezTo>
                  <a:cubicBezTo>
                    <a:pt x="63500" y="2355850"/>
                    <a:pt x="12700" y="2355850"/>
                    <a:pt x="12700" y="2355850"/>
                  </a:cubicBezTo>
                  <a:cubicBezTo>
                    <a:pt x="12700" y="2355850"/>
                    <a:pt x="0" y="6350"/>
                    <a:pt x="6350" y="0"/>
                  </a:cubicBezTo>
                  <a:close/>
                </a:path>
              </a:pathLst>
            </a:custGeom>
            <a:blipFill>
              <a:blip r:embed="rId7"/>
              <a:stretch>
                <a:fillRect l="-718" t="0" r="-718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620" y="2343150"/>
              <a:ext cx="3568700" cy="266700"/>
            </a:xfrm>
            <a:custGeom>
              <a:avLst/>
              <a:gdLst/>
              <a:ahLst/>
              <a:cxnLst/>
              <a:rect r="r" b="b" t="t" l="l"/>
              <a:pathLst>
                <a:path h="266700" w="3568700">
                  <a:moveTo>
                    <a:pt x="356870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3568700" y="0"/>
                  </a:lnTo>
                  <a:lnTo>
                    <a:pt x="3568700" y="266700"/>
                  </a:lnTo>
                  <a:close/>
                </a:path>
              </a:pathLst>
            </a:custGeom>
            <a:blipFill>
              <a:blip r:embed="rId8"/>
              <a:stretch>
                <a:fillRect l="0" t="-5177" r="0" b="-45357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5250569" y="4772968"/>
            <a:ext cx="4362903" cy="5800581"/>
          </a:xfrm>
          <a:custGeom>
            <a:avLst/>
            <a:gdLst/>
            <a:ahLst/>
            <a:cxnLst/>
            <a:rect r="r" b="b" t="t" l="l"/>
            <a:pathLst>
              <a:path h="5800581" w="4362903">
                <a:moveTo>
                  <a:pt x="0" y="0"/>
                </a:moveTo>
                <a:lnTo>
                  <a:pt x="4362903" y="0"/>
                </a:lnTo>
                <a:lnTo>
                  <a:pt x="4362903" y="5800581"/>
                </a:lnTo>
                <a:lnTo>
                  <a:pt x="0" y="58005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2056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76401" y="577355"/>
            <a:ext cx="7647981" cy="1363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51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Будинок літераторів ім. Блакитного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010382" y="2020906"/>
            <a:ext cx="6843276" cy="3322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Open Sans"/>
              </a:rPr>
              <a:t>Місцем, де відбувалися головні літературні події міста, був Будинок Блакитного, що відкрився в 1927 році. Політика клубу літераторів передбачала розвиток усіх видів мистецтва. Це сприяло дуже насиченій діяльності клубу.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064350" y="9546686"/>
            <a:ext cx="2388989" cy="465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67"/>
              </a:lnSpc>
            </a:pPr>
            <a:r>
              <a:rPr lang="en-US" sz="1963">
                <a:solidFill>
                  <a:srgbClr val="000000"/>
                </a:solidFill>
                <a:latin typeface="Open Sans Bold"/>
              </a:rPr>
              <a:t>Василь </a:t>
            </a:r>
          </a:p>
          <a:p>
            <a:pPr algn="r">
              <a:lnSpc>
                <a:spcPts val="1767"/>
              </a:lnSpc>
            </a:pPr>
            <a:r>
              <a:rPr lang="en-US" sz="1963">
                <a:solidFill>
                  <a:srgbClr val="000000"/>
                </a:solidFill>
                <a:latin typeface="Open Sans Bold"/>
              </a:rPr>
              <a:t>Еллан-Блакитний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663584">
            <a:off x="341304" y="5238935"/>
            <a:ext cx="5071491" cy="8229600"/>
          </a:xfrm>
          <a:custGeom>
            <a:avLst/>
            <a:gdLst/>
            <a:ahLst/>
            <a:cxnLst/>
            <a:rect r="r" b="b" t="t" l="l"/>
            <a:pathLst>
              <a:path h="8229600" w="5071491">
                <a:moveTo>
                  <a:pt x="0" y="0"/>
                </a:moveTo>
                <a:lnTo>
                  <a:pt x="5071491" y="0"/>
                </a:lnTo>
                <a:lnTo>
                  <a:pt x="50714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5495934">
            <a:off x="-4568279" y="5238935"/>
            <a:ext cx="14265829" cy="8229600"/>
          </a:xfrm>
          <a:custGeom>
            <a:avLst/>
            <a:gdLst/>
            <a:ahLst/>
            <a:cxnLst/>
            <a:rect r="r" b="b" t="t" l="l"/>
            <a:pathLst>
              <a:path h="8229600" w="14265829">
                <a:moveTo>
                  <a:pt x="0" y="8229600"/>
                </a:moveTo>
                <a:lnTo>
                  <a:pt x="14265829" y="8229600"/>
                </a:lnTo>
                <a:lnTo>
                  <a:pt x="1426582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37256" y="6426112"/>
            <a:ext cx="4239449" cy="2832188"/>
          </a:xfrm>
          <a:custGeom>
            <a:avLst/>
            <a:gdLst/>
            <a:ahLst/>
            <a:cxnLst/>
            <a:rect r="r" b="b" t="t" l="l"/>
            <a:pathLst>
              <a:path h="2832188" w="4239449">
                <a:moveTo>
                  <a:pt x="0" y="0"/>
                </a:moveTo>
                <a:lnTo>
                  <a:pt x="4239449" y="0"/>
                </a:lnTo>
                <a:lnTo>
                  <a:pt x="4239449" y="2832188"/>
                </a:lnTo>
                <a:lnTo>
                  <a:pt x="0" y="2832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33855" y="6426112"/>
            <a:ext cx="3906466" cy="2832188"/>
          </a:xfrm>
          <a:custGeom>
            <a:avLst/>
            <a:gdLst/>
            <a:ahLst/>
            <a:cxnLst/>
            <a:rect r="r" b="b" t="t" l="l"/>
            <a:pathLst>
              <a:path h="2832188" w="3906466">
                <a:moveTo>
                  <a:pt x="0" y="0"/>
                </a:moveTo>
                <a:lnTo>
                  <a:pt x="3906466" y="0"/>
                </a:lnTo>
                <a:lnTo>
                  <a:pt x="3906466" y="2832188"/>
                </a:lnTo>
                <a:lnTo>
                  <a:pt x="0" y="2832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538997" y="1677915"/>
            <a:ext cx="4001324" cy="2605568"/>
          </a:xfrm>
          <a:custGeom>
            <a:avLst/>
            <a:gdLst/>
            <a:ahLst/>
            <a:cxnLst/>
            <a:rect r="r" b="b" t="t" l="l"/>
            <a:pathLst>
              <a:path h="2605568" w="4001324">
                <a:moveTo>
                  <a:pt x="0" y="0"/>
                </a:moveTo>
                <a:lnTo>
                  <a:pt x="4001324" y="0"/>
                </a:lnTo>
                <a:lnTo>
                  <a:pt x="4001324" y="2605568"/>
                </a:lnTo>
                <a:lnTo>
                  <a:pt x="0" y="2605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80" t="-4920" r="-15549" b="-451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639451">
            <a:off x="13437405" y="3836655"/>
            <a:ext cx="2141195" cy="3591103"/>
          </a:xfrm>
          <a:custGeom>
            <a:avLst/>
            <a:gdLst/>
            <a:ahLst/>
            <a:cxnLst/>
            <a:rect r="r" b="b" t="t" l="l"/>
            <a:pathLst>
              <a:path h="3591103" w="2141195">
                <a:moveTo>
                  <a:pt x="0" y="0"/>
                </a:moveTo>
                <a:lnTo>
                  <a:pt x="2141195" y="0"/>
                </a:lnTo>
                <a:lnTo>
                  <a:pt x="2141195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22895" y="6426112"/>
            <a:ext cx="4357212" cy="2832188"/>
          </a:xfrm>
          <a:custGeom>
            <a:avLst/>
            <a:gdLst/>
            <a:ahLst/>
            <a:cxnLst/>
            <a:rect r="r" b="b" t="t" l="l"/>
            <a:pathLst>
              <a:path h="2832188" w="4357212">
                <a:moveTo>
                  <a:pt x="0" y="0"/>
                </a:moveTo>
                <a:lnTo>
                  <a:pt x="4357211" y="0"/>
                </a:lnTo>
                <a:lnTo>
                  <a:pt x="4357211" y="2832188"/>
                </a:lnTo>
                <a:lnTo>
                  <a:pt x="0" y="28321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887775" y="1677915"/>
            <a:ext cx="6377120" cy="4653757"/>
            <a:chOff x="0" y="0"/>
            <a:chExt cx="3576320" cy="260985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5080" y="0"/>
              <a:ext cx="3581400" cy="2571750"/>
            </a:xfrm>
            <a:custGeom>
              <a:avLst/>
              <a:gdLst/>
              <a:ahLst/>
              <a:cxnLst/>
              <a:rect r="r" b="b" t="t" l="l"/>
              <a:pathLst>
                <a:path h="2571750" w="3581400">
                  <a:moveTo>
                    <a:pt x="6350" y="0"/>
                  </a:moveTo>
                  <a:lnTo>
                    <a:pt x="3575050" y="0"/>
                  </a:lnTo>
                  <a:lnTo>
                    <a:pt x="3575050" y="2387600"/>
                  </a:lnTo>
                  <a:cubicBezTo>
                    <a:pt x="3575050" y="2387600"/>
                    <a:pt x="3581400" y="2419350"/>
                    <a:pt x="3543300" y="2419350"/>
                  </a:cubicBezTo>
                  <a:cubicBezTo>
                    <a:pt x="3505200" y="2419350"/>
                    <a:pt x="3467100" y="2444750"/>
                    <a:pt x="3467100" y="2444750"/>
                  </a:cubicBezTo>
                  <a:lnTo>
                    <a:pt x="3429000" y="2444750"/>
                  </a:lnTo>
                  <a:cubicBezTo>
                    <a:pt x="3429000" y="2444750"/>
                    <a:pt x="3365500" y="2444750"/>
                    <a:pt x="3340100" y="2470150"/>
                  </a:cubicBezTo>
                  <a:cubicBezTo>
                    <a:pt x="3314700" y="2495550"/>
                    <a:pt x="3289300" y="2508250"/>
                    <a:pt x="3289300" y="2508250"/>
                  </a:cubicBezTo>
                  <a:lnTo>
                    <a:pt x="3213100" y="2533650"/>
                  </a:lnTo>
                  <a:lnTo>
                    <a:pt x="3162300" y="2571750"/>
                  </a:lnTo>
                  <a:cubicBezTo>
                    <a:pt x="3162300" y="2571750"/>
                    <a:pt x="3035300" y="2571750"/>
                    <a:pt x="3022600" y="2571750"/>
                  </a:cubicBezTo>
                  <a:cubicBezTo>
                    <a:pt x="3009900" y="2571750"/>
                    <a:pt x="2908300" y="2559050"/>
                    <a:pt x="2908300" y="2559050"/>
                  </a:cubicBezTo>
                  <a:lnTo>
                    <a:pt x="2832100" y="2508250"/>
                  </a:lnTo>
                  <a:lnTo>
                    <a:pt x="2705100" y="2495550"/>
                  </a:lnTo>
                  <a:lnTo>
                    <a:pt x="2603500" y="2508250"/>
                  </a:lnTo>
                  <a:cubicBezTo>
                    <a:pt x="2603500" y="2508250"/>
                    <a:pt x="2489200" y="2495550"/>
                    <a:pt x="2451100" y="2482850"/>
                  </a:cubicBezTo>
                  <a:cubicBezTo>
                    <a:pt x="2413000" y="2470150"/>
                    <a:pt x="2362200" y="2495550"/>
                    <a:pt x="2362200" y="2495550"/>
                  </a:cubicBezTo>
                  <a:lnTo>
                    <a:pt x="2209800" y="2482850"/>
                  </a:lnTo>
                  <a:lnTo>
                    <a:pt x="2159000" y="2495550"/>
                  </a:lnTo>
                  <a:cubicBezTo>
                    <a:pt x="2159000" y="2495550"/>
                    <a:pt x="2095500" y="2520950"/>
                    <a:pt x="2057400" y="2520950"/>
                  </a:cubicBezTo>
                  <a:cubicBezTo>
                    <a:pt x="2019300" y="2520950"/>
                    <a:pt x="1905000" y="2546350"/>
                    <a:pt x="1905000" y="2533650"/>
                  </a:cubicBezTo>
                  <a:cubicBezTo>
                    <a:pt x="1905000" y="2520950"/>
                    <a:pt x="1854200" y="2482850"/>
                    <a:pt x="1841500" y="2482850"/>
                  </a:cubicBezTo>
                  <a:cubicBezTo>
                    <a:pt x="1828800" y="2482850"/>
                    <a:pt x="1739900" y="2470150"/>
                    <a:pt x="1739900" y="2470150"/>
                  </a:cubicBezTo>
                  <a:lnTo>
                    <a:pt x="1612900" y="2470150"/>
                  </a:lnTo>
                  <a:cubicBezTo>
                    <a:pt x="1612900" y="2470150"/>
                    <a:pt x="1447800" y="2482850"/>
                    <a:pt x="1435100" y="2470150"/>
                  </a:cubicBezTo>
                  <a:cubicBezTo>
                    <a:pt x="1435100" y="2470150"/>
                    <a:pt x="1397000" y="2444750"/>
                    <a:pt x="1371600" y="2444750"/>
                  </a:cubicBezTo>
                  <a:cubicBezTo>
                    <a:pt x="1346200" y="2444750"/>
                    <a:pt x="1270000" y="2470150"/>
                    <a:pt x="1270000" y="2470150"/>
                  </a:cubicBezTo>
                  <a:cubicBezTo>
                    <a:pt x="1270000" y="2470150"/>
                    <a:pt x="1206500" y="2444750"/>
                    <a:pt x="1143000" y="2470150"/>
                  </a:cubicBezTo>
                  <a:cubicBezTo>
                    <a:pt x="1143000" y="2470150"/>
                    <a:pt x="1066800" y="2495550"/>
                    <a:pt x="1041400" y="2482850"/>
                  </a:cubicBezTo>
                  <a:lnTo>
                    <a:pt x="952500" y="2508250"/>
                  </a:lnTo>
                  <a:cubicBezTo>
                    <a:pt x="952500" y="2508250"/>
                    <a:pt x="863600" y="2559050"/>
                    <a:pt x="800100" y="2482850"/>
                  </a:cubicBezTo>
                  <a:lnTo>
                    <a:pt x="584200" y="2444750"/>
                  </a:lnTo>
                  <a:cubicBezTo>
                    <a:pt x="584200" y="2444750"/>
                    <a:pt x="546100" y="2406650"/>
                    <a:pt x="508000" y="2406650"/>
                  </a:cubicBezTo>
                  <a:cubicBezTo>
                    <a:pt x="469900" y="2406650"/>
                    <a:pt x="444500" y="2419350"/>
                    <a:pt x="419100" y="2406650"/>
                  </a:cubicBezTo>
                  <a:cubicBezTo>
                    <a:pt x="419100" y="2406650"/>
                    <a:pt x="406400" y="2381250"/>
                    <a:pt x="381000" y="2393950"/>
                  </a:cubicBezTo>
                  <a:cubicBezTo>
                    <a:pt x="381000" y="2393950"/>
                    <a:pt x="342900" y="2406650"/>
                    <a:pt x="304800" y="2393950"/>
                  </a:cubicBezTo>
                  <a:lnTo>
                    <a:pt x="266700" y="2406650"/>
                  </a:lnTo>
                  <a:cubicBezTo>
                    <a:pt x="266700" y="2406650"/>
                    <a:pt x="203200" y="2393950"/>
                    <a:pt x="177800" y="2406650"/>
                  </a:cubicBezTo>
                  <a:cubicBezTo>
                    <a:pt x="177800" y="2406650"/>
                    <a:pt x="88900" y="2381250"/>
                    <a:pt x="76200" y="2368550"/>
                  </a:cubicBezTo>
                  <a:cubicBezTo>
                    <a:pt x="63500" y="2355850"/>
                    <a:pt x="12700" y="2355850"/>
                    <a:pt x="12700" y="2355850"/>
                  </a:cubicBezTo>
                  <a:cubicBezTo>
                    <a:pt x="12700" y="2355850"/>
                    <a:pt x="0" y="6350"/>
                    <a:pt x="6350" y="0"/>
                  </a:cubicBezTo>
                  <a:close/>
                </a:path>
              </a:pathLst>
            </a:custGeom>
            <a:blipFill>
              <a:blip r:embed="rId10"/>
              <a:stretch>
                <a:fillRect l="-2864" t="0" r="-10553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2343150"/>
              <a:ext cx="3568700" cy="266700"/>
            </a:xfrm>
            <a:custGeom>
              <a:avLst/>
              <a:gdLst/>
              <a:ahLst/>
              <a:cxnLst/>
              <a:rect r="r" b="b" t="t" l="l"/>
              <a:pathLst>
                <a:path h="266700" w="3568700">
                  <a:moveTo>
                    <a:pt x="356870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3568700" y="0"/>
                  </a:lnTo>
                  <a:lnTo>
                    <a:pt x="3568700" y="266700"/>
                  </a:lnTo>
                  <a:close/>
                </a:path>
              </a:pathLst>
            </a:custGeom>
            <a:blipFill>
              <a:blip r:embed="rId11"/>
              <a:stretch>
                <a:fillRect l="0" t="-5177" r="0" b="-45357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4550876">
            <a:off x="-1494811" y="6581228"/>
            <a:ext cx="5162067" cy="1933429"/>
          </a:xfrm>
          <a:custGeom>
            <a:avLst/>
            <a:gdLst/>
            <a:ahLst/>
            <a:cxnLst/>
            <a:rect r="r" b="b" t="t" l="l"/>
            <a:pathLst>
              <a:path h="1933429" w="5162067">
                <a:moveTo>
                  <a:pt x="0" y="0"/>
                </a:moveTo>
                <a:lnTo>
                  <a:pt x="5162067" y="0"/>
                </a:lnTo>
                <a:lnTo>
                  <a:pt x="5162067" y="1933429"/>
                </a:lnTo>
                <a:lnTo>
                  <a:pt x="0" y="19334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87775" y="6426112"/>
            <a:ext cx="3978549" cy="2832188"/>
          </a:xfrm>
          <a:custGeom>
            <a:avLst/>
            <a:gdLst/>
            <a:ahLst/>
            <a:cxnLst/>
            <a:rect r="r" b="b" t="t" l="l"/>
            <a:pathLst>
              <a:path h="2832188" w="3978549">
                <a:moveTo>
                  <a:pt x="0" y="0"/>
                </a:moveTo>
                <a:lnTo>
                  <a:pt x="3978549" y="0"/>
                </a:lnTo>
                <a:lnTo>
                  <a:pt x="3978549" y="2832188"/>
                </a:lnTo>
                <a:lnTo>
                  <a:pt x="0" y="283218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887775" y="537527"/>
            <a:ext cx="5768727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Театр "Березіль"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562661" y="1620765"/>
            <a:ext cx="5681061" cy="3798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</a:rPr>
              <a:t>Відкритий Лесем Курбасом театр "Березіль", здобувши статус кращого театру УРСР, у 1926 році переїжджає до Харкова - тодішньої столиці України. "Березіль" був надзвичайно реформаторським і модерним театром.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DAGCTSRYuUE</dc:identifier>
  <dcterms:modified xsi:type="dcterms:W3CDTF">2011-08-01T06:04:30Z</dcterms:modified>
  <cp:revision>1</cp:revision>
  <dc:title>Харків кроками розстріляного відродження </dc:title>
</cp:coreProperties>
</file>