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0" r:id="rId7"/>
    <p:sldId id="269" r:id="rId8"/>
    <p:sldId id="266" r:id="rId9"/>
    <p:sldId id="268" r:id="rId10"/>
    <p:sldId id="267" r:id="rId11"/>
    <p:sldId id="265" r:id="rId12"/>
    <p:sldId id="263" r:id="rId13"/>
    <p:sldId id="262" r:id="rId14"/>
    <p:sldId id="264" r:id="rId15"/>
    <p:sldId id="271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B958B-1F4F-4D88-8B94-835CA7C5FFC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B728D-B848-46CE-B7E7-F5A45CDFB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2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2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40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8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4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1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67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6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EFA52A7-0BDB-4B2B-85D4-53B0E81D9CE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B49605F-E427-4841-A58D-C75290FF7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jpg"/><Relationship Id="rId7" Type="http://schemas.openxmlformats.org/officeDocument/2006/relationships/image" Target="../media/image40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560" y="2612571"/>
            <a:ext cx="9966960" cy="18554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3000" intensity="7"/>
                    </a14:imgEffect>
                  </a14:imgLayer>
                </a14:imgProps>
              </a:ext>
            </a:extLst>
          </a:blip>
          <a:srcRect t="15294" r="7237" b="7986"/>
          <a:stretch/>
        </p:blipFill>
        <p:spPr>
          <a:xfrm>
            <a:off x="0" y="-43029"/>
            <a:ext cx="1228457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6532"/>
            <a:ext cx="11785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Полтавське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територіальне відділення МАН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інтерактивний конкурс «МАН-Юніор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Дослідник»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4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Тема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проєкту: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Історичні пам'ятки Семенівки та її околиць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як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відгомін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страшної минувшини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39657" y="1321085"/>
            <a:ext cx="5994400" cy="233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411384" y="1695507"/>
            <a:ext cx="4623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</a:t>
            </a:r>
            <a:r>
              <a:rPr lang="uk-UA" b="1" dirty="0" smtClean="0"/>
              <a:t>Клевчук Анна Русланівна, учениця 8 класу Семенівського ліцею №1 імені М. М. Хорунжого Семенівської селищної ради Кременчуцького району </a:t>
            </a:r>
          </a:p>
          <a:p>
            <a:r>
              <a:rPr lang="uk-UA" b="1" dirty="0" smtClean="0"/>
              <a:t>Полтавської області</a:t>
            </a:r>
            <a:endParaRPr lang="en-US" b="1" dirty="0"/>
          </a:p>
        </p:txBody>
      </p:sp>
      <p:sp>
        <p:nvSpPr>
          <p:cNvPr id="11" name="Овал 10"/>
          <p:cNvSpPr/>
          <p:nvPr/>
        </p:nvSpPr>
        <p:spPr>
          <a:xfrm>
            <a:off x="5825805" y="3770884"/>
            <a:ext cx="5968549" cy="2932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615092" y="4089899"/>
            <a:ext cx="4745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Керівник: </a:t>
            </a:r>
            <a:r>
              <a:rPr lang="uk-UA" b="1" dirty="0" smtClean="0"/>
              <a:t>Федорів Оксана Анатоліївна, завідувач відділу з освітньої діяльності МАН Комунального закладу позашкільної освіти «Семенівський Будинок дитячої та юнацької творчості» Семенівської селищної ради Кременчуцького району Полтавської області</a:t>
            </a:r>
            <a:endParaRPr lang="en-US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606" y="5901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Населений пункт: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смт Семенівка Кременчуцького району Полтавської області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" y="1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766" y="16165"/>
            <a:ext cx="10058400" cy="610629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Фото з музею в селі Великі </a:t>
            </a:r>
            <a:r>
              <a:rPr lang="uk-UA" sz="3600" dirty="0" err="1" smtClean="0"/>
              <a:t>липняги</a:t>
            </a:r>
            <a:endParaRPr lang="en-US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/>
          <a:stretch/>
        </p:blipFill>
        <p:spPr>
          <a:xfrm>
            <a:off x="374570" y="676008"/>
            <a:ext cx="2829571" cy="2541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6" y="3556580"/>
            <a:ext cx="3450265" cy="2587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9564" r="19892" b="20303"/>
          <a:stretch/>
        </p:blipFill>
        <p:spPr>
          <a:xfrm rot="16200000">
            <a:off x="4275954" y="265669"/>
            <a:ext cx="3090735" cy="455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584" y="6578141"/>
            <a:ext cx="7729160" cy="2956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144" y="4362454"/>
            <a:ext cx="8544354" cy="6515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0668" y="5099793"/>
            <a:ext cx="6334029" cy="7023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16522" y="6141302"/>
            <a:ext cx="6280952" cy="2583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56257" y="3200163"/>
            <a:ext cx="2881915" cy="3842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6944" r="6482" b="50813"/>
          <a:stretch/>
        </p:blipFill>
        <p:spPr>
          <a:xfrm>
            <a:off x="8438502" y="642537"/>
            <a:ext cx="3067522" cy="2200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1476" y="2858696"/>
            <a:ext cx="6334029" cy="4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88" y="176721"/>
            <a:ext cx="11003964" cy="681695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меморіальний комплекс 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«Жертвам фашизму» 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селі Великі Липняги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688" y="936604"/>
            <a:ext cx="11498488" cy="94295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Молодь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району, студенти Харківського політехнічного інституту на зароблені кошти під час суботників та завдяки матеріальній підтримці братів-композиторів Платона та Іларіона Майбородів, поета й співака Віктора Женченка (уродженця сусіднього села) у Великих Липнягах спорудили меморіал Скорботи, де покоїться прах невинних жертв війни.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77" y="6358153"/>
            <a:ext cx="6154276" cy="3367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2236" r="13116" b="2360"/>
          <a:stretch/>
        </p:blipFill>
        <p:spPr>
          <a:xfrm>
            <a:off x="7701181" y="1723168"/>
            <a:ext cx="4380408" cy="341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8"/>
          <a:stretch/>
        </p:blipFill>
        <p:spPr>
          <a:xfrm>
            <a:off x="506869" y="1839017"/>
            <a:ext cx="4258409" cy="4430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2" b="3541"/>
          <a:stretch/>
        </p:blipFill>
        <p:spPr>
          <a:xfrm>
            <a:off x="4813627" y="3195006"/>
            <a:ext cx="3567507" cy="3438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5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10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669" y="124771"/>
            <a:ext cx="114486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Меморіальний комплекс налічує 14 кам’яних стел, на яких викарбувано імена усіх селян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жертв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трагедії та полеглих на фронтах земляків і визволителів краю.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центрі композиції височить фігура Скорботної Матері, що у скорботі схилила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голову.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4517" y="1172872"/>
            <a:ext cx="3918858" cy="4686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b="10649"/>
          <a:stretch/>
        </p:blipFill>
        <p:spPr>
          <a:xfrm>
            <a:off x="390331" y="1449766"/>
            <a:ext cx="3407229" cy="4055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4290527" y="1172872"/>
            <a:ext cx="7448161" cy="4686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509" y="1449766"/>
            <a:ext cx="6948196" cy="4102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1250302" y="5829213"/>
            <a:ext cx="9853904" cy="1116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13" y="5889062"/>
            <a:ext cx="8098972" cy="9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120" y="0"/>
            <a:ext cx="12120880" cy="6858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endParaRPr lang="uk-UA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Проаналізувавши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історичні пам’ятки Семенівки та її околиць ми  виокремили ту, що на нашу думку найбільш пов’язана з трагічним історичним минулим краю —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меморіальний комплекс «Жертвам фашизму» в селі Великі Липняги 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Кременчуцького району Полтавської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області.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Дослідивши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історичні події, що пов’язані з даною пам’яткою, ми з’ясували, що в роки Другої Світової Війни практично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всі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жителі села Великі Липняги та його околиць були знищені німцями.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селі протягом чотирьох днів есесівці вершили жорстоку розправу над мирним населенням. Лише поодиноким жителям пощастило вирватися з моторошного пекла й вони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донедавна розповідали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людям правду про звірства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нацистів.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З'ясувавши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меморіального комплексу «Жертвам фашизму» в селі Великі Липняги ми можемо зазначити, що він побудований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 вересня 1977 року жителями села. Меморіальний комплекс налічує 14 кам’яних стел, на яких викарбувано імена усіх селян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жертв трагедії та полеглих на фронтах земляків і визволителів краю. У центрі композиції височить фігура Скорботної Матері, що у скорботі схилила голову. Пам'ятне місце зустрічає написом — «Ніколи воскреснути горем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дитячим                           Хатинь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 Липняги не повинні!».</a:t>
            </a:r>
            <a:endParaRPr lang="en-US" sz="20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en-US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0"/>
            <a:ext cx="12120880" cy="6858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 внесок в проєкт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 в тому, що мною було:</a:t>
            </a:r>
          </a:p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визначено екскурсійний маршрут історичними пам'ятками Семенівщини та організовано поїздку ними;</a:t>
            </a:r>
          </a:p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організовано пошук історичних джерел у бібліотеках та музеях Семенівки й Великих Липнягів.</a:t>
            </a:r>
          </a:p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дослідження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 в тому, що, проаналізувавши дані закатованих селян, ми виокремили з них кількість дітей, жінок та людей похилого віку й з'ясували, що найбільше вбито було дітей – 125,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них 33 народжені під час війни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Також встановлено, що знищувалися не тільки сім'ї — знищувалися цілі роди. Так із роду Салогубів загинуло 14 чоловік, Самбурів — 45 чоловік, Сівкевичів — 19 чоловік.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історичні пам'ятки, що розташовані на території смт Семенівка та його околиць — є невід'ємною складовою історії України. Вони є безцінними історичними джерелами, які не дають нам змоги забути про страшні події минувшини нашого краю, сприяють формуванню почуття патріотизму та усвідомленню необхідності розуміння історії України. 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550" y="276283"/>
            <a:ext cx="10058400" cy="234632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Фото з музею у великих </a:t>
            </a:r>
            <a:r>
              <a:rPr lang="uk-UA" sz="3600" dirty="0" err="1" smtClean="0"/>
              <a:t>липнягах</a:t>
            </a:r>
            <a:endParaRPr lang="en-US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5" y="909659"/>
            <a:ext cx="2829398" cy="3772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11625" y="3820903"/>
            <a:ext cx="2136712" cy="2848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16" y="909659"/>
            <a:ext cx="2442287" cy="3256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56" y="4355025"/>
            <a:ext cx="1735494" cy="2313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86" y="1341831"/>
            <a:ext cx="2505269" cy="3340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252" y="2940735"/>
            <a:ext cx="2612183" cy="3482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00" y="4659279"/>
            <a:ext cx="2136811" cy="6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617">
            <a:off x="338852" y="298399"/>
            <a:ext cx="2206749" cy="2893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140960" y="0"/>
            <a:ext cx="7051040" cy="6858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Література: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Великі Липняги// Дениско Г.І. Сестри твої, Хатинь: Документальний нарис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текст, фото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Х.: «Прапор», 1982.- С.63-89</a:t>
            </a:r>
            <a:endParaRPr lang="en-US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«Великі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Липняги звинувачують» Меморіал // Л. Мазанько, В. Назаренко, І.Борис Минут, минуть віки, а подвиг житиме завжди. [текст; фото; 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іл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..]-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Полтава,2008.- С.43-44</a:t>
            </a:r>
            <a:endParaRPr lang="en-US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Великі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Липняги// Полтавщина: Енцикл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довід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.(За ред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   А.В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Кудрицького.- К.: УЕ, 1992.- С.101-102: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іл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Великі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Липняги// Полтавщина. Історичний нарис.- Полтава: Дивосвіт, 2005.-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С.498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Звід пам’яток історії та культури України: Полтавська область. Семенівський район / Упорядн., наук. ред. В. О. Мокляк. Полтавський краєзнавчий музей. ‒ Полтава: TOB "АСМІ", 2013. ‒ 396 с.</a:t>
            </a:r>
            <a:endParaRPr lang="en-US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Конопля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Великі Липняги/М. Конопля// Пам’ятники України. - 1979. -№4(42). - С.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35-36</a:t>
            </a:r>
            <a:endParaRPr lang="en-US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Червоні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лелеки: Великі Липняги…. Вічному болю її уклонімося//Дзвони пам’яті: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про трагедію міст і сіл Полтавщини, Харківщини, Ворошиловградщини та Донеччини, сплюндрованих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фашистами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роки війни: Художні та моментальні твори.-К.: Рад. Письменник,1988.-С.71-75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1604">
            <a:off x="385627" y="2792595"/>
            <a:ext cx="1700215" cy="2325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7093">
            <a:off x="3093093" y="154277"/>
            <a:ext cx="1839225" cy="2656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942">
            <a:off x="2240891" y="2842947"/>
            <a:ext cx="2642870" cy="3523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63" y="6508574"/>
            <a:ext cx="11234672" cy="4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0" y="1269612"/>
            <a:ext cx="5974080" cy="24384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7236" y="174539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проєкту: </a:t>
            </a:r>
            <a:r>
              <a:rPr lang="uk-UA" sz="2000" b="1" dirty="0" smtClean="0"/>
              <a:t>дослідити історичні пам'ятки Семенівщини, що пов'язані з трагічними історичними подіями рідного краю.</a:t>
            </a:r>
            <a:endParaRPr lang="en-US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5242560" y="3257536"/>
            <a:ext cx="6858000" cy="321056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5623560" y="404720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Актуальність проєкту 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 у збереженні пам’яті про трагедію геноциду 1943 року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вшануванні жертв та наданні розголосу з метою не дати забутися цій страшній сторінці історії та збереженні музею в с. Великі Липняги.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96"/>
          <a:stretch/>
        </p:blipFill>
        <p:spPr>
          <a:xfrm>
            <a:off x="3048" y="0"/>
            <a:ext cx="12192000" cy="711451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06680" y="225044"/>
            <a:ext cx="6187440" cy="212852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98120" y="87380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 дослідження: </a:t>
            </a:r>
            <a:r>
              <a:rPr lang="uk-UA" sz="2400" b="1" dirty="0" smtClean="0"/>
              <a:t>історичні пам’ятки смт Семенівка та її околиць.</a:t>
            </a:r>
            <a:endParaRPr lang="en-US" sz="2400" b="1" dirty="0"/>
          </a:p>
        </p:txBody>
      </p:sp>
      <p:sp>
        <p:nvSpPr>
          <p:cNvPr id="7" name="Овал 6"/>
          <p:cNvSpPr/>
          <p:nvPr/>
        </p:nvSpPr>
        <p:spPr>
          <a:xfrm>
            <a:off x="0" y="3982720"/>
            <a:ext cx="6294120" cy="277368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62280" y="4523174"/>
            <a:ext cx="55676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дослідження: </a:t>
            </a:r>
            <a:r>
              <a:rPr lang="uk-UA" sz="2000" b="1" dirty="0" smtClean="0"/>
              <a:t>трагічні події історії рідного краю, що пов’язані з історичною пам’яткою Семенівщини — меморіальним комплексом «Жертвам фашизму» в селі Великі Липняги.</a:t>
            </a:r>
            <a:endParaRPr lang="en-US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93128" y="646416"/>
            <a:ext cx="5006848" cy="58216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74408" y="1005739"/>
            <a:ext cx="492556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Завдання проєкту: </a:t>
            </a:r>
          </a:p>
          <a:p>
            <a:endParaRPr lang="uk-UA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 smtClean="0"/>
              <a:t>1. Проаналізувати історичні пам’ятки Семенівки та її околиць й виокремити ту, що пов’язана з трагічним історичним минулим краю.</a:t>
            </a:r>
          </a:p>
          <a:p>
            <a:r>
              <a:rPr lang="uk-UA" sz="2000" b="1" dirty="0" smtClean="0"/>
              <a:t>2. Дослідити історичні події, що пов’язані з виокремленою пам’яткою Семенівщини.</a:t>
            </a:r>
          </a:p>
          <a:p>
            <a:r>
              <a:rPr lang="uk-UA" sz="2000" b="1" dirty="0" smtClean="0"/>
              <a:t>3. Розкрити особливості історичної пам’ятки Семенівщини, обраної для детального дослідження.</a:t>
            </a:r>
          </a:p>
          <a:p>
            <a:r>
              <a:rPr lang="uk-UA" sz="2000" b="1" dirty="0" smtClean="0"/>
              <a:t>4. Показати значення досліджених пам’яток для історії рідного краю та України вцілому. 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20479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20" y="313797"/>
            <a:ext cx="11084560" cy="9570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Наша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Семенівщина надзвичайно мальовнича й багата на історичні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пам'ятки. Але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щоб познайомити Вас із ними потрібен не один день. Тому я створила екскурсійний маршрут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найвизначнішими,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місцями.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2" t="19851" r="2078" b="22371"/>
          <a:stretch/>
        </p:blipFill>
        <p:spPr>
          <a:xfrm>
            <a:off x="1696721" y="1412239"/>
            <a:ext cx="8342922" cy="46344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0" y="6329465"/>
            <a:ext cx="10434320" cy="5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568" y="129032"/>
            <a:ext cx="11122152" cy="5313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>Історичні пам’ятки СЕМЕНІВЩИНИ</a:t>
            </a:r>
            <a:endParaRPr lang="en-US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1" y="1348755"/>
            <a:ext cx="2277110" cy="3036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39" y="1880362"/>
            <a:ext cx="2482977" cy="3310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678" y="5344160"/>
            <a:ext cx="8048660" cy="975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33" y="4567137"/>
            <a:ext cx="7633432" cy="1235704"/>
          </a:xfrm>
          <a:prstGeom prst="rect">
            <a:avLst/>
          </a:prstGeom>
        </p:spPr>
      </p:pic>
      <p:sp>
        <p:nvSpPr>
          <p:cNvPr id="23" name="Штриховая стрелка вправо 22"/>
          <p:cNvSpPr/>
          <p:nvPr/>
        </p:nvSpPr>
        <p:spPr>
          <a:xfrm rot="20293704">
            <a:off x="3008953" y="2312336"/>
            <a:ext cx="1142394" cy="43688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Стрелка вправо 23"/>
          <p:cNvSpPr/>
          <p:nvPr/>
        </p:nvSpPr>
        <p:spPr>
          <a:xfrm rot="653317">
            <a:off x="8117840" y="2900126"/>
            <a:ext cx="955040" cy="3962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433" y="3755961"/>
            <a:ext cx="6831129" cy="12152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0"/>
          <a:stretch/>
        </p:blipFill>
        <p:spPr>
          <a:xfrm>
            <a:off x="4892462" y="741947"/>
            <a:ext cx="2843741" cy="2932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2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488" y="0"/>
            <a:ext cx="10058400" cy="582168"/>
          </a:xfrm>
        </p:spPr>
        <p:txBody>
          <a:bodyPr/>
          <a:lstStyle/>
          <a:p>
            <a:r>
              <a:rPr lang="uk-UA" sz="3200" dirty="0"/>
              <a:t>Історичні пам’ятки СЕМЕНІВЩИНИ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882225"/>
            <a:ext cx="2470150" cy="3293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4282841"/>
            <a:ext cx="7591759" cy="122895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921750">
            <a:off x="3216275" y="1947063"/>
            <a:ext cx="883920" cy="45787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9" y="744849"/>
            <a:ext cx="3090319" cy="4120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159" y="4932349"/>
            <a:ext cx="6644641" cy="1610498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945342">
            <a:off x="7473506" y="1090109"/>
            <a:ext cx="863600" cy="45635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1" t="22074" r="3416" b="12296"/>
          <a:stretch/>
        </p:blipFill>
        <p:spPr>
          <a:xfrm>
            <a:off x="7875376" y="1707376"/>
            <a:ext cx="4044542" cy="2996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135" y="4770658"/>
            <a:ext cx="7190375" cy="8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-194310"/>
            <a:ext cx="12537440" cy="705231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968" y="0"/>
            <a:ext cx="12290552" cy="87599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uk-UA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Світова Війна </a:t>
            </a:r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 не обійшла стороною і наш Полтавський край. </a:t>
            </a:r>
          </a:p>
          <a:p>
            <a:pPr marL="0" indent="0" algn="ctr">
              <a:buNone/>
            </a:pP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 рік </a:t>
            </a:r>
            <a:r>
              <a:rPr lang="uk-UA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село Великі Липняги на Полтавщині пережило велику трагедію. </a:t>
            </a:r>
            <a:endParaRPr lang="uk-UA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по 21 вересня </a:t>
            </a: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1943 року </a:t>
            </a:r>
            <a:r>
              <a:rPr lang="uk-UA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гітлерівська військова частина </a:t>
            </a: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«СС‑63» спалила </a:t>
            </a:r>
            <a:r>
              <a:rPr lang="uk-UA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живцем 371 жителя</a:t>
            </a:r>
            <a:r>
              <a:rPr lang="uk-UA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Овал 5"/>
          <p:cNvSpPr/>
          <p:nvPr/>
        </p:nvSpPr>
        <p:spPr>
          <a:xfrm>
            <a:off x="4795313" y="1633169"/>
            <a:ext cx="7530426" cy="5131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246888" y="1726475"/>
            <a:ext cx="462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029" y="2461004"/>
            <a:ext cx="5854994" cy="34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839" y="171310"/>
            <a:ext cx="10876321" cy="93903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Але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селі, де проживало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близько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500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жителів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таке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жахіття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один день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неможливо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тому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карателі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смертоносну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акцію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розділили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4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Німці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були повсюду…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85" y="5810786"/>
            <a:ext cx="8067869" cy="97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4" t="14107" r="36293" b="76368"/>
          <a:stretch/>
        </p:blipFill>
        <p:spPr>
          <a:xfrm>
            <a:off x="155123" y="1197678"/>
            <a:ext cx="3774184" cy="1088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29252" r="6769" b="33606"/>
          <a:stretch/>
        </p:blipFill>
        <p:spPr>
          <a:xfrm>
            <a:off x="155123" y="2514600"/>
            <a:ext cx="9163995" cy="3214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45986" r="60219" b="40952"/>
          <a:stretch/>
        </p:blipFill>
        <p:spPr>
          <a:xfrm>
            <a:off x="6946005" y="1197678"/>
            <a:ext cx="3512006" cy="1894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36" y="3927540"/>
            <a:ext cx="2505944" cy="1879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999" y="2922945"/>
            <a:ext cx="1989361" cy="2652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8"/>
          <a:stretch/>
        </p:blipFill>
        <p:spPr>
          <a:xfrm>
            <a:off x="3924385" y="1165380"/>
            <a:ext cx="2882726" cy="1906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8030" y="5767936"/>
            <a:ext cx="6334029" cy="3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" y="0"/>
            <a:ext cx="12192000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740" y="143317"/>
            <a:ext cx="11924522" cy="13309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 трагедію села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Великі Липняги свідчить документ, датований 24 вересня 1943 р.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«Акт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звірства німецько-фашистських загарбників у селі Великі Липняги </a:t>
            </a:r>
            <a:endParaRPr lang="uk-UA" sz="24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Семенівського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району Полтавської області»</a:t>
            </a:r>
            <a:endParaRPr lang="en-US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248" r="5781" b="1039"/>
          <a:stretch/>
        </p:blipFill>
        <p:spPr>
          <a:xfrm rot="542227">
            <a:off x="2171550" y="1972369"/>
            <a:ext cx="3123305" cy="4387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2195" r="5783"/>
          <a:stretch/>
        </p:blipFill>
        <p:spPr>
          <a:xfrm rot="21276222">
            <a:off x="191275" y="1020533"/>
            <a:ext cx="2869379" cy="4202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79" y="1474236"/>
            <a:ext cx="6492476" cy="5025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97" y="6500078"/>
            <a:ext cx="10933692" cy="4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931</TotalTime>
  <Words>588</Words>
  <Application>Microsoft Office PowerPoint</Application>
  <PresentationFormat>Широкоэкранный</PresentationFormat>
  <Paragraphs>57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Історичні пам’ятки СЕМЕНІВЩИНИ</vt:lpstr>
      <vt:lpstr>Історичні пам’ятки СЕМЕНІВЩИНИ</vt:lpstr>
      <vt:lpstr>Презентация PowerPoint</vt:lpstr>
      <vt:lpstr>Презентация PowerPoint</vt:lpstr>
      <vt:lpstr>Презентация PowerPoint</vt:lpstr>
      <vt:lpstr>Фото з музею в селі Великі липняги</vt:lpstr>
      <vt:lpstr>меморіальний комплекс «Жертвам фашизму»  в селі Великі Липняги</vt:lpstr>
      <vt:lpstr>Презентация PowerPoint</vt:lpstr>
      <vt:lpstr>Презентация PowerPoint</vt:lpstr>
      <vt:lpstr>Презентация PowerPoint</vt:lpstr>
      <vt:lpstr>Фото з музею у великих липнягах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Користувач</cp:lastModifiedBy>
  <cp:revision>74</cp:revision>
  <dcterms:created xsi:type="dcterms:W3CDTF">2024-04-09T05:10:47Z</dcterms:created>
  <dcterms:modified xsi:type="dcterms:W3CDTF">2024-04-11T07:53:38Z</dcterms:modified>
</cp:coreProperties>
</file>