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7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34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856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37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98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67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6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79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27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332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6792-2A13-4327-8DAC-8F9E61BE3462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084FA-2904-4A66-9D15-6D8B890DDD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7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858000"/>
          </a:xfrm>
          <a:solidFill>
            <a:srgbClr val="00FFCC"/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«ПАМ’ЯТНІ ЗНАКИ/ПАМ’ЯТНИКИ УКРАЇНСЬКИМ ЗАХИСНИКАМ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МАРІУПОЛІ»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 </a:t>
            </a:r>
            <a:r>
              <a:rPr lang="uk-UA" b="1" dirty="0" smtClean="0"/>
              <a:t>                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 </a:t>
            </a:r>
            <a:r>
              <a:rPr lang="uk-UA" dirty="0"/>
              <a:t/>
            </a:r>
            <a:br>
              <a:rPr lang="uk-UA" dirty="0"/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4902" y="0"/>
            <a:ext cx="3687097" cy="6858000"/>
          </a:xfrm>
          <a:solidFill>
            <a:srgbClr val="00FFCC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Пам'ятний знак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Віталію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Мандрику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4819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5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0206" y="0"/>
            <a:ext cx="3411793" cy="6858000"/>
          </a:xfrm>
          <a:solidFill>
            <a:srgbClr val="00FFCC"/>
          </a:solidFill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Пам'ятний знак загиблим прикордонникам у районі проведення «ООС»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3" descr="C:\Documents and Settings\Рубленко Владислав\Рабочий стол\ппп\news_20190614_162713_1560518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4763"/>
            <a:ext cx="7593986" cy="68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1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0206" y="0"/>
            <a:ext cx="3411793" cy="6858000"/>
          </a:xfrm>
          <a:solidFill>
            <a:srgbClr val="00FFCC"/>
          </a:solidFill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Пам’ятний знак морякам-прикордонникам, які загинули під час виконання службових обов’язків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80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4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0206" y="0"/>
            <a:ext cx="3411793" cy="6858000"/>
          </a:xfrm>
          <a:solidFill>
            <a:srgbClr val="00FFCC"/>
          </a:solidFill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Пам'ятний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морським прикордонникам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91" y="3175"/>
            <a:ext cx="381491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83" y="0"/>
            <a:ext cx="49914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0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0206" y="0"/>
            <a:ext cx="3411793" cy="6858000"/>
          </a:xfrm>
          <a:solidFill>
            <a:srgbClr val="00FFCC"/>
          </a:solidFill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Пам’ятник офіцерам із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Стрижавки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загинули під час виконання бойового завдання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Під Маріуполем встановили пам'ятник офіцеру з Стрижавки, який загинув під час теракту бойовиків ДНР (Фото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762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56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35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    ЕКСКУРСІЙНИЙ МАРШРУТ  «ПАМ’ЯТНІ ЗНАКИ/ПАМ’ЯТНИКИ УКРАЇНСЬКИМ ЗАХИСНИКАМ В МАРІУПОЛІ»                        </vt:lpstr>
      <vt:lpstr>  Пам'ятний знак Віталію Мандрику      </vt:lpstr>
      <vt:lpstr>Пам'ятний знак загиблим прикордонникам у районі проведення «ООС»      </vt:lpstr>
      <vt:lpstr>Пам’ятний знак морякам-прикордонникам, які загинули під час виконання службових обов’язків     </vt:lpstr>
      <vt:lpstr>Пам'ятний знак  морським прикордонникам     </vt:lpstr>
      <vt:lpstr>Пам’ятник офіцерам із Стрижавки, які загинули під час виконання бойового завдання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Пам'ятний знак Віталію Мандрику</dc:title>
  <dc:creator>User</dc:creator>
  <cp:lastModifiedBy>User</cp:lastModifiedBy>
  <cp:revision>9</cp:revision>
  <dcterms:created xsi:type="dcterms:W3CDTF">2024-04-14T22:25:09Z</dcterms:created>
  <dcterms:modified xsi:type="dcterms:W3CDTF">2024-04-15T22:25:00Z</dcterms:modified>
</cp:coreProperties>
</file>