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3" r:id="rId7"/>
    <p:sldId id="264" r:id="rId8"/>
    <p:sldId id="268" r:id="rId9"/>
    <p:sldId id="269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BB3E19-40F3-4D4C-BF34-8A4919D4D10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68C0E3-32A5-4312-B904-FF051FE560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64807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позашкільний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«Мала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Дніпропетровської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49" y="5440141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Касьянов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Єгор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Леонідович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10-Б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КЗО «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Нікопольський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Гармонія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» ДОР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к.і.н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. Петров О.О.,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КЗО «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Нікопольський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Гармонія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» ДОР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49" y="1156102"/>
            <a:ext cx="820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«МАН-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49" y="1916832"/>
            <a:ext cx="820896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маршрут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Нікопольщиною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«Стежками козацької слави»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ерб Нікополя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169790" cy="26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.0566.com.ua/section/phcomp/subdir/biglistview/upload/pers/96/img/photocompetition/000/000/003/_ta_pamiatnik_na_mistsi_bytsko-tomakivskoyi_sichi._142806451755_591d991434c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384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Повертаємося</a:t>
            </a:r>
            <a:r>
              <a:rPr lang="ru-RU" dirty="0" smtClean="0"/>
              <a:t> на </a:t>
            </a:r>
            <a:r>
              <a:rPr lang="ru-RU" dirty="0" err="1" smtClean="0"/>
              <a:t>схід</a:t>
            </a:r>
            <a:r>
              <a:rPr lang="ru-RU" dirty="0" smtClean="0"/>
              <a:t>, де на </a:t>
            </a:r>
            <a:r>
              <a:rPr lang="ru-RU" dirty="0" err="1" smtClean="0"/>
              <a:t>відстані</a:t>
            </a:r>
            <a:r>
              <a:rPr lang="ru-RU" dirty="0" smtClean="0"/>
              <a:t> 12-14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Нікополя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селища </a:t>
            </a:r>
            <a:r>
              <a:rPr lang="ru-RU" dirty="0" err="1" smtClean="0"/>
              <a:t>Червоногригорівка</a:t>
            </a:r>
            <a:r>
              <a:rPr lang="ru-RU" dirty="0" smtClean="0"/>
              <a:t> та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Марганця</a:t>
            </a:r>
            <a:r>
              <a:rPr lang="ru-RU" dirty="0" smtClean="0"/>
              <a:t> </a:t>
            </a:r>
            <a:r>
              <a:rPr lang="ru-RU" dirty="0" err="1" smtClean="0"/>
              <a:t>Нікопольського</a:t>
            </a:r>
            <a:r>
              <a:rPr lang="ru-RU" dirty="0" smtClean="0"/>
              <a:t> району у </a:t>
            </a:r>
            <a:r>
              <a:rPr lang="ru-RU" dirty="0" err="1" smtClean="0"/>
              <a:t>середині-наприкінці</a:t>
            </a:r>
            <a:r>
              <a:rPr lang="ru-RU" dirty="0" smtClean="0"/>
              <a:t> Х</a:t>
            </a:r>
            <a:r>
              <a:rPr lang="en-US" dirty="0" smtClean="0"/>
              <a:t>V</a:t>
            </a:r>
            <a:r>
              <a:rPr lang="uk-UA" dirty="0" smtClean="0"/>
              <a:t>І століття існувала </a:t>
            </a:r>
            <a:r>
              <a:rPr lang="ru-RU" dirty="0" err="1" smtClean="0"/>
              <a:t>Томаківська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Томаківці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 У 1990-х роках тут 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пам'ятний</a:t>
            </a:r>
            <a:r>
              <a:rPr lang="ru-RU" dirty="0" smtClean="0"/>
              <a:t> знак, а у 2016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Каховського</a:t>
            </a:r>
            <a:r>
              <a:rPr lang="ru-RU" dirty="0" smtClean="0"/>
              <a:t> </a:t>
            </a:r>
            <a:r>
              <a:rPr lang="ru-RU" dirty="0" err="1" smtClean="0"/>
              <a:t>водосховища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 «</a:t>
            </a:r>
            <a:r>
              <a:rPr lang="ru-RU" dirty="0" err="1" smtClean="0"/>
              <a:t>реконструкцію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33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996952"/>
            <a:ext cx="66967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Нікополь та околиці мають багато історичних пам’яток, які уособлюють багатовікову історію краю.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76487"/>
            <a:ext cx="28083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s.0566.com.ua/section/phcomp/subdir/biglistview/upload/pers/96/img/photocompetition/000/000/003/_ta_pamiatnik_na_mistsi_bytsko-tomakivskoyi_sichi._142806451755_591d991434c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0" y="4446996"/>
            <a:ext cx="29812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.0566.com.ua/section/phcomp/subdir/biglistview/upload/pers/96/img/photocompetition/000/000/003/img_0007_143324626759_591d9925485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1" y="2564902"/>
            <a:ext cx="230810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остопримечательности Никопольского района - список, фото, описание и адре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26" y="2564903"/>
            <a:ext cx="2280968" cy="17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амятник в Никополе: Памятник участникам АТО установили в центре Никополя  (обновлено). ФОТО « Фото | Мобильная версия | Цензор.Н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847087"/>
            <a:ext cx="3600400" cy="20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амятник жертвам Холокоста г. Никопол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13" y="2996612"/>
            <a:ext cx="2967923" cy="18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У Нікополі вшанують героїв Троїцького повстання » НИКОПОЛЬ-ART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05" y="4936172"/>
            <a:ext cx="254453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nikopol.informator.ua/wp-content/uploads/2020/07/2-2-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0" y="882729"/>
            <a:ext cx="2629404" cy="1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Скіфський курган Товста Мог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Скіфський курган Товста Могил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86" y="909952"/>
            <a:ext cx="2506404" cy="14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796" y="260648"/>
            <a:ext cx="9144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розташовувалося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аж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цікавішим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на мою думку,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кскурсійний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Нікопольщиною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«Стежками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’язані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leks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" y="2492896"/>
            <a:ext cx="8710754" cy="35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2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 Никополе открыли самую большую инсталляцию Скифской пекторали |  Информатор Никоп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eks\Desktop\1ї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50" y="188640"/>
            <a:ext cx="2465166" cy="35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5949280"/>
            <a:ext cx="72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Найбільша в Україні гранітна  інсталяція пекторалі, котра була знайдена біля Нікополя у 1971 році Б.Мозолевським.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9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 «старій» частині міста Нікополя знаходяться дві історичні пам’ятки, котрі пов</a:t>
            </a:r>
            <a:r>
              <a:rPr lang="uk-UA" dirty="0" smtClean="0"/>
              <a:t>’</a:t>
            </a:r>
            <a:r>
              <a:rPr lang="uk-UA" dirty="0" smtClean="0"/>
              <a:t>язані  з </a:t>
            </a:r>
            <a:r>
              <a:rPr lang="uk-UA" dirty="0" err="1" smtClean="0"/>
              <a:t>Микитинською</a:t>
            </a:r>
            <a:r>
              <a:rPr lang="uk-UA" dirty="0" smtClean="0"/>
              <a:t> Січчю, що існувала тут у 1638–1652 роках. </a:t>
            </a:r>
          </a:p>
          <a:p>
            <a:pPr algn="ctr"/>
            <a:r>
              <a:rPr lang="uk-UA" dirty="0" smtClean="0"/>
              <a:t>Це – </a:t>
            </a:r>
            <a:r>
              <a:rPr lang="uk-UA" dirty="0" smtClean="0"/>
              <a:t>пам’ятник гетьману Б.Хмельницькому та пам’ятний знак на честь </a:t>
            </a:r>
            <a:r>
              <a:rPr lang="uk-UA" dirty="0" err="1" smtClean="0"/>
              <a:t>Микитинської</a:t>
            </a:r>
            <a:r>
              <a:rPr lang="uk-UA" dirty="0" smtClean="0"/>
              <a:t> Січі.</a:t>
            </a:r>
            <a:endParaRPr lang="ru-RU" dirty="0"/>
          </a:p>
        </p:txBody>
      </p:sp>
      <p:pic>
        <p:nvPicPr>
          <p:cNvPr id="4" name="Picture 2" descr="Наша с вами история. Памятники и памятные места Никополя. / Новости Никополя  / Никопольски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90" y="1556792"/>
            <a:ext cx="3746190" cy="49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айл:Нікополь. Памятник на місці існування Микитинської Січі.jp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647992"/>
            <a:ext cx="3677790" cy="4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6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ikopol.informator.ua/wp-content/uploads/2020/07/2-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1458150"/>
            <a:ext cx="9091860" cy="54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19178"/>
            <a:ext cx="9144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 20-ти кілометрах на захід від Нікополя розташовано село </a:t>
            </a:r>
            <a:r>
              <a:rPr lang="uk-UA" dirty="0" err="1" smtClean="0"/>
              <a:t>Капулівка</a:t>
            </a:r>
            <a:r>
              <a:rPr lang="uk-UA" dirty="0" smtClean="0"/>
              <a:t>, біля якого від 1652 до 1709 рр. існувала Чортомлицька Січ. Гучна слава Чортомлицької Січі поширились в часи отаманства Івана Сірка (1659-1680), який з 1663 року проживав виключно на Чортомлицькій Січі і більше 15 разів обирався кошовим отаманом, здобувши всенародне визнання своїми військовими заслугами. </a:t>
            </a:r>
            <a:endParaRPr lang="ru-RU" dirty="0"/>
          </a:p>
        </p:txBody>
      </p:sp>
      <p:pic>
        <p:nvPicPr>
          <p:cNvPr id="5122" name="Picture 2" descr="Про меморіалізацію історичних місць розташування Запорозьких Січей на  території Нікопольського краю – Нікополь.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578966" cy="2808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45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 могиле Ивана Сирка из Никополя можно добраться автобусами №№ 135, 135/2, 14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8895"/>
            <a:ext cx="4320480" cy="49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к выглядит могила кошевого атамана Ивана Сир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1700808"/>
            <a:ext cx="4118289" cy="49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Тут же </a:t>
            </a:r>
            <a:r>
              <a:rPr lang="ru-RU" dirty="0" err="1" smtClean="0"/>
              <a:t>славний</a:t>
            </a:r>
            <a:r>
              <a:rPr lang="ru-RU" dirty="0" smtClean="0"/>
              <a:t> </a:t>
            </a:r>
            <a:r>
              <a:rPr lang="ru-RU" dirty="0" err="1" smtClean="0"/>
              <a:t>отаман</a:t>
            </a:r>
            <a:r>
              <a:rPr lang="ru-RU" dirty="0" smtClean="0"/>
              <a:t> і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похований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Щороку</a:t>
            </a:r>
            <a:r>
              <a:rPr lang="ru-RU" dirty="0" smtClean="0"/>
              <a:t> у першу </a:t>
            </a:r>
            <a:r>
              <a:rPr lang="ru-RU" dirty="0" err="1" smtClean="0"/>
              <a:t>суботу</a:t>
            </a:r>
            <a:r>
              <a:rPr lang="ru-RU" dirty="0" smtClean="0"/>
              <a:t> </a:t>
            </a:r>
            <a:r>
              <a:rPr lang="ru-RU" dirty="0" err="1" smtClean="0"/>
              <a:t>серпня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заходи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вшануванню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Сірка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могилі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5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 меморіалізацію історичних місць розташування Запорозьких Січей на  території Нікопольського краю – Нікополь.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17623" cy="62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1412776"/>
            <a:ext cx="2664296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Ще в 4 км західніше від </a:t>
            </a:r>
            <a:r>
              <a:rPr lang="uk-UA" dirty="0" err="1" smtClean="0"/>
              <a:t>Капулівки</a:t>
            </a:r>
            <a:r>
              <a:rPr lang="uk-UA" dirty="0" smtClean="0"/>
              <a:t> знаходиться село Покровське, де </a:t>
            </a:r>
            <a:r>
              <a:rPr lang="ru-RU" dirty="0" smtClean="0"/>
              <a:t>на великому </a:t>
            </a:r>
            <a:r>
              <a:rPr lang="ru-RU" dirty="0" err="1" smtClean="0"/>
              <a:t>півострові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омивався</a:t>
            </a:r>
            <a:r>
              <a:rPr lang="ru-RU" dirty="0" smtClean="0"/>
              <a:t> </a:t>
            </a:r>
            <a:r>
              <a:rPr lang="ru-RU" dirty="0" err="1" smtClean="0"/>
              <a:t>річкою</a:t>
            </a:r>
            <a:r>
              <a:rPr lang="ru-RU" dirty="0" smtClean="0"/>
              <a:t> </a:t>
            </a:r>
            <a:r>
              <a:rPr lang="ru-RU" dirty="0" err="1" smtClean="0"/>
              <a:t>Підпільною</a:t>
            </a:r>
            <a:r>
              <a:rPr lang="ru-RU" dirty="0" smtClean="0"/>
              <a:t> (притока </a:t>
            </a:r>
            <a:r>
              <a:rPr lang="ru-RU" dirty="0" err="1" smtClean="0"/>
              <a:t>Дніпра</a:t>
            </a:r>
            <a:r>
              <a:rPr lang="ru-RU" dirty="0" smtClean="0"/>
              <a:t>) в 1734-1775 роках </a:t>
            </a:r>
            <a:r>
              <a:rPr lang="ru-RU" dirty="0" err="1" smtClean="0"/>
              <a:t>існувала</a:t>
            </a:r>
            <a:r>
              <a:rPr lang="ru-RU" dirty="0" smtClean="0"/>
              <a:t> Нова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Підпільницька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,  </a:t>
            </a:r>
          </a:p>
          <a:p>
            <a:pPr algn="ctr"/>
            <a:r>
              <a:rPr lang="ru-RU" dirty="0" err="1" smtClean="0"/>
              <a:t>зруйнована</a:t>
            </a:r>
            <a:r>
              <a:rPr lang="ru-RU" dirty="0" smtClean="0"/>
              <a:t>  1775 року за наказом </a:t>
            </a:r>
            <a:r>
              <a:rPr lang="ru-RU" dirty="0" err="1" smtClean="0"/>
              <a:t>Катерини</a:t>
            </a:r>
            <a:r>
              <a:rPr lang="ru-RU" dirty="0" smtClean="0"/>
              <a:t> 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28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азавлуцька Січ » Сайт про козак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" y="1052736"/>
            <a:ext cx="913109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00" y="19650"/>
            <a:ext cx="91311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Грушівці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ліворуч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Каховське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водосховище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на честь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Базавлуцької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1593-1638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Базавлук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перенесена на Микитин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Микитинська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козацько-селянського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1637-1638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33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199</TotalTime>
  <Words>428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Комунальний позашкільний навчальний заклад «Мала академія наук учнівської молоді» Дніпропетровської обласної ради»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позашкільний навчальний заклад «Мала академія наук учнівської молоді» Дніпропетровської обласної ради»</dc:title>
  <dc:creator>Aleks</dc:creator>
  <cp:lastModifiedBy>Aleks</cp:lastModifiedBy>
  <cp:revision>15</cp:revision>
  <dcterms:created xsi:type="dcterms:W3CDTF">2024-04-14T14:17:38Z</dcterms:created>
  <dcterms:modified xsi:type="dcterms:W3CDTF">2024-04-14T17:37:13Z</dcterms:modified>
</cp:coreProperties>
</file>