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658" y="3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C1FF7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3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C1FF7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C1FF7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4226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07455" y="207455"/>
            <a:ext cx="17868900" cy="9867900"/>
          </a:xfrm>
          <a:custGeom>
            <a:avLst/>
            <a:gdLst/>
            <a:ahLst/>
            <a:cxnLst/>
            <a:rect l="l" t="t" r="r" b="b"/>
            <a:pathLst>
              <a:path w="17868900" h="9867900">
                <a:moveTo>
                  <a:pt x="17868898" y="9867899"/>
                </a:moveTo>
                <a:lnTo>
                  <a:pt x="0" y="9867899"/>
                </a:lnTo>
                <a:lnTo>
                  <a:pt x="0" y="0"/>
                </a:lnTo>
                <a:lnTo>
                  <a:pt x="17868898" y="0"/>
                </a:lnTo>
                <a:lnTo>
                  <a:pt x="17868898" y="9867899"/>
                </a:lnTo>
                <a:close/>
              </a:path>
            </a:pathLst>
          </a:custGeom>
          <a:solidFill>
            <a:srgbClr val="FDFE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56836" y="-79279"/>
            <a:ext cx="9236710" cy="939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rgbClr val="C1FF7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2573" y="4015132"/>
            <a:ext cx="16922750" cy="53727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surl.li/suajt%3B" TargetMode="External"/><Relationship Id="rId3" Type="http://schemas.openxmlformats.org/officeDocument/2006/relationships/hyperlink" Target="http://surl.li/suach%3B" TargetMode="External"/><Relationship Id="rId7" Type="http://schemas.openxmlformats.org/officeDocument/2006/relationships/hyperlink" Target="http://surl.li/suaif%3B" TargetMode="External"/><Relationship Id="rId12" Type="http://schemas.openxmlformats.org/officeDocument/2006/relationships/hyperlink" Target="http://surl.li/suarz%3B" TargetMode="External"/><Relationship Id="rId2" Type="http://schemas.openxmlformats.org/officeDocument/2006/relationships/hyperlink" Target="http://surl.li/sowdp%3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url.li/suafk%3B" TargetMode="External"/><Relationship Id="rId11" Type="http://schemas.openxmlformats.org/officeDocument/2006/relationships/hyperlink" Target="http://surl.li/suaqp%3B" TargetMode="External"/><Relationship Id="rId5" Type="http://schemas.openxmlformats.org/officeDocument/2006/relationships/hyperlink" Target="http://surl.li/suaeh%3B" TargetMode="External"/><Relationship Id="rId10" Type="http://schemas.openxmlformats.org/officeDocument/2006/relationships/hyperlink" Target="http://surl.li/suaov%3B" TargetMode="External"/><Relationship Id="rId4" Type="http://schemas.openxmlformats.org/officeDocument/2006/relationships/hyperlink" Target="http://surl.li/stzox%3B" TargetMode="External"/><Relationship Id="rId9" Type="http://schemas.openxmlformats.org/officeDocument/2006/relationships/hyperlink" Target="http://surl.li/suaks%3B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915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78763" y="581286"/>
            <a:ext cx="11686540" cy="414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9000" b="0" spc="110" dirty="0">
                <a:solidFill>
                  <a:srgbClr val="FDFEEC"/>
                </a:solidFill>
                <a:latin typeface="Times New Roman"/>
                <a:cs typeface="Times New Roman"/>
              </a:rPr>
              <a:t>Екскурсійний</a:t>
            </a:r>
            <a:r>
              <a:rPr sz="9000" b="0" spc="235" dirty="0">
                <a:solidFill>
                  <a:srgbClr val="FDFEEC"/>
                </a:solidFill>
                <a:latin typeface="Times New Roman"/>
                <a:cs typeface="Times New Roman"/>
              </a:rPr>
              <a:t> </a:t>
            </a:r>
            <a:r>
              <a:rPr sz="9000" b="0" spc="110" dirty="0">
                <a:solidFill>
                  <a:srgbClr val="FDFEEC"/>
                </a:solidFill>
                <a:latin typeface="Times New Roman"/>
                <a:cs typeface="Times New Roman"/>
              </a:rPr>
              <a:t>маршрут </a:t>
            </a:r>
            <a:r>
              <a:rPr sz="9000" b="0" spc="-2235" dirty="0">
                <a:solidFill>
                  <a:srgbClr val="FDFEEC"/>
                </a:solidFill>
                <a:latin typeface="Times New Roman"/>
                <a:cs typeface="Times New Roman"/>
              </a:rPr>
              <a:t> </a:t>
            </a:r>
            <a:r>
              <a:rPr sz="9000" b="0" spc="114" dirty="0">
                <a:solidFill>
                  <a:srgbClr val="FDFEEC"/>
                </a:solidFill>
                <a:latin typeface="Times New Roman"/>
                <a:cs typeface="Times New Roman"/>
              </a:rPr>
              <a:t>“Стежками </a:t>
            </a:r>
            <a:r>
              <a:rPr sz="9000" b="0" spc="120" dirty="0">
                <a:solidFill>
                  <a:srgbClr val="FDFEEC"/>
                </a:solidFill>
                <a:latin typeface="Times New Roman"/>
                <a:cs typeface="Times New Roman"/>
              </a:rPr>
              <a:t> </a:t>
            </a:r>
            <a:r>
              <a:rPr sz="9000" b="0" spc="130" dirty="0">
                <a:solidFill>
                  <a:srgbClr val="FDFEEC"/>
                </a:solidFill>
                <a:latin typeface="Times New Roman"/>
                <a:cs typeface="Times New Roman"/>
              </a:rPr>
              <a:t>Яворницького”</a:t>
            </a:r>
            <a:endParaRPr sz="9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239000" y="5990964"/>
            <a:ext cx="10566400" cy="3714750"/>
          </a:xfrm>
          <a:custGeom>
            <a:avLst/>
            <a:gdLst/>
            <a:ahLst/>
            <a:cxnLst/>
            <a:rect l="l" t="t" r="r" b="b"/>
            <a:pathLst>
              <a:path w="10566400" h="3714750">
                <a:moveTo>
                  <a:pt x="0" y="0"/>
                </a:moveTo>
                <a:lnTo>
                  <a:pt x="10566343" y="0"/>
                </a:lnTo>
                <a:lnTo>
                  <a:pt x="10566343" y="3714749"/>
                </a:lnTo>
                <a:lnTo>
                  <a:pt x="0" y="3714749"/>
                </a:lnTo>
                <a:lnTo>
                  <a:pt x="0" y="0"/>
                </a:lnTo>
                <a:close/>
              </a:path>
            </a:pathLst>
          </a:custGeom>
          <a:solidFill>
            <a:srgbClr val="42260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257924" cy="1028699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239000" y="6071234"/>
            <a:ext cx="10514965" cy="417766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75"/>
              </a:spcBef>
            </a:pPr>
            <a:r>
              <a:rPr sz="2000" spc="-35" dirty="0">
                <a:solidFill>
                  <a:srgbClr val="FDFEEC"/>
                </a:solidFill>
                <a:latin typeface="Lucida Sans Unicode"/>
                <a:cs typeface="Lucida Sans Unicode"/>
              </a:rPr>
              <a:t>ВИКОНАЛА</a:t>
            </a:r>
            <a:r>
              <a:rPr sz="2000" spc="-35" dirty="0">
                <a:solidFill>
                  <a:srgbClr val="FDFEEC"/>
                </a:solidFill>
                <a:latin typeface="Tahoma"/>
                <a:cs typeface="Tahoma"/>
              </a:rPr>
              <a:t>:</a:t>
            </a:r>
            <a:r>
              <a:rPr sz="2000" spc="-85" dirty="0">
                <a:solidFill>
                  <a:srgbClr val="FDFEEC"/>
                </a:solidFill>
                <a:latin typeface="Tahoma"/>
                <a:cs typeface="Tahoma"/>
              </a:rPr>
              <a:t> </a:t>
            </a:r>
            <a:r>
              <a:rPr sz="2000" spc="5" dirty="0">
                <a:solidFill>
                  <a:srgbClr val="FDFEEC"/>
                </a:solidFill>
                <a:latin typeface="Lucida Sans Unicode"/>
                <a:cs typeface="Lucida Sans Unicode"/>
              </a:rPr>
              <a:t>КАРАКАШ</a:t>
            </a:r>
            <a:r>
              <a:rPr sz="2000" spc="-90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2000" spc="40" dirty="0">
                <a:solidFill>
                  <a:srgbClr val="FDFEEC"/>
                </a:solidFill>
                <a:latin typeface="Lucida Sans Unicode"/>
                <a:cs typeface="Lucida Sans Unicode"/>
              </a:rPr>
              <a:t>МАРІЯ</a:t>
            </a:r>
            <a:r>
              <a:rPr sz="2000" spc="-90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DFEEC"/>
                </a:solidFill>
                <a:latin typeface="Lucida Sans Unicode"/>
                <a:cs typeface="Lucida Sans Unicode"/>
              </a:rPr>
              <a:t>ОЛЕГІВНА</a:t>
            </a:r>
            <a:r>
              <a:rPr sz="2000" spc="-5" dirty="0">
                <a:solidFill>
                  <a:srgbClr val="FDFEEC"/>
                </a:solidFill>
                <a:latin typeface="Tahoma"/>
                <a:cs typeface="Tahoma"/>
              </a:rPr>
              <a:t>,</a:t>
            </a:r>
            <a:endParaRPr sz="2000" dirty="0">
              <a:latin typeface="Tahoma"/>
              <a:cs typeface="Tahoma"/>
            </a:endParaRPr>
          </a:p>
          <a:p>
            <a:pPr marL="243840" marR="167640" algn="ctr">
              <a:lnSpc>
                <a:spcPct val="115599"/>
              </a:lnSpc>
            </a:pPr>
            <a:r>
              <a:rPr sz="2000" spc="20" dirty="0">
                <a:solidFill>
                  <a:srgbClr val="FDFEEC"/>
                </a:solidFill>
                <a:latin typeface="Lucida Sans Unicode"/>
                <a:cs typeface="Lucida Sans Unicode"/>
              </a:rPr>
              <a:t>УЧЕНИЦЯ</a:t>
            </a:r>
            <a:r>
              <a:rPr sz="2000" spc="-90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2000" spc="140" dirty="0">
                <a:solidFill>
                  <a:srgbClr val="FDFEEC"/>
                </a:solidFill>
                <a:latin typeface="Tahoma"/>
                <a:cs typeface="Tahoma"/>
              </a:rPr>
              <a:t>8</a:t>
            </a:r>
            <a:r>
              <a:rPr sz="2000" spc="-80" dirty="0">
                <a:solidFill>
                  <a:srgbClr val="FDFEEC"/>
                </a:solidFill>
                <a:latin typeface="Tahoma"/>
                <a:cs typeface="Tahoma"/>
              </a:rPr>
              <a:t> </a:t>
            </a:r>
            <a:r>
              <a:rPr sz="2000" spc="-45" dirty="0">
                <a:solidFill>
                  <a:srgbClr val="FDFEEC"/>
                </a:solidFill>
                <a:latin typeface="Lucida Sans Unicode"/>
                <a:cs typeface="Lucida Sans Unicode"/>
              </a:rPr>
              <a:t>КЛАСУ</a:t>
            </a:r>
            <a:r>
              <a:rPr sz="2000" spc="-90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2000" spc="145" dirty="0">
                <a:solidFill>
                  <a:srgbClr val="FDFEEC"/>
                </a:solidFill>
                <a:latin typeface="Lucida Sans Unicode"/>
                <a:cs typeface="Lucida Sans Unicode"/>
              </a:rPr>
              <a:t>В</a:t>
            </a:r>
            <a:r>
              <a:rPr sz="2000" spc="-8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2000" spc="-170" dirty="0">
                <a:solidFill>
                  <a:srgbClr val="FDFEEC"/>
                </a:solidFill>
                <a:latin typeface="Lucida Sans Unicode"/>
                <a:cs typeface="Lucida Sans Unicode"/>
              </a:rPr>
              <a:t>С</a:t>
            </a:r>
            <a:r>
              <a:rPr sz="2000" spc="-170" dirty="0">
                <a:solidFill>
                  <a:srgbClr val="FDFEEC"/>
                </a:solidFill>
                <a:latin typeface="Tahoma"/>
                <a:cs typeface="Tahoma"/>
              </a:rPr>
              <a:t>.</a:t>
            </a:r>
            <a:r>
              <a:rPr sz="2000" spc="-80" dirty="0">
                <a:solidFill>
                  <a:srgbClr val="FDFEEC"/>
                </a:solidFill>
                <a:latin typeface="Tahoma"/>
                <a:cs typeface="Tahoma"/>
              </a:rPr>
              <a:t> </a:t>
            </a:r>
            <a:r>
              <a:rPr sz="2000" spc="-114" dirty="0">
                <a:solidFill>
                  <a:srgbClr val="FDFEEC"/>
                </a:solidFill>
                <a:latin typeface="Lucida Sans Unicode"/>
                <a:cs typeface="Lucida Sans Unicode"/>
              </a:rPr>
              <a:t>П</a:t>
            </a:r>
            <a:r>
              <a:rPr sz="2000" spc="-114" dirty="0">
                <a:solidFill>
                  <a:srgbClr val="FDFEEC"/>
                </a:solidFill>
                <a:latin typeface="Tahoma"/>
                <a:cs typeface="Tahoma"/>
              </a:rPr>
              <a:t>.</a:t>
            </a:r>
            <a:r>
              <a:rPr sz="2000" spc="-80" dirty="0">
                <a:solidFill>
                  <a:srgbClr val="FDFEEC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FDFEEC"/>
                </a:solidFill>
                <a:latin typeface="Tahoma"/>
                <a:cs typeface="Tahoma"/>
              </a:rPr>
              <a:t>“</a:t>
            </a:r>
            <a:r>
              <a:rPr sz="2000" spc="-10" dirty="0">
                <a:solidFill>
                  <a:srgbClr val="FDFEEC"/>
                </a:solidFill>
                <a:latin typeface="Lucida Sans Unicode"/>
                <a:cs typeface="Lucida Sans Unicode"/>
              </a:rPr>
              <a:t>НАУКОВИЙ</a:t>
            </a:r>
            <a:r>
              <a:rPr sz="2000" spc="-8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2000" spc="20" dirty="0">
                <a:solidFill>
                  <a:srgbClr val="FDFEEC"/>
                </a:solidFill>
                <a:latin typeface="Lucida Sans Unicode"/>
                <a:cs typeface="Lucida Sans Unicode"/>
              </a:rPr>
              <a:t>ЛІЦЕЙ</a:t>
            </a:r>
            <a:r>
              <a:rPr sz="2000" spc="-90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2000" spc="5" dirty="0">
                <a:solidFill>
                  <a:srgbClr val="FDFEEC"/>
                </a:solidFill>
                <a:latin typeface="Lucida Sans Unicode"/>
                <a:cs typeface="Lucida Sans Unicode"/>
              </a:rPr>
              <a:t>МІЖНАРОДНИХ</a:t>
            </a:r>
            <a:r>
              <a:rPr sz="2000" spc="-90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2000" spc="5" dirty="0">
                <a:solidFill>
                  <a:srgbClr val="FDFEEC"/>
                </a:solidFill>
                <a:latin typeface="Lucida Sans Unicode"/>
                <a:cs typeface="Lucida Sans Unicode"/>
              </a:rPr>
              <a:t>ВІДНОСИН</a:t>
            </a:r>
            <a:r>
              <a:rPr sz="2000" spc="-90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2000" spc="80" dirty="0">
                <a:solidFill>
                  <a:srgbClr val="FDFEEC"/>
                </a:solidFill>
                <a:latin typeface="Lucida Sans Unicode"/>
                <a:cs typeface="Lucida Sans Unicode"/>
              </a:rPr>
              <a:t>ІІ</a:t>
            </a:r>
            <a:r>
              <a:rPr sz="2000" spc="80" dirty="0">
                <a:solidFill>
                  <a:srgbClr val="FDFEEC"/>
                </a:solidFill>
                <a:latin typeface="Tahoma"/>
                <a:cs typeface="Tahoma"/>
              </a:rPr>
              <a:t>-</a:t>
            </a:r>
            <a:r>
              <a:rPr sz="2000" spc="80" dirty="0">
                <a:solidFill>
                  <a:srgbClr val="FDFEEC"/>
                </a:solidFill>
                <a:latin typeface="Lucida Sans Unicode"/>
                <a:cs typeface="Lucida Sans Unicode"/>
              </a:rPr>
              <a:t>ІІІ</a:t>
            </a:r>
            <a:r>
              <a:rPr sz="2000" spc="-8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2000" spc="-175" dirty="0">
                <a:solidFill>
                  <a:srgbClr val="FDFEEC"/>
                </a:solidFill>
                <a:latin typeface="Lucida Sans Unicode"/>
                <a:cs typeface="Lucida Sans Unicode"/>
              </a:rPr>
              <a:t>СТ</a:t>
            </a:r>
            <a:r>
              <a:rPr sz="2000" spc="-175" dirty="0">
                <a:solidFill>
                  <a:srgbClr val="FDFEEC"/>
                </a:solidFill>
                <a:latin typeface="Tahoma"/>
                <a:cs typeface="Tahoma"/>
              </a:rPr>
              <a:t>.” </a:t>
            </a:r>
            <a:r>
              <a:rPr sz="2000" spc="-610" dirty="0">
                <a:solidFill>
                  <a:srgbClr val="FDFEEC"/>
                </a:solidFill>
                <a:latin typeface="Tahoma"/>
                <a:cs typeface="Tahoma"/>
              </a:rPr>
              <a:t> </a:t>
            </a:r>
            <a:r>
              <a:rPr sz="2000" spc="-45" dirty="0">
                <a:solidFill>
                  <a:srgbClr val="FDFEEC"/>
                </a:solidFill>
                <a:latin typeface="Lucida Sans Unicode"/>
                <a:cs typeface="Lucida Sans Unicode"/>
              </a:rPr>
              <a:t>У</a:t>
            </a:r>
            <a:r>
              <a:rPr sz="2000" spc="5" dirty="0">
                <a:solidFill>
                  <a:srgbClr val="FDFEEC"/>
                </a:solidFill>
                <a:latin typeface="Lucida Sans Unicode"/>
                <a:cs typeface="Lucida Sans Unicode"/>
              </a:rPr>
              <a:t>Н</a:t>
            </a:r>
            <a:r>
              <a:rPr sz="2000" spc="95" dirty="0">
                <a:solidFill>
                  <a:srgbClr val="FDFEEC"/>
                </a:solidFill>
                <a:latin typeface="Lucida Sans Unicode"/>
                <a:cs typeface="Lucida Sans Unicode"/>
              </a:rPr>
              <a:t>І</a:t>
            </a:r>
            <a:r>
              <a:rPr sz="2000" spc="140" dirty="0">
                <a:solidFill>
                  <a:srgbClr val="FDFEEC"/>
                </a:solidFill>
                <a:latin typeface="Lucida Sans Unicode"/>
                <a:cs typeface="Lucida Sans Unicode"/>
              </a:rPr>
              <a:t>В</a:t>
            </a:r>
            <a:r>
              <a:rPr sz="2000" spc="20" dirty="0">
                <a:solidFill>
                  <a:srgbClr val="FDFEEC"/>
                </a:solidFill>
                <a:latin typeface="Lucida Sans Unicode"/>
                <a:cs typeface="Lucida Sans Unicode"/>
              </a:rPr>
              <a:t>Е</a:t>
            </a:r>
            <a:r>
              <a:rPr sz="2000" spc="95" dirty="0">
                <a:solidFill>
                  <a:srgbClr val="FDFEEC"/>
                </a:solidFill>
                <a:latin typeface="Lucida Sans Unicode"/>
                <a:cs typeface="Lucida Sans Unicode"/>
              </a:rPr>
              <a:t>Р</a:t>
            </a:r>
            <a:r>
              <a:rPr sz="2000" spc="-125" dirty="0">
                <a:solidFill>
                  <a:srgbClr val="FDFEEC"/>
                </a:solidFill>
                <a:latin typeface="Lucida Sans Unicode"/>
                <a:cs typeface="Lucida Sans Unicode"/>
              </a:rPr>
              <a:t>С</a:t>
            </a:r>
            <a:r>
              <a:rPr sz="2000" spc="45" dirty="0">
                <a:solidFill>
                  <a:srgbClr val="FDFEEC"/>
                </a:solidFill>
                <a:latin typeface="Lucida Sans Unicode"/>
                <a:cs typeface="Lucida Sans Unicode"/>
              </a:rPr>
              <a:t>И</a:t>
            </a:r>
            <a:r>
              <a:rPr sz="2000" spc="-160" dirty="0">
                <a:solidFill>
                  <a:srgbClr val="FDFEEC"/>
                </a:solidFill>
                <a:latin typeface="Lucida Sans Unicode"/>
                <a:cs typeface="Lucida Sans Unicode"/>
              </a:rPr>
              <a:t>Т</a:t>
            </a:r>
            <a:r>
              <a:rPr sz="2000" spc="20" dirty="0">
                <a:solidFill>
                  <a:srgbClr val="FDFEEC"/>
                </a:solidFill>
                <a:latin typeface="Lucida Sans Unicode"/>
                <a:cs typeface="Lucida Sans Unicode"/>
              </a:rPr>
              <a:t>Е</a:t>
            </a:r>
            <a:r>
              <a:rPr sz="2000" spc="-160" dirty="0">
                <a:solidFill>
                  <a:srgbClr val="FDFEEC"/>
                </a:solidFill>
                <a:latin typeface="Lucida Sans Unicode"/>
                <a:cs typeface="Lucida Sans Unicode"/>
              </a:rPr>
              <a:t>Т</a:t>
            </a:r>
            <a:r>
              <a:rPr sz="2000" spc="-40" dirty="0">
                <a:solidFill>
                  <a:srgbClr val="FDFEEC"/>
                </a:solidFill>
                <a:latin typeface="Lucida Sans Unicode"/>
                <a:cs typeface="Lucida Sans Unicode"/>
              </a:rPr>
              <a:t>У</a:t>
            </a:r>
            <a:r>
              <a:rPr sz="2000" spc="-90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2000" spc="85" dirty="0">
                <a:solidFill>
                  <a:srgbClr val="FDFEEC"/>
                </a:solidFill>
                <a:latin typeface="Lucida Sans Unicode"/>
                <a:cs typeface="Lucida Sans Unicode"/>
              </a:rPr>
              <a:t>М</a:t>
            </a:r>
            <a:r>
              <a:rPr sz="2000" spc="45" dirty="0">
                <a:solidFill>
                  <a:srgbClr val="FDFEEC"/>
                </a:solidFill>
                <a:latin typeface="Lucida Sans Unicode"/>
                <a:cs typeface="Lucida Sans Unicode"/>
              </a:rPr>
              <a:t>И</a:t>
            </a:r>
            <a:r>
              <a:rPr sz="2000" spc="-160" dirty="0">
                <a:solidFill>
                  <a:srgbClr val="FDFEEC"/>
                </a:solidFill>
                <a:latin typeface="Lucida Sans Unicode"/>
                <a:cs typeface="Lucida Sans Unicode"/>
              </a:rPr>
              <a:t>Т</a:t>
            </a:r>
            <a:r>
              <a:rPr sz="2000" spc="5" dirty="0">
                <a:solidFill>
                  <a:srgbClr val="FDFEEC"/>
                </a:solidFill>
                <a:latin typeface="Lucida Sans Unicode"/>
                <a:cs typeface="Lucida Sans Unicode"/>
              </a:rPr>
              <a:t>Н</a:t>
            </a:r>
            <a:r>
              <a:rPr sz="2000" dirty="0">
                <a:solidFill>
                  <a:srgbClr val="FDFEEC"/>
                </a:solidFill>
                <a:latin typeface="Lucida Sans Unicode"/>
                <a:cs typeface="Lucida Sans Unicode"/>
              </a:rPr>
              <a:t>О</a:t>
            </a:r>
            <a:r>
              <a:rPr sz="2000" spc="100" dirty="0">
                <a:solidFill>
                  <a:srgbClr val="FDFEEC"/>
                </a:solidFill>
                <a:latin typeface="Lucida Sans Unicode"/>
                <a:cs typeface="Lucida Sans Unicode"/>
              </a:rPr>
              <a:t>Ї</a:t>
            </a:r>
            <a:r>
              <a:rPr sz="2000" spc="-90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2000" spc="-125" dirty="0">
                <a:solidFill>
                  <a:srgbClr val="FDFEEC"/>
                </a:solidFill>
                <a:latin typeface="Lucida Sans Unicode"/>
                <a:cs typeface="Lucida Sans Unicode"/>
              </a:rPr>
              <a:t>С</a:t>
            </a:r>
            <a:r>
              <a:rPr sz="2000" spc="-15" dirty="0">
                <a:solidFill>
                  <a:srgbClr val="FDFEEC"/>
                </a:solidFill>
                <a:latin typeface="Lucida Sans Unicode"/>
                <a:cs typeface="Lucida Sans Unicode"/>
              </a:rPr>
              <a:t>П</a:t>
            </a:r>
            <a:r>
              <a:rPr sz="2000" spc="95" dirty="0">
                <a:solidFill>
                  <a:srgbClr val="FDFEEC"/>
                </a:solidFill>
                <a:latin typeface="Lucida Sans Unicode"/>
                <a:cs typeface="Lucida Sans Unicode"/>
              </a:rPr>
              <a:t>Р</a:t>
            </a:r>
            <a:r>
              <a:rPr sz="2000" spc="-110" dirty="0">
                <a:solidFill>
                  <a:srgbClr val="FDFEEC"/>
                </a:solidFill>
                <a:latin typeface="Lucida Sans Unicode"/>
                <a:cs typeface="Lucida Sans Unicode"/>
              </a:rPr>
              <a:t>А</a:t>
            </a:r>
            <a:r>
              <a:rPr sz="2000" spc="140" dirty="0">
                <a:solidFill>
                  <a:srgbClr val="FDFEEC"/>
                </a:solidFill>
                <a:latin typeface="Lucida Sans Unicode"/>
                <a:cs typeface="Lucida Sans Unicode"/>
              </a:rPr>
              <a:t>В</a:t>
            </a:r>
            <a:r>
              <a:rPr sz="2000" spc="50" dirty="0">
                <a:solidFill>
                  <a:srgbClr val="FDFEEC"/>
                </a:solidFill>
                <a:latin typeface="Lucida Sans Unicode"/>
                <a:cs typeface="Lucida Sans Unicode"/>
              </a:rPr>
              <a:t>И</a:t>
            </a:r>
            <a:r>
              <a:rPr sz="2000" spc="-90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2000" spc="-160" dirty="0">
                <a:solidFill>
                  <a:srgbClr val="FDFEEC"/>
                </a:solidFill>
                <a:latin typeface="Lucida Sans Unicode"/>
                <a:cs typeface="Lucida Sans Unicode"/>
              </a:rPr>
              <a:t>Т</a:t>
            </a:r>
            <a:r>
              <a:rPr sz="2000" spc="-105" dirty="0">
                <a:solidFill>
                  <a:srgbClr val="FDFEEC"/>
                </a:solidFill>
                <a:latin typeface="Lucida Sans Unicode"/>
                <a:cs typeface="Lucida Sans Unicode"/>
              </a:rPr>
              <a:t>А</a:t>
            </a:r>
            <a:r>
              <a:rPr sz="2000" spc="-90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2000" spc="215" dirty="0">
                <a:solidFill>
                  <a:srgbClr val="FDFEEC"/>
                </a:solidFill>
                <a:latin typeface="Lucida Sans Unicode"/>
                <a:cs typeface="Lucida Sans Unicode"/>
              </a:rPr>
              <a:t>Ф</a:t>
            </a:r>
            <a:r>
              <a:rPr sz="2000" spc="95" dirty="0">
                <a:solidFill>
                  <a:srgbClr val="FDFEEC"/>
                </a:solidFill>
                <a:latin typeface="Lucida Sans Unicode"/>
                <a:cs typeface="Lucida Sans Unicode"/>
              </a:rPr>
              <a:t>І</a:t>
            </a:r>
            <a:r>
              <a:rPr sz="2000" spc="5" dirty="0">
                <a:solidFill>
                  <a:srgbClr val="FDFEEC"/>
                </a:solidFill>
                <a:latin typeface="Lucida Sans Unicode"/>
                <a:cs typeface="Lucida Sans Unicode"/>
              </a:rPr>
              <a:t>Н</a:t>
            </a:r>
            <a:r>
              <a:rPr sz="2000" spc="-110" dirty="0">
                <a:solidFill>
                  <a:srgbClr val="FDFEEC"/>
                </a:solidFill>
                <a:latin typeface="Lucida Sans Unicode"/>
                <a:cs typeface="Lucida Sans Unicode"/>
              </a:rPr>
              <a:t>А</a:t>
            </a:r>
            <a:r>
              <a:rPr sz="2000" spc="5" dirty="0">
                <a:solidFill>
                  <a:srgbClr val="FDFEEC"/>
                </a:solidFill>
                <a:latin typeface="Lucida Sans Unicode"/>
                <a:cs typeface="Lucida Sans Unicode"/>
              </a:rPr>
              <a:t>Н</a:t>
            </a:r>
            <a:r>
              <a:rPr sz="2000" spc="-125" dirty="0">
                <a:solidFill>
                  <a:srgbClr val="FDFEEC"/>
                </a:solidFill>
                <a:latin typeface="Lucida Sans Unicode"/>
                <a:cs typeface="Lucida Sans Unicode"/>
              </a:rPr>
              <a:t>С</a:t>
            </a:r>
            <a:r>
              <a:rPr sz="2000" spc="95" dirty="0">
                <a:solidFill>
                  <a:srgbClr val="FDFEEC"/>
                </a:solidFill>
                <a:latin typeface="Lucida Sans Unicode"/>
                <a:cs typeface="Lucida Sans Unicode"/>
              </a:rPr>
              <a:t>І</a:t>
            </a:r>
            <a:r>
              <a:rPr sz="2000" spc="145" dirty="0">
                <a:solidFill>
                  <a:srgbClr val="FDFEEC"/>
                </a:solidFill>
                <a:latin typeface="Lucida Sans Unicode"/>
                <a:cs typeface="Lucida Sans Unicode"/>
              </a:rPr>
              <a:t>В</a:t>
            </a:r>
            <a:endParaRPr sz="2000" dirty="0"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sz="2000" spc="85" dirty="0">
                <a:solidFill>
                  <a:srgbClr val="FDFEEC"/>
                </a:solidFill>
                <a:latin typeface="Lucida Sans Unicode"/>
                <a:cs typeface="Lucida Sans Unicode"/>
              </a:rPr>
              <a:t>М</a:t>
            </a:r>
            <a:r>
              <a:rPr sz="2000" spc="-210" dirty="0">
                <a:solidFill>
                  <a:srgbClr val="FDFEEC"/>
                </a:solidFill>
                <a:latin typeface="Tahoma"/>
                <a:cs typeface="Tahoma"/>
              </a:rPr>
              <a:t>.</a:t>
            </a:r>
            <a:r>
              <a:rPr sz="2000" spc="-80" dirty="0">
                <a:solidFill>
                  <a:srgbClr val="FDFEEC"/>
                </a:solidFill>
                <a:latin typeface="Tahoma"/>
                <a:cs typeface="Tahoma"/>
              </a:rPr>
              <a:t> </a:t>
            </a:r>
            <a:r>
              <a:rPr sz="2000" spc="-150" dirty="0">
                <a:solidFill>
                  <a:srgbClr val="FDFEEC"/>
                </a:solidFill>
                <a:latin typeface="Lucida Sans Unicode"/>
                <a:cs typeface="Lucida Sans Unicode"/>
              </a:rPr>
              <a:t>Д</a:t>
            </a:r>
            <a:r>
              <a:rPr sz="2000" spc="5" dirty="0">
                <a:solidFill>
                  <a:srgbClr val="FDFEEC"/>
                </a:solidFill>
                <a:latin typeface="Lucida Sans Unicode"/>
                <a:cs typeface="Lucida Sans Unicode"/>
              </a:rPr>
              <a:t>Н</a:t>
            </a:r>
            <a:r>
              <a:rPr sz="2000" spc="95" dirty="0">
                <a:solidFill>
                  <a:srgbClr val="FDFEEC"/>
                </a:solidFill>
                <a:latin typeface="Lucida Sans Unicode"/>
                <a:cs typeface="Lucida Sans Unicode"/>
              </a:rPr>
              <a:t>І</a:t>
            </a:r>
            <a:r>
              <a:rPr sz="2000" spc="-15" dirty="0">
                <a:solidFill>
                  <a:srgbClr val="FDFEEC"/>
                </a:solidFill>
                <a:latin typeface="Lucida Sans Unicode"/>
                <a:cs typeface="Lucida Sans Unicode"/>
              </a:rPr>
              <a:t>П</a:t>
            </a:r>
            <a:r>
              <a:rPr sz="2000" spc="95" dirty="0">
                <a:solidFill>
                  <a:srgbClr val="FDFEEC"/>
                </a:solidFill>
                <a:latin typeface="Lucida Sans Unicode"/>
                <a:cs typeface="Lucida Sans Unicode"/>
              </a:rPr>
              <a:t>Р</a:t>
            </a:r>
            <a:r>
              <a:rPr sz="2000" spc="5" dirty="0">
                <a:solidFill>
                  <a:srgbClr val="FDFEEC"/>
                </a:solidFill>
                <a:latin typeface="Lucida Sans Unicode"/>
                <a:cs typeface="Lucida Sans Unicode"/>
              </a:rPr>
              <a:t>О</a:t>
            </a:r>
            <a:endParaRPr sz="2000" dirty="0">
              <a:latin typeface="Lucida Sans Unicode"/>
              <a:cs typeface="Lucida Sans Unicode"/>
            </a:endParaRPr>
          </a:p>
          <a:p>
            <a:pPr marL="2333625" marR="5080" indent="-2321560">
              <a:lnSpc>
                <a:spcPct val="117100"/>
              </a:lnSpc>
              <a:spcBef>
                <a:spcPts val="2125"/>
              </a:spcBef>
              <a:tabLst>
                <a:tab pos="1932939" algn="l"/>
                <a:tab pos="3778885" algn="l"/>
                <a:tab pos="4080510" algn="l"/>
                <a:tab pos="5582285" algn="l"/>
                <a:tab pos="6762750" algn="l"/>
                <a:tab pos="7078980" algn="l"/>
                <a:tab pos="7677150" algn="l"/>
              </a:tabLst>
            </a:pPr>
            <a:r>
              <a:rPr sz="1950" spc="25" dirty="0">
                <a:solidFill>
                  <a:srgbClr val="FDFEEC"/>
                </a:solidFill>
                <a:latin typeface="Lucida Sans Unicode"/>
                <a:cs typeface="Lucida Sans Unicode"/>
              </a:rPr>
              <a:t>Н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-85" dirty="0">
                <a:solidFill>
                  <a:srgbClr val="FDFEEC"/>
                </a:solidFill>
                <a:latin typeface="Lucida Sans Unicode"/>
                <a:cs typeface="Lucida Sans Unicode"/>
              </a:rPr>
              <a:t>А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-20" dirty="0">
                <a:solidFill>
                  <a:srgbClr val="FDFEEC"/>
                </a:solidFill>
                <a:latin typeface="Lucida Sans Unicode"/>
                <a:cs typeface="Lucida Sans Unicode"/>
              </a:rPr>
              <a:t>У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60" dirty="0">
                <a:solidFill>
                  <a:srgbClr val="FDFEEC"/>
                </a:solidFill>
                <a:latin typeface="Lucida Sans Unicode"/>
                <a:cs typeface="Lucida Sans Unicode"/>
              </a:rPr>
              <a:t>К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25" dirty="0">
                <a:solidFill>
                  <a:srgbClr val="FDFEEC"/>
                </a:solidFill>
                <a:latin typeface="Lucida Sans Unicode"/>
                <a:cs typeface="Lucida Sans Unicode"/>
              </a:rPr>
              <a:t>О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160" dirty="0">
                <a:solidFill>
                  <a:srgbClr val="FDFEEC"/>
                </a:solidFill>
                <a:latin typeface="Lucida Sans Unicode"/>
                <a:cs typeface="Lucida Sans Unicode"/>
              </a:rPr>
              <a:t>В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70" dirty="0">
                <a:solidFill>
                  <a:srgbClr val="FDFEEC"/>
                </a:solidFill>
                <a:latin typeface="Lucida Sans Unicode"/>
                <a:cs typeface="Lucida Sans Unicode"/>
              </a:rPr>
              <a:t>И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70" dirty="0">
                <a:solidFill>
                  <a:srgbClr val="FDFEEC"/>
                </a:solidFill>
                <a:latin typeface="Lucida Sans Unicode"/>
                <a:cs typeface="Lucida Sans Unicode"/>
              </a:rPr>
              <a:t>Й</a:t>
            </a:r>
            <a:r>
              <a:rPr sz="1950" dirty="0">
                <a:solidFill>
                  <a:srgbClr val="FDFEEC"/>
                </a:solidFill>
                <a:latin typeface="Lucida Sans Unicode"/>
                <a:cs typeface="Lucida Sans Unicode"/>
              </a:rPr>
              <a:t>	</a:t>
            </a:r>
            <a:r>
              <a:rPr sz="1950" spc="60" dirty="0">
                <a:solidFill>
                  <a:srgbClr val="FDFEEC"/>
                </a:solidFill>
                <a:latin typeface="Lucida Sans Unicode"/>
                <a:cs typeface="Lucida Sans Unicode"/>
              </a:rPr>
              <a:t>К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40" dirty="0">
                <a:solidFill>
                  <a:srgbClr val="FDFEEC"/>
                </a:solidFill>
                <a:latin typeface="Lucida Sans Unicode"/>
                <a:cs typeface="Lucida Sans Unicode"/>
              </a:rPr>
              <a:t>Е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114" dirty="0">
                <a:solidFill>
                  <a:srgbClr val="FDFEEC"/>
                </a:solidFill>
                <a:latin typeface="Lucida Sans Unicode"/>
                <a:cs typeface="Lucida Sans Unicode"/>
              </a:rPr>
              <a:t>Р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105" dirty="0">
                <a:solidFill>
                  <a:srgbClr val="FDFEEC"/>
                </a:solidFill>
                <a:latin typeface="Lucida Sans Unicode"/>
                <a:cs typeface="Lucida Sans Unicode"/>
              </a:rPr>
              <a:t>І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160" dirty="0">
                <a:solidFill>
                  <a:srgbClr val="FDFEEC"/>
                </a:solidFill>
                <a:latin typeface="Lucida Sans Unicode"/>
                <a:cs typeface="Lucida Sans Unicode"/>
              </a:rPr>
              <a:t>В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25" dirty="0">
                <a:solidFill>
                  <a:srgbClr val="FDFEEC"/>
                </a:solidFill>
                <a:latin typeface="Lucida Sans Unicode"/>
                <a:cs typeface="Lucida Sans Unicode"/>
              </a:rPr>
              <a:t>Н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70" dirty="0">
                <a:solidFill>
                  <a:srgbClr val="FDFEEC"/>
                </a:solidFill>
                <a:latin typeface="Lucida Sans Unicode"/>
                <a:cs typeface="Lucida Sans Unicode"/>
              </a:rPr>
              <a:t>И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60" dirty="0">
                <a:solidFill>
                  <a:srgbClr val="FDFEEC"/>
                </a:solidFill>
                <a:latin typeface="Lucida Sans Unicode"/>
                <a:cs typeface="Lucida Sans Unicode"/>
              </a:rPr>
              <a:t>К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-305" dirty="0">
                <a:solidFill>
                  <a:srgbClr val="FDFEEC"/>
                </a:solidFill>
                <a:latin typeface="Tahoma"/>
                <a:cs typeface="Tahoma"/>
              </a:rPr>
              <a:t>:</a:t>
            </a:r>
            <a:r>
              <a:rPr sz="1950" dirty="0">
                <a:solidFill>
                  <a:srgbClr val="FDFEEC"/>
                </a:solidFill>
                <a:latin typeface="Tahoma"/>
                <a:cs typeface="Tahoma"/>
              </a:rPr>
              <a:t>	</a:t>
            </a:r>
            <a:r>
              <a:rPr sz="1950" spc="60" dirty="0">
                <a:solidFill>
                  <a:srgbClr val="FDFEEC"/>
                </a:solidFill>
                <a:latin typeface="Lucida Sans Unicode"/>
                <a:cs typeface="Lucida Sans Unicode"/>
              </a:rPr>
              <a:t>К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114" dirty="0">
                <a:solidFill>
                  <a:srgbClr val="FDFEEC"/>
                </a:solidFill>
                <a:latin typeface="Lucida Sans Unicode"/>
                <a:cs typeface="Lucida Sans Unicode"/>
              </a:rPr>
              <a:t>Р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25" dirty="0">
                <a:solidFill>
                  <a:srgbClr val="FDFEEC"/>
                </a:solidFill>
                <a:latin typeface="Lucida Sans Unicode"/>
                <a:cs typeface="Lucida Sans Unicode"/>
              </a:rPr>
              <a:t>О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25" dirty="0">
                <a:solidFill>
                  <a:srgbClr val="FDFEEC"/>
                </a:solidFill>
                <a:latin typeface="Lucida Sans Unicode"/>
                <a:cs typeface="Lucida Sans Unicode"/>
              </a:rPr>
              <a:t>Н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40" dirty="0">
                <a:solidFill>
                  <a:srgbClr val="FDFEEC"/>
                </a:solidFill>
                <a:latin typeface="Lucida Sans Unicode"/>
                <a:cs typeface="Lucida Sans Unicode"/>
              </a:rPr>
              <a:t>Г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-85" dirty="0">
                <a:solidFill>
                  <a:srgbClr val="FDFEEC"/>
                </a:solidFill>
                <a:latin typeface="Lucida Sans Unicode"/>
                <a:cs typeface="Lucida Sans Unicode"/>
              </a:rPr>
              <a:t>А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-20" dirty="0">
                <a:solidFill>
                  <a:srgbClr val="FDFEEC"/>
                </a:solidFill>
                <a:latin typeface="Lucida Sans Unicode"/>
                <a:cs typeface="Lucida Sans Unicode"/>
              </a:rPr>
              <a:t>У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105" dirty="0">
                <a:solidFill>
                  <a:srgbClr val="FDFEEC"/>
                </a:solidFill>
                <a:latin typeface="Lucida Sans Unicode"/>
                <a:cs typeface="Lucida Sans Unicode"/>
              </a:rPr>
              <a:t>З</a:t>
            </a:r>
            <a:r>
              <a:rPr sz="1950" dirty="0">
                <a:solidFill>
                  <a:srgbClr val="FDFEEC"/>
                </a:solidFill>
                <a:latin typeface="Lucida Sans Unicode"/>
                <a:cs typeface="Lucida Sans Unicode"/>
              </a:rPr>
              <a:t>	</a:t>
            </a:r>
            <a:r>
              <a:rPr sz="1950" spc="160" dirty="0">
                <a:solidFill>
                  <a:srgbClr val="FDFEEC"/>
                </a:solidFill>
                <a:latin typeface="Lucida Sans Unicode"/>
                <a:cs typeface="Lucida Sans Unicode"/>
              </a:rPr>
              <a:t>В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25" dirty="0">
                <a:solidFill>
                  <a:srgbClr val="FDFEEC"/>
                </a:solidFill>
                <a:latin typeface="Lucida Sans Unicode"/>
                <a:cs typeface="Lucida Sans Unicode"/>
              </a:rPr>
              <a:t>Л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-85" dirty="0">
                <a:solidFill>
                  <a:srgbClr val="FDFEEC"/>
                </a:solidFill>
                <a:latin typeface="Lucida Sans Unicode"/>
                <a:cs typeface="Lucida Sans Unicode"/>
              </a:rPr>
              <a:t>А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-125" dirty="0">
                <a:solidFill>
                  <a:srgbClr val="FDFEEC"/>
                </a:solidFill>
                <a:latin typeface="Lucida Sans Unicode"/>
                <a:cs typeface="Lucida Sans Unicode"/>
              </a:rPr>
              <a:t>Д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70" dirty="0">
                <a:solidFill>
                  <a:srgbClr val="FDFEEC"/>
                </a:solidFill>
                <a:latin typeface="Lucida Sans Unicode"/>
                <a:cs typeface="Lucida Sans Unicode"/>
              </a:rPr>
              <a:t>И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-105" dirty="0">
                <a:solidFill>
                  <a:srgbClr val="FDFEEC"/>
                </a:solidFill>
                <a:latin typeface="Lucida Sans Unicode"/>
                <a:cs typeface="Lucida Sans Unicode"/>
              </a:rPr>
              <a:t>С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25" dirty="0">
                <a:solidFill>
                  <a:srgbClr val="FDFEEC"/>
                </a:solidFill>
                <a:latin typeface="Lucida Sans Unicode"/>
                <a:cs typeface="Lucida Sans Unicode"/>
              </a:rPr>
              <a:t>Л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-85" dirty="0">
                <a:solidFill>
                  <a:srgbClr val="FDFEEC"/>
                </a:solidFill>
                <a:latin typeface="Lucida Sans Unicode"/>
                <a:cs typeface="Lucida Sans Unicode"/>
              </a:rPr>
              <a:t>А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160" dirty="0">
                <a:solidFill>
                  <a:srgbClr val="FDFEEC"/>
                </a:solidFill>
                <a:latin typeface="Lucida Sans Unicode"/>
                <a:cs typeface="Lucida Sans Unicode"/>
              </a:rPr>
              <a:t>В</a:t>
            </a:r>
            <a:r>
              <a:rPr sz="1950" dirty="0">
                <a:solidFill>
                  <a:srgbClr val="FDFEEC"/>
                </a:solidFill>
                <a:latin typeface="Lucida Sans Unicode"/>
                <a:cs typeface="Lucida Sans Unicode"/>
              </a:rPr>
              <a:t>	</a:t>
            </a:r>
            <a:r>
              <a:rPr sz="1950" spc="25" dirty="0">
                <a:solidFill>
                  <a:srgbClr val="FDFEEC"/>
                </a:solidFill>
                <a:latin typeface="Lucida Sans Unicode"/>
                <a:cs typeface="Lucida Sans Unicode"/>
              </a:rPr>
              <a:t>О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25" dirty="0">
                <a:solidFill>
                  <a:srgbClr val="FDFEEC"/>
                </a:solidFill>
                <a:latin typeface="Lucida Sans Unicode"/>
                <a:cs typeface="Lucida Sans Unicode"/>
              </a:rPr>
              <a:t>Л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40" dirty="0">
                <a:solidFill>
                  <a:srgbClr val="FDFEEC"/>
                </a:solidFill>
                <a:latin typeface="Lucida Sans Unicode"/>
                <a:cs typeface="Lucida Sans Unicode"/>
              </a:rPr>
              <a:t>Е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60" dirty="0">
                <a:solidFill>
                  <a:srgbClr val="FDFEEC"/>
                </a:solidFill>
                <a:latin typeface="Lucida Sans Unicode"/>
                <a:cs typeface="Lucida Sans Unicode"/>
              </a:rPr>
              <a:t>К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-105" dirty="0">
                <a:solidFill>
                  <a:srgbClr val="FDFEEC"/>
                </a:solidFill>
                <a:latin typeface="Lucida Sans Unicode"/>
                <a:cs typeface="Lucida Sans Unicode"/>
              </a:rPr>
              <a:t>С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-85" dirty="0">
                <a:solidFill>
                  <a:srgbClr val="FDFEEC"/>
                </a:solidFill>
                <a:latin typeface="Lucida Sans Unicode"/>
                <a:cs typeface="Lucida Sans Unicode"/>
              </a:rPr>
              <a:t>А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25" dirty="0">
                <a:solidFill>
                  <a:srgbClr val="FDFEEC"/>
                </a:solidFill>
                <a:latin typeface="Lucida Sans Unicode"/>
                <a:cs typeface="Lucida Sans Unicode"/>
              </a:rPr>
              <a:t>Н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-125" dirty="0">
                <a:solidFill>
                  <a:srgbClr val="FDFEEC"/>
                </a:solidFill>
                <a:latin typeface="Lucida Sans Unicode"/>
                <a:cs typeface="Lucida Sans Unicode"/>
              </a:rPr>
              <a:t>Д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114" dirty="0">
                <a:solidFill>
                  <a:srgbClr val="FDFEEC"/>
                </a:solidFill>
                <a:latin typeface="Lucida Sans Unicode"/>
                <a:cs typeface="Lucida Sans Unicode"/>
              </a:rPr>
              <a:t>Р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25" dirty="0">
                <a:solidFill>
                  <a:srgbClr val="FDFEEC"/>
                </a:solidFill>
                <a:latin typeface="Lucida Sans Unicode"/>
                <a:cs typeface="Lucida Sans Unicode"/>
              </a:rPr>
              <a:t>О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160" dirty="0">
                <a:solidFill>
                  <a:srgbClr val="FDFEEC"/>
                </a:solidFill>
                <a:latin typeface="Lucida Sans Unicode"/>
                <a:cs typeface="Lucida Sans Unicode"/>
              </a:rPr>
              <a:t>В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70" dirty="0">
                <a:solidFill>
                  <a:srgbClr val="FDFEEC"/>
                </a:solidFill>
                <a:latin typeface="Lucida Sans Unicode"/>
                <a:cs typeface="Lucida Sans Unicode"/>
              </a:rPr>
              <a:t>И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100" dirty="0">
                <a:solidFill>
                  <a:srgbClr val="FDFEEC"/>
                </a:solidFill>
                <a:latin typeface="Lucida Sans Unicode"/>
                <a:cs typeface="Lucida Sans Unicode"/>
              </a:rPr>
              <a:t>Ч  </a:t>
            </a:r>
            <a:r>
              <a:rPr sz="1950" spc="60" dirty="0">
                <a:solidFill>
                  <a:srgbClr val="FDFEEC"/>
                </a:solidFill>
                <a:latin typeface="Lucida Sans Unicode"/>
                <a:cs typeface="Lucida Sans Unicode"/>
              </a:rPr>
              <a:t>К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40" dirty="0">
                <a:solidFill>
                  <a:srgbClr val="FDFEEC"/>
                </a:solidFill>
                <a:latin typeface="Lucida Sans Unicode"/>
                <a:cs typeface="Lucida Sans Unicode"/>
              </a:rPr>
              <a:t>Е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114" dirty="0">
                <a:solidFill>
                  <a:srgbClr val="FDFEEC"/>
                </a:solidFill>
                <a:latin typeface="Lucida Sans Unicode"/>
                <a:cs typeface="Lucida Sans Unicode"/>
              </a:rPr>
              <a:t>Р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105" dirty="0">
                <a:solidFill>
                  <a:srgbClr val="FDFEEC"/>
                </a:solidFill>
                <a:latin typeface="Lucida Sans Unicode"/>
                <a:cs typeface="Lucida Sans Unicode"/>
              </a:rPr>
              <a:t>І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160" dirty="0">
                <a:solidFill>
                  <a:srgbClr val="FDFEEC"/>
                </a:solidFill>
                <a:latin typeface="Lucida Sans Unicode"/>
                <a:cs typeface="Lucida Sans Unicode"/>
              </a:rPr>
              <a:t>В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25" dirty="0">
                <a:solidFill>
                  <a:srgbClr val="FDFEEC"/>
                </a:solidFill>
                <a:latin typeface="Lucida Sans Unicode"/>
                <a:cs typeface="Lucida Sans Unicode"/>
              </a:rPr>
              <a:t>Н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70" dirty="0">
                <a:solidFill>
                  <a:srgbClr val="FDFEEC"/>
                </a:solidFill>
                <a:latin typeface="Lucida Sans Unicode"/>
                <a:cs typeface="Lucida Sans Unicode"/>
              </a:rPr>
              <a:t>И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60" dirty="0">
                <a:solidFill>
                  <a:srgbClr val="FDFEEC"/>
                </a:solidFill>
                <a:latin typeface="Lucida Sans Unicode"/>
                <a:cs typeface="Lucida Sans Unicode"/>
              </a:rPr>
              <a:t>К</a:t>
            </a:r>
            <a:r>
              <a:rPr sz="1950" dirty="0">
                <a:solidFill>
                  <a:srgbClr val="FDFEEC"/>
                </a:solidFill>
                <a:latin typeface="Lucida Sans Unicode"/>
                <a:cs typeface="Lucida Sans Unicode"/>
              </a:rPr>
              <a:t>	</a:t>
            </a:r>
            <a:r>
              <a:rPr sz="1950" spc="235" dirty="0">
                <a:solidFill>
                  <a:srgbClr val="FDFEEC"/>
                </a:solidFill>
                <a:latin typeface="Lucida Sans Unicode"/>
                <a:cs typeface="Lucida Sans Unicode"/>
              </a:rPr>
              <a:t>Ф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-85" dirty="0">
                <a:solidFill>
                  <a:srgbClr val="FDFEEC"/>
                </a:solidFill>
                <a:latin typeface="Lucida Sans Unicode"/>
                <a:cs typeface="Lucida Sans Unicode"/>
              </a:rPr>
              <a:t>А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60" dirty="0">
                <a:solidFill>
                  <a:srgbClr val="FDFEEC"/>
                </a:solidFill>
                <a:latin typeface="Lucida Sans Unicode"/>
                <a:cs typeface="Lucida Sans Unicode"/>
              </a:rPr>
              <a:t>К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-20" dirty="0">
                <a:solidFill>
                  <a:srgbClr val="FDFEEC"/>
                </a:solidFill>
                <a:latin typeface="Lucida Sans Unicode"/>
                <a:cs typeface="Lucida Sans Unicode"/>
              </a:rPr>
              <a:t>У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25" dirty="0">
                <a:solidFill>
                  <a:srgbClr val="FDFEEC"/>
                </a:solidFill>
                <a:latin typeface="Lucida Sans Unicode"/>
                <a:cs typeface="Lucida Sans Unicode"/>
              </a:rPr>
              <a:t>Л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155" dirty="0">
                <a:solidFill>
                  <a:srgbClr val="FDFEEC"/>
                </a:solidFill>
                <a:latin typeface="Lucida Sans Unicode"/>
                <a:cs typeface="Lucida Sans Unicode"/>
              </a:rPr>
              <a:t>Ь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-140" dirty="0">
                <a:solidFill>
                  <a:srgbClr val="FDFEEC"/>
                </a:solidFill>
                <a:latin typeface="Lucida Sans Unicode"/>
                <a:cs typeface="Lucida Sans Unicode"/>
              </a:rPr>
              <a:t>Т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-85" dirty="0">
                <a:solidFill>
                  <a:srgbClr val="FDFEEC"/>
                </a:solidFill>
                <a:latin typeface="Lucida Sans Unicode"/>
                <a:cs typeface="Lucida Sans Unicode"/>
              </a:rPr>
              <a:t>А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-140" dirty="0">
                <a:solidFill>
                  <a:srgbClr val="FDFEEC"/>
                </a:solidFill>
                <a:latin typeface="Lucida Sans Unicode"/>
                <a:cs typeface="Lucida Sans Unicode"/>
              </a:rPr>
              <a:t>Т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70" dirty="0">
                <a:solidFill>
                  <a:srgbClr val="FDFEEC"/>
                </a:solidFill>
                <a:latin typeface="Lucida Sans Unicode"/>
                <a:cs typeface="Lucida Sans Unicode"/>
              </a:rPr>
              <a:t>И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160" dirty="0">
                <a:solidFill>
                  <a:srgbClr val="FDFEEC"/>
                </a:solidFill>
                <a:latin typeface="Lucida Sans Unicode"/>
                <a:cs typeface="Lucida Sans Unicode"/>
              </a:rPr>
              <a:t>В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-20" dirty="0">
                <a:solidFill>
                  <a:srgbClr val="FDFEEC"/>
                </a:solidFill>
                <a:latin typeface="Lucida Sans Unicode"/>
                <a:cs typeface="Lucida Sans Unicode"/>
              </a:rPr>
              <a:t>У</a:t>
            </a:r>
            <a:r>
              <a:rPr sz="1950" dirty="0">
                <a:solidFill>
                  <a:srgbClr val="FDFEEC"/>
                </a:solidFill>
                <a:latin typeface="Lucida Sans Unicode"/>
                <a:cs typeface="Lucida Sans Unicode"/>
              </a:rPr>
              <a:t>	</a:t>
            </a:r>
            <a:r>
              <a:rPr sz="1950" spc="105" dirty="0">
                <a:solidFill>
                  <a:srgbClr val="FDFEEC"/>
                </a:solidFill>
                <a:latin typeface="Lucida Sans Unicode"/>
                <a:cs typeface="Lucida Sans Unicode"/>
              </a:rPr>
              <a:t>З</a:t>
            </a:r>
            <a:r>
              <a:rPr sz="1950" dirty="0">
                <a:solidFill>
                  <a:srgbClr val="FDFEEC"/>
                </a:solidFill>
                <a:latin typeface="Lucida Sans Unicode"/>
                <a:cs typeface="Lucida Sans Unicode"/>
              </a:rPr>
              <a:t>	</a:t>
            </a:r>
            <a:r>
              <a:rPr sz="1950" spc="105" dirty="0">
                <a:solidFill>
                  <a:srgbClr val="FDFEEC"/>
                </a:solidFill>
                <a:latin typeface="Lucida Sans Unicode"/>
                <a:cs typeface="Lucida Sans Unicode"/>
              </a:rPr>
              <a:t>І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-105" dirty="0">
                <a:solidFill>
                  <a:srgbClr val="FDFEEC"/>
                </a:solidFill>
                <a:latin typeface="Lucida Sans Unicode"/>
                <a:cs typeface="Lucida Sans Unicode"/>
              </a:rPr>
              <a:t>С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-140" dirty="0">
                <a:solidFill>
                  <a:srgbClr val="FDFEEC"/>
                </a:solidFill>
                <a:latin typeface="Lucida Sans Unicode"/>
                <a:cs typeface="Lucida Sans Unicode"/>
              </a:rPr>
              <a:t>Т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25" dirty="0">
                <a:solidFill>
                  <a:srgbClr val="FDFEEC"/>
                </a:solidFill>
                <a:latin typeface="Lucida Sans Unicode"/>
                <a:cs typeface="Lucida Sans Unicode"/>
              </a:rPr>
              <a:t>О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114" dirty="0">
                <a:solidFill>
                  <a:srgbClr val="FDFEEC"/>
                </a:solidFill>
                <a:latin typeface="Lucida Sans Unicode"/>
                <a:cs typeface="Lucida Sans Unicode"/>
              </a:rPr>
              <a:t>Р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105" dirty="0">
                <a:solidFill>
                  <a:srgbClr val="FDFEEC"/>
                </a:solidFill>
                <a:latin typeface="Lucida Sans Unicode"/>
                <a:cs typeface="Lucida Sans Unicode"/>
              </a:rPr>
              <a:t>І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105" dirty="0">
                <a:solidFill>
                  <a:srgbClr val="FDFEEC"/>
                </a:solidFill>
                <a:latin typeface="Lucida Sans Unicode"/>
                <a:cs typeface="Lucida Sans Unicode"/>
              </a:rPr>
              <a:t>Ї</a:t>
            </a:r>
            <a:endParaRPr sz="1950" dirty="0">
              <a:latin typeface="Lucida Sans Unicode"/>
              <a:cs typeface="Lucida Sans Unicode"/>
            </a:endParaRPr>
          </a:p>
          <a:p>
            <a:pPr marL="127000">
              <a:lnSpc>
                <a:spcPct val="100000"/>
              </a:lnSpc>
              <a:spcBef>
                <a:spcPts val="400"/>
              </a:spcBef>
              <a:tabLst>
                <a:tab pos="458470" algn="l"/>
                <a:tab pos="885825" algn="l"/>
                <a:tab pos="1338580" algn="l"/>
                <a:tab pos="3379470" algn="l"/>
                <a:tab pos="4529455" algn="l"/>
                <a:tab pos="7117080" algn="l"/>
                <a:tab pos="8976360" algn="l"/>
                <a:tab pos="9911715" algn="l"/>
              </a:tabLst>
            </a:pPr>
            <a:r>
              <a:rPr sz="1950" spc="160" dirty="0">
                <a:solidFill>
                  <a:srgbClr val="FDFEEC"/>
                </a:solidFill>
                <a:latin typeface="Lucida Sans Unicode"/>
                <a:cs typeface="Lucida Sans Unicode"/>
              </a:rPr>
              <a:t>В	</a:t>
            </a:r>
            <a:r>
              <a:rPr sz="1950" spc="-105" dirty="0">
                <a:solidFill>
                  <a:srgbClr val="FDFEEC"/>
                </a:solidFill>
                <a:latin typeface="Lucida Sans Unicode"/>
                <a:cs typeface="Lucida Sans Unicode"/>
              </a:rPr>
              <a:t>С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-200" dirty="0">
                <a:solidFill>
                  <a:srgbClr val="FDFEEC"/>
                </a:solidFill>
                <a:latin typeface="Tahoma"/>
                <a:cs typeface="Tahoma"/>
              </a:rPr>
              <a:t>.</a:t>
            </a:r>
            <a:r>
              <a:rPr sz="1950" dirty="0">
                <a:solidFill>
                  <a:srgbClr val="FDFEEC"/>
                </a:solidFill>
                <a:latin typeface="Tahoma"/>
                <a:cs typeface="Tahoma"/>
              </a:rPr>
              <a:t>	</a:t>
            </a:r>
            <a:r>
              <a:rPr sz="1950" spc="5" dirty="0">
                <a:solidFill>
                  <a:srgbClr val="FDFEEC"/>
                </a:solidFill>
                <a:latin typeface="Lucida Sans Unicode"/>
                <a:cs typeface="Lucida Sans Unicode"/>
              </a:rPr>
              <a:t>П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-200" dirty="0">
                <a:solidFill>
                  <a:srgbClr val="FDFEEC"/>
                </a:solidFill>
                <a:latin typeface="Tahoma"/>
                <a:cs typeface="Tahoma"/>
              </a:rPr>
              <a:t>.</a:t>
            </a:r>
            <a:r>
              <a:rPr sz="1950" dirty="0">
                <a:solidFill>
                  <a:srgbClr val="FDFEEC"/>
                </a:solidFill>
                <a:latin typeface="Tahoma"/>
                <a:cs typeface="Tahoma"/>
              </a:rPr>
              <a:t>	</a:t>
            </a:r>
            <a:r>
              <a:rPr sz="1950" spc="-229" dirty="0">
                <a:solidFill>
                  <a:srgbClr val="FDFEEC"/>
                </a:solidFill>
                <a:latin typeface="Tahoma"/>
                <a:cs typeface="Tahoma"/>
              </a:rPr>
              <a:t>“</a:t>
            </a:r>
            <a:r>
              <a:rPr sz="1950" spc="-215" dirty="0">
                <a:solidFill>
                  <a:srgbClr val="FDFEEC"/>
                </a:solidFill>
                <a:latin typeface="Tahoma"/>
                <a:cs typeface="Tahoma"/>
              </a:rPr>
              <a:t> </a:t>
            </a:r>
            <a:r>
              <a:rPr sz="1950" spc="25" dirty="0">
                <a:solidFill>
                  <a:srgbClr val="FDFEEC"/>
                </a:solidFill>
                <a:latin typeface="Lucida Sans Unicode"/>
                <a:cs typeface="Lucida Sans Unicode"/>
              </a:rPr>
              <a:t>Н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-85" dirty="0">
                <a:solidFill>
                  <a:srgbClr val="FDFEEC"/>
                </a:solidFill>
                <a:latin typeface="Lucida Sans Unicode"/>
                <a:cs typeface="Lucida Sans Unicode"/>
              </a:rPr>
              <a:t>А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-20" dirty="0">
                <a:solidFill>
                  <a:srgbClr val="FDFEEC"/>
                </a:solidFill>
                <a:latin typeface="Lucida Sans Unicode"/>
                <a:cs typeface="Lucida Sans Unicode"/>
              </a:rPr>
              <a:t>У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60" dirty="0">
                <a:solidFill>
                  <a:srgbClr val="FDFEEC"/>
                </a:solidFill>
                <a:latin typeface="Lucida Sans Unicode"/>
                <a:cs typeface="Lucida Sans Unicode"/>
              </a:rPr>
              <a:t>К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25" dirty="0">
                <a:solidFill>
                  <a:srgbClr val="FDFEEC"/>
                </a:solidFill>
                <a:latin typeface="Lucida Sans Unicode"/>
                <a:cs typeface="Lucida Sans Unicode"/>
              </a:rPr>
              <a:t>О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160" dirty="0">
                <a:solidFill>
                  <a:srgbClr val="FDFEEC"/>
                </a:solidFill>
                <a:latin typeface="Lucida Sans Unicode"/>
                <a:cs typeface="Lucida Sans Unicode"/>
              </a:rPr>
              <a:t>В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70" dirty="0">
                <a:solidFill>
                  <a:srgbClr val="FDFEEC"/>
                </a:solidFill>
                <a:latin typeface="Lucida Sans Unicode"/>
                <a:cs typeface="Lucida Sans Unicode"/>
              </a:rPr>
              <a:t>И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70" dirty="0">
                <a:solidFill>
                  <a:srgbClr val="FDFEEC"/>
                </a:solidFill>
                <a:latin typeface="Lucida Sans Unicode"/>
                <a:cs typeface="Lucida Sans Unicode"/>
              </a:rPr>
              <a:t>Й</a:t>
            </a:r>
            <a:r>
              <a:rPr sz="1950" dirty="0">
                <a:solidFill>
                  <a:srgbClr val="FDFEEC"/>
                </a:solidFill>
                <a:latin typeface="Lucida Sans Unicode"/>
                <a:cs typeface="Lucida Sans Unicode"/>
              </a:rPr>
              <a:t>	</a:t>
            </a:r>
            <a:r>
              <a:rPr sz="1950" spc="25" dirty="0">
                <a:solidFill>
                  <a:srgbClr val="FDFEEC"/>
                </a:solidFill>
                <a:latin typeface="Lucida Sans Unicode"/>
                <a:cs typeface="Lucida Sans Unicode"/>
              </a:rPr>
              <a:t>Л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105" dirty="0">
                <a:solidFill>
                  <a:srgbClr val="FDFEEC"/>
                </a:solidFill>
                <a:latin typeface="Lucida Sans Unicode"/>
                <a:cs typeface="Lucida Sans Unicode"/>
              </a:rPr>
              <a:t>І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-40" dirty="0">
                <a:solidFill>
                  <a:srgbClr val="FDFEEC"/>
                </a:solidFill>
                <a:latin typeface="Lucida Sans Unicode"/>
                <a:cs typeface="Lucida Sans Unicode"/>
              </a:rPr>
              <a:t>Ц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40" dirty="0">
                <a:solidFill>
                  <a:srgbClr val="FDFEEC"/>
                </a:solidFill>
                <a:latin typeface="Lucida Sans Unicode"/>
                <a:cs typeface="Lucida Sans Unicode"/>
              </a:rPr>
              <a:t>Е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70" dirty="0">
                <a:solidFill>
                  <a:srgbClr val="FDFEEC"/>
                </a:solidFill>
                <a:latin typeface="Lucida Sans Unicode"/>
                <a:cs typeface="Lucida Sans Unicode"/>
              </a:rPr>
              <a:t>Й</a:t>
            </a:r>
            <a:r>
              <a:rPr sz="1950" dirty="0">
                <a:solidFill>
                  <a:srgbClr val="FDFEEC"/>
                </a:solidFill>
                <a:latin typeface="Lucida Sans Unicode"/>
                <a:cs typeface="Lucida Sans Unicode"/>
              </a:rPr>
              <a:t>	</a:t>
            </a:r>
            <a:r>
              <a:rPr sz="1950" spc="110" dirty="0">
                <a:solidFill>
                  <a:srgbClr val="FDFEEC"/>
                </a:solidFill>
                <a:latin typeface="Lucida Sans Unicode"/>
                <a:cs typeface="Lucida Sans Unicode"/>
              </a:rPr>
              <a:t>М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105" dirty="0">
                <a:solidFill>
                  <a:srgbClr val="FDFEEC"/>
                </a:solidFill>
                <a:latin typeface="Lucida Sans Unicode"/>
                <a:cs typeface="Lucida Sans Unicode"/>
              </a:rPr>
              <a:t>І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90" dirty="0">
                <a:solidFill>
                  <a:srgbClr val="FDFEEC"/>
                </a:solidFill>
                <a:latin typeface="Lucida Sans Unicode"/>
                <a:cs typeface="Lucida Sans Unicode"/>
              </a:rPr>
              <a:t>Ж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25" dirty="0">
                <a:solidFill>
                  <a:srgbClr val="FDFEEC"/>
                </a:solidFill>
                <a:latin typeface="Lucida Sans Unicode"/>
                <a:cs typeface="Lucida Sans Unicode"/>
              </a:rPr>
              <a:t>Н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-85" dirty="0">
                <a:solidFill>
                  <a:srgbClr val="FDFEEC"/>
                </a:solidFill>
                <a:latin typeface="Lucida Sans Unicode"/>
                <a:cs typeface="Lucida Sans Unicode"/>
              </a:rPr>
              <a:t>А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114" dirty="0">
                <a:solidFill>
                  <a:srgbClr val="FDFEEC"/>
                </a:solidFill>
                <a:latin typeface="Lucida Sans Unicode"/>
                <a:cs typeface="Lucida Sans Unicode"/>
              </a:rPr>
              <a:t>Р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25" dirty="0">
                <a:solidFill>
                  <a:srgbClr val="FDFEEC"/>
                </a:solidFill>
                <a:latin typeface="Lucida Sans Unicode"/>
                <a:cs typeface="Lucida Sans Unicode"/>
              </a:rPr>
              <a:t>О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-125" dirty="0">
                <a:solidFill>
                  <a:srgbClr val="FDFEEC"/>
                </a:solidFill>
                <a:latin typeface="Lucida Sans Unicode"/>
                <a:cs typeface="Lucida Sans Unicode"/>
              </a:rPr>
              <a:t>Д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25" dirty="0">
                <a:solidFill>
                  <a:srgbClr val="FDFEEC"/>
                </a:solidFill>
                <a:latin typeface="Lucida Sans Unicode"/>
                <a:cs typeface="Lucida Sans Unicode"/>
              </a:rPr>
              <a:t>Н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70" dirty="0">
                <a:solidFill>
                  <a:srgbClr val="FDFEEC"/>
                </a:solidFill>
                <a:latin typeface="Lucida Sans Unicode"/>
                <a:cs typeface="Lucida Sans Unicode"/>
              </a:rPr>
              <a:t>И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-65" dirty="0">
                <a:solidFill>
                  <a:srgbClr val="FDFEEC"/>
                </a:solidFill>
                <a:latin typeface="Lucida Sans Unicode"/>
                <a:cs typeface="Lucida Sans Unicode"/>
              </a:rPr>
              <a:t>Х</a:t>
            </a:r>
            <a:r>
              <a:rPr sz="1950" dirty="0">
                <a:solidFill>
                  <a:srgbClr val="FDFEEC"/>
                </a:solidFill>
                <a:latin typeface="Lucida Sans Unicode"/>
                <a:cs typeface="Lucida Sans Unicode"/>
              </a:rPr>
              <a:t>	</a:t>
            </a:r>
            <a:r>
              <a:rPr sz="1950" spc="160" dirty="0">
                <a:solidFill>
                  <a:srgbClr val="FDFEEC"/>
                </a:solidFill>
                <a:latin typeface="Lucida Sans Unicode"/>
                <a:cs typeface="Lucida Sans Unicode"/>
              </a:rPr>
              <a:t>В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105" dirty="0">
                <a:solidFill>
                  <a:srgbClr val="FDFEEC"/>
                </a:solidFill>
                <a:latin typeface="Lucida Sans Unicode"/>
                <a:cs typeface="Lucida Sans Unicode"/>
              </a:rPr>
              <a:t>І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-125" dirty="0">
                <a:solidFill>
                  <a:srgbClr val="FDFEEC"/>
                </a:solidFill>
                <a:latin typeface="Lucida Sans Unicode"/>
                <a:cs typeface="Lucida Sans Unicode"/>
              </a:rPr>
              <a:t>Д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25" dirty="0">
                <a:solidFill>
                  <a:srgbClr val="FDFEEC"/>
                </a:solidFill>
                <a:latin typeface="Lucida Sans Unicode"/>
                <a:cs typeface="Lucida Sans Unicode"/>
              </a:rPr>
              <a:t>Н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25" dirty="0">
                <a:solidFill>
                  <a:srgbClr val="FDFEEC"/>
                </a:solidFill>
                <a:latin typeface="Lucida Sans Unicode"/>
                <a:cs typeface="Lucida Sans Unicode"/>
              </a:rPr>
              <a:t>О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-105" dirty="0">
                <a:solidFill>
                  <a:srgbClr val="FDFEEC"/>
                </a:solidFill>
                <a:latin typeface="Lucida Sans Unicode"/>
                <a:cs typeface="Lucida Sans Unicode"/>
              </a:rPr>
              <a:t>С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70" dirty="0">
                <a:solidFill>
                  <a:srgbClr val="FDFEEC"/>
                </a:solidFill>
                <a:latin typeface="Lucida Sans Unicode"/>
                <a:cs typeface="Lucida Sans Unicode"/>
              </a:rPr>
              <a:t>И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25" dirty="0">
                <a:solidFill>
                  <a:srgbClr val="FDFEEC"/>
                </a:solidFill>
                <a:latin typeface="Lucida Sans Unicode"/>
                <a:cs typeface="Lucida Sans Unicode"/>
              </a:rPr>
              <a:t>Н</a:t>
            </a:r>
            <a:r>
              <a:rPr sz="1950" dirty="0">
                <a:solidFill>
                  <a:srgbClr val="FDFEEC"/>
                </a:solidFill>
                <a:latin typeface="Lucida Sans Unicode"/>
                <a:cs typeface="Lucida Sans Unicode"/>
              </a:rPr>
              <a:t>	</a:t>
            </a:r>
            <a:r>
              <a:rPr sz="1950" spc="105" dirty="0">
                <a:solidFill>
                  <a:srgbClr val="FDFEEC"/>
                </a:solidFill>
                <a:latin typeface="Lucida Sans Unicode"/>
                <a:cs typeface="Lucida Sans Unicode"/>
              </a:rPr>
              <a:t>І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105" dirty="0">
                <a:solidFill>
                  <a:srgbClr val="FDFEEC"/>
                </a:solidFill>
                <a:latin typeface="Lucida Sans Unicode"/>
                <a:cs typeface="Lucida Sans Unicode"/>
              </a:rPr>
              <a:t>І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5" dirty="0">
                <a:solidFill>
                  <a:srgbClr val="FDFEEC"/>
                </a:solidFill>
                <a:latin typeface="Tahoma"/>
                <a:cs typeface="Tahoma"/>
              </a:rPr>
              <a:t>-</a:t>
            </a:r>
            <a:r>
              <a:rPr sz="1950" spc="-215" dirty="0">
                <a:solidFill>
                  <a:srgbClr val="FDFEEC"/>
                </a:solidFill>
                <a:latin typeface="Tahoma"/>
                <a:cs typeface="Tahoma"/>
              </a:rPr>
              <a:t> </a:t>
            </a:r>
            <a:r>
              <a:rPr sz="1950" spc="105" dirty="0">
                <a:solidFill>
                  <a:srgbClr val="FDFEEC"/>
                </a:solidFill>
                <a:latin typeface="Lucida Sans Unicode"/>
                <a:cs typeface="Lucida Sans Unicode"/>
              </a:rPr>
              <a:t>І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105" dirty="0">
                <a:solidFill>
                  <a:srgbClr val="FDFEEC"/>
                </a:solidFill>
                <a:latin typeface="Lucida Sans Unicode"/>
                <a:cs typeface="Lucida Sans Unicode"/>
              </a:rPr>
              <a:t>І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105" dirty="0">
                <a:solidFill>
                  <a:srgbClr val="FDFEEC"/>
                </a:solidFill>
                <a:latin typeface="Lucida Sans Unicode"/>
                <a:cs typeface="Lucida Sans Unicode"/>
              </a:rPr>
              <a:t>І</a:t>
            </a:r>
            <a:r>
              <a:rPr sz="1950" dirty="0">
                <a:solidFill>
                  <a:srgbClr val="FDFEEC"/>
                </a:solidFill>
                <a:latin typeface="Lucida Sans Unicode"/>
                <a:cs typeface="Lucida Sans Unicode"/>
              </a:rPr>
              <a:t>	</a:t>
            </a:r>
            <a:r>
              <a:rPr sz="1950" spc="-105" dirty="0">
                <a:solidFill>
                  <a:srgbClr val="FDFEEC"/>
                </a:solidFill>
                <a:latin typeface="Lucida Sans Unicode"/>
                <a:cs typeface="Lucida Sans Unicode"/>
              </a:rPr>
              <a:t>С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-140" dirty="0">
                <a:solidFill>
                  <a:srgbClr val="FDFEEC"/>
                </a:solidFill>
                <a:latin typeface="Lucida Sans Unicode"/>
                <a:cs typeface="Lucida Sans Unicode"/>
              </a:rPr>
              <a:t>Т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-200" dirty="0">
                <a:solidFill>
                  <a:srgbClr val="FDFEEC"/>
                </a:solidFill>
                <a:latin typeface="Tahoma"/>
                <a:cs typeface="Tahoma"/>
              </a:rPr>
              <a:t>.</a:t>
            </a:r>
            <a:r>
              <a:rPr sz="1950" spc="-215" dirty="0">
                <a:solidFill>
                  <a:srgbClr val="FDFEEC"/>
                </a:solidFill>
                <a:latin typeface="Tahoma"/>
                <a:cs typeface="Tahoma"/>
              </a:rPr>
              <a:t> </a:t>
            </a:r>
            <a:r>
              <a:rPr sz="1950" spc="-185" dirty="0">
                <a:solidFill>
                  <a:srgbClr val="FDFEEC"/>
                </a:solidFill>
                <a:latin typeface="Tahoma"/>
                <a:cs typeface="Tahoma"/>
              </a:rPr>
              <a:t>”</a:t>
            </a:r>
            <a:endParaRPr sz="1950" dirty="0">
              <a:latin typeface="Tahoma"/>
              <a:cs typeface="Tahoma"/>
            </a:endParaRPr>
          </a:p>
          <a:p>
            <a:pPr marL="4445635" marR="1452245" indent="-2886710">
              <a:lnSpc>
                <a:spcPts val="2740"/>
              </a:lnSpc>
              <a:spcBef>
                <a:spcPts val="160"/>
              </a:spcBef>
              <a:tabLst>
                <a:tab pos="4086225" algn="l"/>
                <a:tab pos="4942205" algn="l"/>
                <a:tab pos="5531485" algn="l"/>
                <a:tab pos="6959600" algn="l"/>
                <a:tab pos="7478395" algn="l"/>
              </a:tabLst>
            </a:pPr>
            <a:r>
              <a:rPr sz="1950" spc="-20" dirty="0">
                <a:solidFill>
                  <a:srgbClr val="FDFEEC"/>
                </a:solidFill>
                <a:latin typeface="Lucida Sans Unicode"/>
                <a:cs typeface="Lucida Sans Unicode"/>
              </a:rPr>
              <a:t>У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25" dirty="0">
                <a:solidFill>
                  <a:srgbClr val="FDFEEC"/>
                </a:solidFill>
                <a:latin typeface="Lucida Sans Unicode"/>
                <a:cs typeface="Lucida Sans Unicode"/>
              </a:rPr>
              <a:t>Н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105" dirty="0">
                <a:solidFill>
                  <a:srgbClr val="FDFEEC"/>
                </a:solidFill>
                <a:latin typeface="Lucida Sans Unicode"/>
                <a:cs typeface="Lucida Sans Unicode"/>
              </a:rPr>
              <a:t>І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160" dirty="0">
                <a:solidFill>
                  <a:srgbClr val="FDFEEC"/>
                </a:solidFill>
                <a:latin typeface="Lucida Sans Unicode"/>
                <a:cs typeface="Lucida Sans Unicode"/>
              </a:rPr>
              <a:t>В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40" dirty="0">
                <a:solidFill>
                  <a:srgbClr val="FDFEEC"/>
                </a:solidFill>
                <a:latin typeface="Lucida Sans Unicode"/>
                <a:cs typeface="Lucida Sans Unicode"/>
              </a:rPr>
              <a:t>Е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114" dirty="0">
                <a:solidFill>
                  <a:srgbClr val="FDFEEC"/>
                </a:solidFill>
                <a:latin typeface="Lucida Sans Unicode"/>
                <a:cs typeface="Lucida Sans Unicode"/>
              </a:rPr>
              <a:t>Р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-105" dirty="0">
                <a:solidFill>
                  <a:srgbClr val="FDFEEC"/>
                </a:solidFill>
                <a:latin typeface="Lucida Sans Unicode"/>
                <a:cs typeface="Lucida Sans Unicode"/>
              </a:rPr>
              <a:t>С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70" dirty="0">
                <a:solidFill>
                  <a:srgbClr val="FDFEEC"/>
                </a:solidFill>
                <a:latin typeface="Lucida Sans Unicode"/>
                <a:cs typeface="Lucida Sans Unicode"/>
              </a:rPr>
              <a:t>И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-140" dirty="0">
                <a:solidFill>
                  <a:srgbClr val="FDFEEC"/>
                </a:solidFill>
                <a:latin typeface="Lucida Sans Unicode"/>
                <a:cs typeface="Lucida Sans Unicode"/>
              </a:rPr>
              <a:t>Т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40" dirty="0">
                <a:solidFill>
                  <a:srgbClr val="FDFEEC"/>
                </a:solidFill>
                <a:latin typeface="Lucida Sans Unicode"/>
                <a:cs typeface="Lucida Sans Unicode"/>
              </a:rPr>
              <a:t>Е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-140" dirty="0">
                <a:solidFill>
                  <a:srgbClr val="FDFEEC"/>
                </a:solidFill>
                <a:latin typeface="Lucida Sans Unicode"/>
                <a:cs typeface="Lucida Sans Unicode"/>
              </a:rPr>
              <a:t>Т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-20" dirty="0">
                <a:solidFill>
                  <a:srgbClr val="FDFEEC"/>
                </a:solidFill>
                <a:latin typeface="Lucida Sans Unicode"/>
                <a:cs typeface="Lucida Sans Unicode"/>
              </a:rPr>
              <a:t>У</a:t>
            </a:r>
            <a:r>
              <a:rPr sz="1950" dirty="0">
                <a:solidFill>
                  <a:srgbClr val="FDFEEC"/>
                </a:solidFill>
                <a:latin typeface="Lucida Sans Unicode"/>
                <a:cs typeface="Lucida Sans Unicode"/>
              </a:rPr>
              <a:t>	</a:t>
            </a:r>
            <a:r>
              <a:rPr sz="1950" spc="110" dirty="0">
                <a:solidFill>
                  <a:srgbClr val="FDFEEC"/>
                </a:solidFill>
                <a:latin typeface="Lucida Sans Unicode"/>
                <a:cs typeface="Lucida Sans Unicode"/>
              </a:rPr>
              <a:t>М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70" dirty="0">
                <a:solidFill>
                  <a:srgbClr val="FDFEEC"/>
                </a:solidFill>
                <a:latin typeface="Lucida Sans Unicode"/>
                <a:cs typeface="Lucida Sans Unicode"/>
              </a:rPr>
              <a:t>И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-140" dirty="0">
                <a:solidFill>
                  <a:srgbClr val="FDFEEC"/>
                </a:solidFill>
                <a:latin typeface="Lucida Sans Unicode"/>
                <a:cs typeface="Lucida Sans Unicode"/>
              </a:rPr>
              <a:t>Т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25" dirty="0">
                <a:solidFill>
                  <a:srgbClr val="FDFEEC"/>
                </a:solidFill>
                <a:latin typeface="Lucida Sans Unicode"/>
                <a:cs typeface="Lucida Sans Unicode"/>
              </a:rPr>
              <a:t>Н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25" dirty="0">
                <a:solidFill>
                  <a:srgbClr val="FDFEEC"/>
                </a:solidFill>
                <a:latin typeface="Lucida Sans Unicode"/>
                <a:cs typeface="Lucida Sans Unicode"/>
              </a:rPr>
              <a:t>О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105" dirty="0">
                <a:solidFill>
                  <a:srgbClr val="FDFEEC"/>
                </a:solidFill>
                <a:latin typeface="Lucida Sans Unicode"/>
                <a:cs typeface="Lucida Sans Unicode"/>
              </a:rPr>
              <a:t>Ї</a:t>
            </a:r>
            <a:r>
              <a:rPr sz="1950" dirty="0">
                <a:solidFill>
                  <a:srgbClr val="FDFEEC"/>
                </a:solidFill>
                <a:latin typeface="Lucida Sans Unicode"/>
                <a:cs typeface="Lucida Sans Unicode"/>
              </a:rPr>
              <a:t>	</a:t>
            </a:r>
            <a:r>
              <a:rPr sz="1950" spc="-105" dirty="0">
                <a:solidFill>
                  <a:srgbClr val="FDFEEC"/>
                </a:solidFill>
                <a:latin typeface="Lucida Sans Unicode"/>
                <a:cs typeface="Lucida Sans Unicode"/>
              </a:rPr>
              <a:t>С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5" dirty="0">
                <a:solidFill>
                  <a:srgbClr val="FDFEEC"/>
                </a:solidFill>
                <a:latin typeface="Lucida Sans Unicode"/>
                <a:cs typeface="Lucida Sans Unicode"/>
              </a:rPr>
              <a:t>П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114" dirty="0">
                <a:solidFill>
                  <a:srgbClr val="FDFEEC"/>
                </a:solidFill>
                <a:latin typeface="Lucida Sans Unicode"/>
                <a:cs typeface="Lucida Sans Unicode"/>
              </a:rPr>
              <a:t>Р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-85" dirty="0">
                <a:solidFill>
                  <a:srgbClr val="FDFEEC"/>
                </a:solidFill>
                <a:latin typeface="Lucida Sans Unicode"/>
                <a:cs typeface="Lucida Sans Unicode"/>
              </a:rPr>
              <a:t>А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160" dirty="0">
                <a:solidFill>
                  <a:srgbClr val="FDFEEC"/>
                </a:solidFill>
                <a:latin typeface="Lucida Sans Unicode"/>
                <a:cs typeface="Lucida Sans Unicode"/>
              </a:rPr>
              <a:t>В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70" dirty="0">
                <a:solidFill>
                  <a:srgbClr val="FDFEEC"/>
                </a:solidFill>
                <a:latin typeface="Lucida Sans Unicode"/>
                <a:cs typeface="Lucida Sans Unicode"/>
              </a:rPr>
              <a:t>И</a:t>
            </a:r>
            <a:r>
              <a:rPr sz="1950" dirty="0">
                <a:solidFill>
                  <a:srgbClr val="FDFEEC"/>
                </a:solidFill>
                <a:latin typeface="Lucida Sans Unicode"/>
                <a:cs typeface="Lucida Sans Unicode"/>
              </a:rPr>
              <a:t>	</a:t>
            </a:r>
            <a:r>
              <a:rPr sz="1950" spc="-140" dirty="0">
                <a:solidFill>
                  <a:srgbClr val="FDFEEC"/>
                </a:solidFill>
                <a:latin typeface="Lucida Sans Unicode"/>
                <a:cs typeface="Lucida Sans Unicode"/>
              </a:rPr>
              <a:t>Т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-85" dirty="0">
                <a:solidFill>
                  <a:srgbClr val="FDFEEC"/>
                </a:solidFill>
                <a:latin typeface="Lucida Sans Unicode"/>
                <a:cs typeface="Lucida Sans Unicode"/>
              </a:rPr>
              <a:t>А</a:t>
            </a:r>
            <a:r>
              <a:rPr sz="1950" dirty="0">
                <a:solidFill>
                  <a:srgbClr val="FDFEEC"/>
                </a:solidFill>
                <a:latin typeface="Lucida Sans Unicode"/>
                <a:cs typeface="Lucida Sans Unicode"/>
              </a:rPr>
              <a:t>	</a:t>
            </a:r>
            <a:r>
              <a:rPr sz="1950" spc="235" dirty="0">
                <a:solidFill>
                  <a:srgbClr val="FDFEEC"/>
                </a:solidFill>
                <a:latin typeface="Lucida Sans Unicode"/>
                <a:cs typeface="Lucida Sans Unicode"/>
              </a:rPr>
              <a:t>Ф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105" dirty="0">
                <a:solidFill>
                  <a:srgbClr val="FDFEEC"/>
                </a:solidFill>
                <a:latin typeface="Lucida Sans Unicode"/>
                <a:cs typeface="Lucida Sans Unicode"/>
              </a:rPr>
              <a:t>І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25" dirty="0">
                <a:solidFill>
                  <a:srgbClr val="FDFEEC"/>
                </a:solidFill>
                <a:latin typeface="Lucida Sans Unicode"/>
                <a:cs typeface="Lucida Sans Unicode"/>
              </a:rPr>
              <a:t>Н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-85" dirty="0">
                <a:solidFill>
                  <a:srgbClr val="FDFEEC"/>
                </a:solidFill>
                <a:latin typeface="Lucida Sans Unicode"/>
                <a:cs typeface="Lucida Sans Unicode"/>
              </a:rPr>
              <a:t>А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25" dirty="0">
                <a:solidFill>
                  <a:srgbClr val="FDFEEC"/>
                </a:solidFill>
                <a:latin typeface="Lucida Sans Unicode"/>
                <a:cs typeface="Lucida Sans Unicode"/>
              </a:rPr>
              <a:t>Н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-105" dirty="0">
                <a:solidFill>
                  <a:srgbClr val="FDFEEC"/>
                </a:solidFill>
                <a:latin typeface="Lucida Sans Unicode"/>
                <a:cs typeface="Lucida Sans Unicode"/>
              </a:rPr>
              <a:t>С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105" dirty="0">
                <a:solidFill>
                  <a:srgbClr val="FDFEEC"/>
                </a:solidFill>
                <a:latin typeface="Lucida Sans Unicode"/>
                <a:cs typeface="Lucida Sans Unicode"/>
              </a:rPr>
              <a:t>І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110" dirty="0">
                <a:solidFill>
                  <a:srgbClr val="FDFEEC"/>
                </a:solidFill>
                <a:latin typeface="Lucida Sans Unicode"/>
                <a:cs typeface="Lucida Sans Unicode"/>
              </a:rPr>
              <a:t>В  М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-200" dirty="0">
                <a:solidFill>
                  <a:srgbClr val="FDFEEC"/>
                </a:solidFill>
                <a:latin typeface="Tahoma"/>
                <a:cs typeface="Tahoma"/>
              </a:rPr>
              <a:t>.</a:t>
            </a:r>
            <a:r>
              <a:rPr sz="1950" dirty="0">
                <a:solidFill>
                  <a:srgbClr val="FDFEEC"/>
                </a:solidFill>
                <a:latin typeface="Tahoma"/>
                <a:cs typeface="Tahoma"/>
              </a:rPr>
              <a:t>	</a:t>
            </a:r>
            <a:r>
              <a:rPr sz="1950" spc="-125" dirty="0">
                <a:solidFill>
                  <a:srgbClr val="FDFEEC"/>
                </a:solidFill>
                <a:latin typeface="Lucida Sans Unicode"/>
                <a:cs typeface="Lucida Sans Unicode"/>
              </a:rPr>
              <a:t>Д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25" dirty="0">
                <a:solidFill>
                  <a:srgbClr val="FDFEEC"/>
                </a:solidFill>
                <a:latin typeface="Lucida Sans Unicode"/>
                <a:cs typeface="Lucida Sans Unicode"/>
              </a:rPr>
              <a:t>Н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105" dirty="0">
                <a:solidFill>
                  <a:srgbClr val="FDFEEC"/>
                </a:solidFill>
                <a:latin typeface="Lucida Sans Unicode"/>
                <a:cs typeface="Lucida Sans Unicode"/>
              </a:rPr>
              <a:t>І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5" dirty="0">
                <a:solidFill>
                  <a:srgbClr val="FDFEEC"/>
                </a:solidFill>
                <a:latin typeface="Lucida Sans Unicode"/>
                <a:cs typeface="Lucida Sans Unicode"/>
              </a:rPr>
              <a:t>П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114" dirty="0">
                <a:solidFill>
                  <a:srgbClr val="FDFEEC"/>
                </a:solidFill>
                <a:latin typeface="Lucida Sans Unicode"/>
                <a:cs typeface="Lucida Sans Unicode"/>
              </a:rPr>
              <a:t>Р</a:t>
            </a:r>
            <a:r>
              <a:rPr sz="1950" spc="-225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1950" spc="25" dirty="0">
                <a:solidFill>
                  <a:srgbClr val="FDFEEC"/>
                </a:solidFill>
                <a:latin typeface="Lucida Sans Unicode"/>
                <a:cs typeface="Lucida Sans Unicode"/>
              </a:rPr>
              <a:t>О</a:t>
            </a:r>
            <a:endParaRPr sz="1950" dirty="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650" dirty="0">
              <a:latin typeface="Lucida Sans Unicode"/>
              <a:cs typeface="Lucida Sans Unicode"/>
            </a:endParaRPr>
          </a:p>
          <a:p>
            <a:pPr marL="432434">
              <a:lnSpc>
                <a:spcPct val="100000"/>
              </a:lnSpc>
            </a:pPr>
            <a:r>
              <a:rPr lang="uk-UA" sz="2500" spc="-185" dirty="0">
                <a:solidFill>
                  <a:srgbClr val="FDFEEC"/>
                </a:solidFill>
                <a:latin typeface="Lucida Sans Unicode"/>
                <a:cs typeface="Lucida Sans Unicode"/>
              </a:rPr>
              <a:t>     </a:t>
            </a:r>
            <a:r>
              <a:rPr sz="2500" spc="-185" dirty="0" err="1">
                <a:solidFill>
                  <a:srgbClr val="FDFEEC"/>
                </a:solidFill>
                <a:latin typeface="Lucida Sans Unicode"/>
                <a:cs typeface="Lucida Sans Unicode"/>
              </a:rPr>
              <a:t>Д</a:t>
            </a:r>
            <a:r>
              <a:rPr sz="2500" spc="20" dirty="0" err="1">
                <a:solidFill>
                  <a:srgbClr val="FDFEEC"/>
                </a:solidFill>
                <a:latin typeface="Lucida Sans Unicode"/>
                <a:cs typeface="Lucida Sans Unicode"/>
              </a:rPr>
              <a:t>н</a:t>
            </a:r>
            <a:r>
              <a:rPr lang="uk-UA" sz="2500" spc="-80" dirty="0">
                <a:solidFill>
                  <a:srgbClr val="FDFEEC"/>
                </a:solidFill>
                <a:latin typeface="Lucida Sans Unicode"/>
                <a:cs typeface="Lucida Sans Unicode"/>
              </a:rPr>
              <a:t>і</a:t>
            </a:r>
            <a:r>
              <a:rPr sz="2500" spc="-15" dirty="0" err="1">
                <a:solidFill>
                  <a:srgbClr val="FDFEEC"/>
                </a:solidFill>
                <a:latin typeface="Lucida Sans Unicode"/>
                <a:cs typeface="Lucida Sans Unicode"/>
              </a:rPr>
              <a:t>п</a:t>
            </a:r>
            <a:r>
              <a:rPr sz="2500" spc="-45" dirty="0" err="1">
                <a:solidFill>
                  <a:srgbClr val="FDFEEC"/>
                </a:solidFill>
                <a:latin typeface="Lucida Sans Unicode"/>
                <a:cs typeface="Lucida Sans Unicode"/>
              </a:rPr>
              <a:t>р</a:t>
            </a:r>
            <a:r>
              <a:rPr sz="2500" spc="-30" dirty="0" err="1">
                <a:solidFill>
                  <a:srgbClr val="FDFEEC"/>
                </a:solidFill>
                <a:latin typeface="Lucida Sans Unicode"/>
                <a:cs typeface="Lucida Sans Unicode"/>
              </a:rPr>
              <a:t>о</a:t>
            </a:r>
            <a:r>
              <a:rPr sz="2500" spc="-15" dirty="0" err="1">
                <a:solidFill>
                  <a:srgbClr val="FDFEEC"/>
                </a:solidFill>
                <a:latin typeface="Lucida Sans Unicode"/>
                <a:cs typeface="Lucida Sans Unicode"/>
              </a:rPr>
              <a:t>п</a:t>
            </a:r>
            <a:r>
              <a:rPr sz="2500" spc="10" dirty="0" err="1">
                <a:solidFill>
                  <a:srgbClr val="FDFEEC"/>
                </a:solidFill>
                <a:latin typeface="Lucida Sans Unicode"/>
                <a:cs typeface="Lucida Sans Unicode"/>
              </a:rPr>
              <a:t>е</a:t>
            </a:r>
            <a:r>
              <a:rPr sz="2500" spc="-55" dirty="0" err="1">
                <a:solidFill>
                  <a:srgbClr val="FDFEEC"/>
                </a:solidFill>
                <a:latin typeface="Lucida Sans Unicode"/>
                <a:cs typeface="Lucida Sans Unicode"/>
              </a:rPr>
              <a:t>т</a:t>
            </a:r>
            <a:r>
              <a:rPr sz="2500" spc="-45" dirty="0" err="1">
                <a:solidFill>
                  <a:srgbClr val="FDFEEC"/>
                </a:solidFill>
                <a:latin typeface="Lucida Sans Unicode"/>
                <a:cs typeface="Lucida Sans Unicode"/>
              </a:rPr>
              <a:t>р</a:t>
            </a:r>
            <a:r>
              <a:rPr sz="2500" spc="-30" dirty="0" err="1">
                <a:solidFill>
                  <a:srgbClr val="FDFEEC"/>
                </a:solidFill>
                <a:latin typeface="Lucida Sans Unicode"/>
                <a:cs typeface="Lucida Sans Unicode"/>
              </a:rPr>
              <a:t>о</a:t>
            </a:r>
            <a:r>
              <a:rPr sz="2500" spc="120" dirty="0" err="1">
                <a:solidFill>
                  <a:srgbClr val="FDFEEC"/>
                </a:solidFill>
                <a:latin typeface="Lucida Sans Unicode"/>
                <a:cs typeface="Lucida Sans Unicode"/>
              </a:rPr>
              <a:t>в</a:t>
            </a:r>
            <a:r>
              <a:rPr sz="2500" spc="-90" dirty="0" err="1">
                <a:solidFill>
                  <a:srgbClr val="FDFEEC"/>
                </a:solidFill>
                <a:latin typeface="Lucida Sans Unicode"/>
                <a:cs typeface="Lucida Sans Unicode"/>
              </a:rPr>
              <a:t>с</a:t>
            </a:r>
            <a:r>
              <a:rPr sz="2500" spc="210" dirty="0" err="1">
                <a:solidFill>
                  <a:srgbClr val="FDFEEC"/>
                </a:solidFill>
                <a:latin typeface="Lucida Sans Unicode"/>
                <a:cs typeface="Lucida Sans Unicode"/>
              </a:rPr>
              <a:t>ь</a:t>
            </a:r>
            <a:r>
              <a:rPr sz="2500" spc="-30" dirty="0" err="1">
                <a:solidFill>
                  <a:srgbClr val="FDFEEC"/>
                </a:solidFill>
                <a:latin typeface="Lucida Sans Unicode"/>
                <a:cs typeface="Lucida Sans Unicode"/>
              </a:rPr>
              <a:t>к</a:t>
            </a:r>
            <a:r>
              <a:rPr sz="2500" spc="15" dirty="0" err="1">
                <a:solidFill>
                  <a:srgbClr val="FDFEEC"/>
                </a:solidFill>
                <a:latin typeface="Lucida Sans Unicode"/>
                <a:cs typeface="Lucida Sans Unicode"/>
              </a:rPr>
              <a:t>е</a:t>
            </a:r>
            <a:r>
              <a:rPr sz="2500" spc="-110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2500" spc="120" dirty="0">
                <a:solidFill>
                  <a:srgbClr val="FDFEEC"/>
                </a:solidFill>
                <a:latin typeface="Lucida Sans Unicode"/>
                <a:cs typeface="Lucida Sans Unicode"/>
              </a:rPr>
              <a:t>в</a:t>
            </a:r>
            <a:r>
              <a:rPr lang="uk-UA" sz="2500" spc="-80" dirty="0">
                <a:solidFill>
                  <a:srgbClr val="FDFEEC"/>
                </a:solidFill>
                <a:latin typeface="Lucida Sans Unicode"/>
                <a:cs typeface="Lucida Sans Unicode"/>
              </a:rPr>
              <a:t>і</a:t>
            </a:r>
            <a:r>
              <a:rPr sz="2500" spc="-235" dirty="0" err="1">
                <a:solidFill>
                  <a:srgbClr val="FDFEEC"/>
                </a:solidFill>
                <a:latin typeface="Lucida Sans Unicode"/>
                <a:cs typeface="Lucida Sans Unicode"/>
              </a:rPr>
              <a:t>дд</a:t>
            </a:r>
            <a:r>
              <a:rPr lang="uk-UA" sz="2500" spc="-80" dirty="0">
                <a:solidFill>
                  <a:srgbClr val="FDFEEC"/>
                </a:solidFill>
                <a:latin typeface="Lucida Sans Unicode"/>
                <a:cs typeface="Lucida Sans Unicode"/>
              </a:rPr>
              <a:t>і</a:t>
            </a:r>
            <a:r>
              <a:rPr sz="2500" spc="-30" dirty="0" err="1">
                <a:solidFill>
                  <a:srgbClr val="FDFEEC"/>
                </a:solidFill>
                <a:latin typeface="Lucida Sans Unicode"/>
                <a:cs typeface="Lucida Sans Unicode"/>
              </a:rPr>
              <a:t>л</a:t>
            </a:r>
            <a:r>
              <a:rPr sz="2500" spc="10" dirty="0" err="1">
                <a:solidFill>
                  <a:srgbClr val="FDFEEC"/>
                </a:solidFill>
                <a:latin typeface="Lucida Sans Unicode"/>
                <a:cs typeface="Lucida Sans Unicode"/>
              </a:rPr>
              <a:t>е</a:t>
            </a:r>
            <a:r>
              <a:rPr sz="2500" spc="20" dirty="0" err="1">
                <a:solidFill>
                  <a:srgbClr val="FDFEEC"/>
                </a:solidFill>
                <a:latin typeface="Lucida Sans Unicode"/>
                <a:cs typeface="Lucida Sans Unicode"/>
              </a:rPr>
              <a:t>нн</a:t>
            </a:r>
            <a:r>
              <a:rPr sz="2500" spc="120" dirty="0" err="1">
                <a:solidFill>
                  <a:srgbClr val="FDFEEC"/>
                </a:solidFill>
                <a:latin typeface="Lucida Sans Unicode"/>
                <a:cs typeface="Lucida Sans Unicode"/>
              </a:rPr>
              <a:t>я</a:t>
            </a:r>
            <a:r>
              <a:rPr sz="2500" spc="-110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2500" spc="105" dirty="0">
                <a:solidFill>
                  <a:srgbClr val="FDFEEC"/>
                </a:solidFill>
                <a:latin typeface="Lucida Sans Unicode"/>
                <a:cs typeface="Lucida Sans Unicode"/>
              </a:rPr>
              <a:t>М</a:t>
            </a:r>
            <a:r>
              <a:rPr sz="2500" spc="-135" dirty="0">
                <a:solidFill>
                  <a:srgbClr val="FDFEEC"/>
                </a:solidFill>
                <a:latin typeface="Lucida Sans Unicode"/>
                <a:cs typeface="Lucida Sans Unicode"/>
              </a:rPr>
              <a:t>А</a:t>
            </a:r>
            <a:r>
              <a:rPr sz="2500" spc="10" dirty="0">
                <a:solidFill>
                  <a:srgbClr val="FDFEEC"/>
                </a:solidFill>
                <a:latin typeface="Lucida Sans Unicode"/>
                <a:cs typeface="Lucida Sans Unicode"/>
              </a:rPr>
              <a:t>Н</a:t>
            </a:r>
            <a:r>
              <a:rPr sz="2500" spc="-40" dirty="0">
                <a:solidFill>
                  <a:srgbClr val="FDFEEC"/>
                </a:solidFill>
                <a:latin typeface="Lucida Sans Unicode"/>
                <a:cs typeface="Lucida Sans Unicode"/>
              </a:rPr>
              <a:t>у</a:t>
            </a:r>
            <a:r>
              <a:rPr sz="2500" spc="-110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2500" spc="-50" dirty="0">
                <a:solidFill>
                  <a:srgbClr val="FDFEEC"/>
                </a:solidFill>
                <a:latin typeface="Lucida Sans Unicode"/>
                <a:cs typeface="Lucida Sans Unicode"/>
              </a:rPr>
              <a:t>У</a:t>
            </a:r>
            <a:r>
              <a:rPr sz="2500" spc="-30" dirty="0">
                <a:solidFill>
                  <a:srgbClr val="FDFEEC"/>
                </a:solidFill>
                <a:latin typeface="Lucida Sans Unicode"/>
                <a:cs typeface="Lucida Sans Unicode"/>
              </a:rPr>
              <a:t>к</a:t>
            </a:r>
            <a:r>
              <a:rPr sz="2500" spc="-45" dirty="0">
                <a:solidFill>
                  <a:srgbClr val="FDFEEC"/>
                </a:solidFill>
                <a:latin typeface="Lucida Sans Unicode"/>
                <a:cs typeface="Lucida Sans Unicode"/>
              </a:rPr>
              <a:t>р</a:t>
            </a:r>
            <a:r>
              <a:rPr sz="2500" spc="15" dirty="0">
                <a:solidFill>
                  <a:srgbClr val="FDFEEC"/>
                </a:solidFill>
                <a:latin typeface="Lucida Sans Unicode"/>
                <a:cs typeface="Lucida Sans Unicode"/>
              </a:rPr>
              <a:t>а</a:t>
            </a:r>
            <a:r>
              <a:rPr sz="2500" spc="-80" dirty="0">
                <a:solidFill>
                  <a:srgbClr val="FDFEEC"/>
                </a:solidFill>
                <a:latin typeface="Lucida Sans Unicode"/>
                <a:cs typeface="Lucida Sans Unicode"/>
              </a:rPr>
              <a:t>ї</a:t>
            </a:r>
            <a:r>
              <a:rPr sz="2500" spc="20" dirty="0">
                <a:solidFill>
                  <a:srgbClr val="FDFEEC"/>
                </a:solidFill>
                <a:latin typeface="Lucida Sans Unicode"/>
                <a:cs typeface="Lucida Sans Unicode"/>
              </a:rPr>
              <a:t>н</a:t>
            </a:r>
            <a:r>
              <a:rPr sz="2500" spc="40" dirty="0">
                <a:solidFill>
                  <a:srgbClr val="FDFEEC"/>
                </a:solidFill>
                <a:latin typeface="Lucida Sans Unicode"/>
                <a:cs typeface="Lucida Sans Unicode"/>
              </a:rPr>
              <a:t>и</a:t>
            </a:r>
            <a:r>
              <a:rPr sz="2500" spc="-110" dirty="0">
                <a:solidFill>
                  <a:srgbClr val="FDFEEC"/>
                </a:solidFill>
                <a:latin typeface="Lucida Sans Unicode"/>
                <a:cs typeface="Lucida Sans Unicode"/>
              </a:rPr>
              <a:t> </a:t>
            </a:r>
            <a:r>
              <a:rPr sz="2500" spc="-200" dirty="0">
                <a:solidFill>
                  <a:srgbClr val="FDFEEC"/>
                </a:solidFill>
                <a:latin typeface="Tahoma"/>
                <a:cs typeface="Tahoma"/>
              </a:rPr>
              <a:t>(</a:t>
            </a:r>
            <a:r>
              <a:rPr sz="2500" spc="40" dirty="0">
                <a:solidFill>
                  <a:srgbClr val="FDFEEC"/>
                </a:solidFill>
                <a:latin typeface="Lucida Sans Unicode"/>
                <a:cs typeface="Lucida Sans Unicode"/>
              </a:rPr>
              <a:t>м</a:t>
            </a:r>
            <a:r>
              <a:rPr sz="2500" spc="-260" dirty="0">
                <a:solidFill>
                  <a:srgbClr val="FDFEEC"/>
                </a:solidFill>
                <a:latin typeface="Tahoma"/>
                <a:cs typeface="Tahoma"/>
              </a:rPr>
              <a:t>.</a:t>
            </a:r>
            <a:r>
              <a:rPr sz="2500" spc="-100" dirty="0">
                <a:solidFill>
                  <a:srgbClr val="FDFEEC"/>
                </a:solidFill>
                <a:latin typeface="Tahoma"/>
                <a:cs typeface="Tahoma"/>
              </a:rPr>
              <a:t> </a:t>
            </a:r>
            <a:r>
              <a:rPr sz="2500" spc="-185" dirty="0">
                <a:solidFill>
                  <a:srgbClr val="FDFEEC"/>
                </a:solidFill>
                <a:latin typeface="Lucida Sans Unicode"/>
                <a:cs typeface="Lucida Sans Unicode"/>
              </a:rPr>
              <a:t>Д</a:t>
            </a:r>
            <a:r>
              <a:rPr sz="2500" spc="20" dirty="0">
                <a:solidFill>
                  <a:srgbClr val="FDFEEC"/>
                </a:solidFill>
                <a:latin typeface="Lucida Sans Unicode"/>
                <a:cs typeface="Lucida Sans Unicode"/>
              </a:rPr>
              <a:t>н</a:t>
            </a:r>
            <a:r>
              <a:rPr sz="2500" spc="-80" dirty="0">
                <a:solidFill>
                  <a:srgbClr val="FDFEEC"/>
                </a:solidFill>
                <a:latin typeface="Lucida Sans Unicode"/>
                <a:cs typeface="Lucida Sans Unicode"/>
              </a:rPr>
              <a:t>ı</a:t>
            </a:r>
            <a:r>
              <a:rPr sz="2500" spc="-15" dirty="0">
                <a:solidFill>
                  <a:srgbClr val="FDFEEC"/>
                </a:solidFill>
                <a:latin typeface="Lucida Sans Unicode"/>
                <a:cs typeface="Lucida Sans Unicode"/>
              </a:rPr>
              <a:t>п</a:t>
            </a:r>
            <a:r>
              <a:rPr sz="2500" spc="-45" dirty="0">
                <a:solidFill>
                  <a:srgbClr val="FDFEEC"/>
                </a:solidFill>
                <a:latin typeface="Lucida Sans Unicode"/>
                <a:cs typeface="Lucida Sans Unicode"/>
              </a:rPr>
              <a:t>р</a:t>
            </a:r>
            <a:r>
              <a:rPr sz="2500" spc="-30" dirty="0">
                <a:solidFill>
                  <a:srgbClr val="FDFEEC"/>
                </a:solidFill>
                <a:latin typeface="Lucida Sans Unicode"/>
                <a:cs typeface="Lucida Sans Unicode"/>
              </a:rPr>
              <a:t>о</a:t>
            </a:r>
            <a:r>
              <a:rPr sz="2500" spc="-165" dirty="0">
                <a:solidFill>
                  <a:srgbClr val="FDFEEC"/>
                </a:solidFill>
                <a:latin typeface="Tahoma"/>
                <a:cs typeface="Tahoma"/>
              </a:rPr>
              <a:t>)</a:t>
            </a:r>
            <a:endParaRPr sz="25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915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3588911" y="5446981"/>
            <a:ext cx="4428490" cy="4573905"/>
            <a:chOff x="13588911" y="5446981"/>
            <a:chExt cx="4428490" cy="45739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641162" y="5499233"/>
              <a:ext cx="4323605" cy="446884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88911" y="5446981"/>
              <a:ext cx="4428083" cy="4573352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64650" y="148758"/>
            <a:ext cx="7151682" cy="5242936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47741" y="0"/>
            <a:ext cx="10312400" cy="2203616"/>
          </a:xfrm>
          <a:prstGeom prst="rect">
            <a:avLst/>
          </a:prstGeom>
        </p:spPr>
        <p:txBody>
          <a:bodyPr vert="horz" wrap="square" lIns="0" tIns="12318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69"/>
              </a:spcBef>
            </a:pPr>
            <a:r>
              <a:rPr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ось ще одна цікава станція нашого маршруту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 marR="5080" algn="ctr">
              <a:lnSpc>
                <a:spcPts val="6150"/>
              </a:lnSpc>
              <a:spcBef>
                <a:spcPts val="150"/>
              </a:spcBef>
              <a:tabLst>
                <a:tab pos="8153400" algn="l"/>
              </a:tabLst>
            </a:pPr>
            <a:r>
              <a:rPr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3600" dirty="0">
                <a:solidFill>
                  <a:srgbClr val="F2F7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будинок-музей Д. І. </a:t>
            </a:r>
            <a:r>
              <a:rPr sz="3600" dirty="0" err="1">
                <a:solidFill>
                  <a:srgbClr val="F2F7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Яворницького</a:t>
            </a:r>
            <a:r>
              <a:rPr sz="3600" dirty="0">
                <a:solidFill>
                  <a:srgbClr val="F2F7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3600" dirty="0">
                <a:solidFill>
                  <a:srgbClr val="F2F7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сучасники</a:t>
            </a:r>
            <a:r>
              <a:rPr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називали</a:t>
            </a:r>
            <a:r>
              <a:rPr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Куренем козацького батька.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1556" y="2264943"/>
            <a:ext cx="13326110" cy="75902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024629" marR="3192780" indent="-3605529">
              <a:lnSpc>
                <a:spcPct val="116500"/>
              </a:lnSpc>
              <a:spcBef>
                <a:spcPts val="95"/>
              </a:spcBef>
              <a:tabLst>
                <a:tab pos="1254125" algn="l"/>
              </a:tabLst>
            </a:pPr>
            <a:r>
              <a:rPr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	єдина будівля, яка зберіглася незмінною з  часу ХІХ ст.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5255">
              <a:lnSpc>
                <a:spcPts val="5270"/>
              </a:lnSpc>
            </a:pPr>
            <a:r>
              <a:rPr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Яворницький був талановитою людиною з доброю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6995">
              <a:lnSpc>
                <a:spcPct val="100000"/>
              </a:lnSpc>
              <a:spcBef>
                <a:spcPts val="869"/>
              </a:spcBef>
            </a:pPr>
            <a:r>
              <a:rPr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вдачею. Нерідко до нього в гості приходили й інші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3830">
              <a:lnSpc>
                <a:spcPct val="100000"/>
              </a:lnSpc>
              <a:spcBef>
                <a:spcPts val="450"/>
              </a:spcBef>
            </a:pPr>
            <a:r>
              <a:rPr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відомі діячі: Максим Рильський, Павло Тичина, Остап Вишня,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65250" marR="1357630" algn="ctr">
              <a:lnSpc>
                <a:spcPts val="6150"/>
              </a:lnSpc>
              <a:spcBef>
                <a:spcPts val="350"/>
              </a:spcBef>
            </a:pPr>
            <a:r>
              <a:rPr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Агатангел Кримський, Микола Самокиш, Михайло  Кропивницький та багато інших.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420"/>
              </a:lnSpc>
            </a:pPr>
            <a:r>
              <a:rPr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 він підтримував дружні відносини з художником Іллєю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 marR="5080" indent="-635" algn="ctr">
              <a:lnSpc>
                <a:spcPts val="6000"/>
              </a:lnSpc>
              <a:spcBef>
                <a:spcPts val="100"/>
              </a:spcBef>
            </a:pPr>
            <a:r>
              <a:rPr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Ріпиним. Вони часто листувалися. А чи знали ви, що на картині  “Запорожці пишуть лист...(а кому саме, вирішуйте самі)” Ріпин  змалював писаря з Дмитра Івановича?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915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29800" y="282386"/>
            <a:ext cx="17449165" cy="9738360"/>
            <a:chOff x="329800" y="282386"/>
            <a:chExt cx="17449165" cy="9738360"/>
          </a:xfrm>
        </p:grpSpPr>
        <p:sp>
          <p:nvSpPr>
            <p:cNvPr id="4" name="object 4"/>
            <p:cNvSpPr/>
            <p:nvPr/>
          </p:nvSpPr>
          <p:spPr>
            <a:xfrm>
              <a:off x="329800" y="282386"/>
              <a:ext cx="17432020" cy="9722485"/>
            </a:xfrm>
            <a:custGeom>
              <a:avLst/>
              <a:gdLst/>
              <a:ahLst/>
              <a:cxnLst/>
              <a:rect l="l" t="t" r="r" b="b"/>
              <a:pathLst>
                <a:path w="17432020" h="9722485">
                  <a:moveTo>
                    <a:pt x="17431650" y="9722227"/>
                  </a:moveTo>
                  <a:lnTo>
                    <a:pt x="0" y="9722227"/>
                  </a:lnTo>
                  <a:lnTo>
                    <a:pt x="0" y="0"/>
                  </a:lnTo>
                  <a:lnTo>
                    <a:pt x="17431650" y="0"/>
                  </a:lnTo>
                  <a:lnTo>
                    <a:pt x="17431650" y="9722227"/>
                  </a:lnTo>
                  <a:close/>
                </a:path>
              </a:pathLst>
            </a:custGeom>
            <a:solidFill>
              <a:srgbClr val="FDFF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281190" y="5092888"/>
              <a:ext cx="3497579" cy="491060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9800" y="5143500"/>
              <a:ext cx="6773285" cy="487676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89280" y="4270234"/>
              <a:ext cx="6800215" cy="221615"/>
            </a:xfrm>
            <a:custGeom>
              <a:avLst/>
              <a:gdLst/>
              <a:ahLst/>
              <a:cxnLst/>
              <a:rect l="l" t="t" r="r" b="b"/>
              <a:pathLst>
                <a:path w="6800215" h="221614">
                  <a:moveTo>
                    <a:pt x="2822346" y="92163"/>
                  </a:moveTo>
                  <a:lnTo>
                    <a:pt x="2729446" y="61087"/>
                  </a:lnTo>
                  <a:lnTo>
                    <a:pt x="0" y="92163"/>
                  </a:lnTo>
                  <a:lnTo>
                    <a:pt x="2729446" y="123228"/>
                  </a:lnTo>
                  <a:lnTo>
                    <a:pt x="2822346" y="92163"/>
                  </a:lnTo>
                  <a:close/>
                </a:path>
                <a:path w="6800215" h="221614">
                  <a:moveTo>
                    <a:pt x="3444392" y="137883"/>
                  </a:moveTo>
                  <a:lnTo>
                    <a:pt x="3442639" y="140004"/>
                  </a:lnTo>
                  <a:lnTo>
                    <a:pt x="3442271" y="140373"/>
                  </a:lnTo>
                  <a:lnTo>
                    <a:pt x="3438385" y="143230"/>
                  </a:lnTo>
                  <a:lnTo>
                    <a:pt x="3434854" y="146456"/>
                  </a:lnTo>
                  <a:lnTo>
                    <a:pt x="3429203" y="150380"/>
                  </a:lnTo>
                  <a:lnTo>
                    <a:pt x="3395243" y="168148"/>
                  </a:lnTo>
                  <a:lnTo>
                    <a:pt x="3358553" y="174307"/>
                  </a:lnTo>
                  <a:lnTo>
                    <a:pt x="3348291" y="173913"/>
                  </a:lnTo>
                  <a:lnTo>
                    <a:pt x="3304197" y="164338"/>
                  </a:lnTo>
                  <a:lnTo>
                    <a:pt x="3245637" y="136779"/>
                  </a:lnTo>
                  <a:lnTo>
                    <a:pt x="3197898" y="106565"/>
                  </a:lnTo>
                  <a:lnTo>
                    <a:pt x="3120326" y="50520"/>
                  </a:lnTo>
                  <a:lnTo>
                    <a:pt x="3113468" y="45669"/>
                  </a:lnTo>
                  <a:lnTo>
                    <a:pt x="3084093" y="26797"/>
                  </a:lnTo>
                  <a:lnTo>
                    <a:pt x="3079496" y="23939"/>
                  </a:lnTo>
                  <a:lnTo>
                    <a:pt x="3032239" y="5422"/>
                  </a:lnTo>
                  <a:lnTo>
                    <a:pt x="2988843" y="0"/>
                  </a:lnTo>
                  <a:lnTo>
                    <a:pt x="2975013" y="939"/>
                  </a:lnTo>
                  <a:lnTo>
                    <a:pt x="2928188" y="15925"/>
                  </a:lnTo>
                  <a:lnTo>
                    <a:pt x="2893695" y="45008"/>
                  </a:lnTo>
                  <a:lnTo>
                    <a:pt x="2878861" y="70370"/>
                  </a:lnTo>
                  <a:lnTo>
                    <a:pt x="2880487" y="69329"/>
                  </a:lnTo>
                  <a:lnTo>
                    <a:pt x="2885211" y="66573"/>
                  </a:lnTo>
                  <a:lnTo>
                    <a:pt x="2923248" y="50838"/>
                  </a:lnTo>
                  <a:lnTo>
                    <a:pt x="2957068" y="45669"/>
                  </a:lnTo>
                  <a:lnTo>
                    <a:pt x="2966466" y="45720"/>
                  </a:lnTo>
                  <a:lnTo>
                    <a:pt x="3006471" y="53352"/>
                  </a:lnTo>
                  <a:lnTo>
                    <a:pt x="3052648" y="74295"/>
                  </a:lnTo>
                  <a:lnTo>
                    <a:pt x="3056534" y="76796"/>
                  </a:lnTo>
                  <a:lnTo>
                    <a:pt x="3060065" y="78943"/>
                  </a:lnTo>
                  <a:lnTo>
                    <a:pt x="3071368" y="86080"/>
                  </a:lnTo>
                  <a:lnTo>
                    <a:pt x="3118840" y="118592"/>
                  </a:lnTo>
                  <a:lnTo>
                    <a:pt x="3131439" y="127012"/>
                  </a:lnTo>
                  <a:lnTo>
                    <a:pt x="3170580" y="151257"/>
                  </a:lnTo>
                  <a:lnTo>
                    <a:pt x="3224911" y="179527"/>
                  </a:lnTo>
                  <a:lnTo>
                    <a:pt x="3266973" y="194906"/>
                  </a:lnTo>
                  <a:lnTo>
                    <a:pt x="3309099" y="203606"/>
                  </a:lnTo>
                  <a:lnTo>
                    <a:pt x="3322790" y="204673"/>
                  </a:lnTo>
                  <a:lnTo>
                    <a:pt x="3336213" y="204673"/>
                  </a:lnTo>
                  <a:lnTo>
                    <a:pt x="3349231" y="203606"/>
                  </a:lnTo>
                  <a:lnTo>
                    <a:pt x="3357969" y="202107"/>
                  </a:lnTo>
                  <a:lnTo>
                    <a:pt x="3351961" y="204114"/>
                  </a:lnTo>
                  <a:lnTo>
                    <a:pt x="3340189" y="207124"/>
                  </a:lnTo>
                  <a:lnTo>
                    <a:pt x="3327870" y="209270"/>
                  </a:lnTo>
                  <a:lnTo>
                    <a:pt x="3315106" y="210388"/>
                  </a:lnTo>
                  <a:lnTo>
                    <a:pt x="3301936" y="210388"/>
                  </a:lnTo>
                  <a:lnTo>
                    <a:pt x="3261055" y="203962"/>
                  </a:lnTo>
                  <a:lnTo>
                    <a:pt x="3206038" y="182753"/>
                  </a:lnTo>
                  <a:lnTo>
                    <a:pt x="3152610" y="152171"/>
                  </a:lnTo>
                  <a:lnTo>
                    <a:pt x="3113925" y="125895"/>
                  </a:lnTo>
                  <a:lnTo>
                    <a:pt x="3076537" y="98806"/>
                  </a:lnTo>
                  <a:lnTo>
                    <a:pt x="3063887" y="90131"/>
                  </a:lnTo>
                  <a:lnTo>
                    <a:pt x="3050883" y="82156"/>
                  </a:lnTo>
                  <a:lnTo>
                    <a:pt x="3037573" y="74968"/>
                  </a:lnTo>
                  <a:lnTo>
                    <a:pt x="3024124" y="68580"/>
                  </a:lnTo>
                  <a:lnTo>
                    <a:pt x="3023209" y="68224"/>
                  </a:lnTo>
                  <a:lnTo>
                    <a:pt x="3010547" y="63271"/>
                  </a:lnTo>
                  <a:lnTo>
                    <a:pt x="2996844" y="59296"/>
                  </a:lnTo>
                  <a:lnTo>
                    <a:pt x="2983344" y="56413"/>
                  </a:lnTo>
                  <a:lnTo>
                    <a:pt x="2969996" y="54737"/>
                  </a:lnTo>
                  <a:lnTo>
                    <a:pt x="2956903" y="54279"/>
                  </a:lnTo>
                  <a:lnTo>
                    <a:pt x="2944203" y="55016"/>
                  </a:lnTo>
                  <a:lnTo>
                    <a:pt x="2901416" y="67551"/>
                  </a:lnTo>
                  <a:lnTo>
                    <a:pt x="2866148" y="93230"/>
                  </a:lnTo>
                  <a:lnTo>
                    <a:pt x="2854134" y="109308"/>
                  </a:lnTo>
                  <a:lnTo>
                    <a:pt x="2855468" y="107848"/>
                  </a:lnTo>
                  <a:lnTo>
                    <a:pt x="2859519" y="103809"/>
                  </a:lnTo>
                  <a:lnTo>
                    <a:pt x="2904782" y="75768"/>
                  </a:lnTo>
                  <a:lnTo>
                    <a:pt x="2944914" y="68224"/>
                  </a:lnTo>
                  <a:lnTo>
                    <a:pt x="2967990" y="69735"/>
                  </a:lnTo>
                  <a:lnTo>
                    <a:pt x="3017037" y="84556"/>
                  </a:lnTo>
                  <a:lnTo>
                    <a:pt x="3066288" y="113411"/>
                  </a:lnTo>
                  <a:lnTo>
                    <a:pt x="3117202" y="148805"/>
                  </a:lnTo>
                  <a:lnTo>
                    <a:pt x="3143783" y="166090"/>
                  </a:lnTo>
                  <a:lnTo>
                    <a:pt x="3199371" y="196811"/>
                  </a:lnTo>
                  <a:lnTo>
                    <a:pt x="3257880" y="216814"/>
                  </a:lnTo>
                  <a:lnTo>
                    <a:pt x="3287395" y="221145"/>
                  </a:lnTo>
                  <a:lnTo>
                    <a:pt x="3315944" y="220929"/>
                  </a:lnTo>
                  <a:lnTo>
                    <a:pt x="3359366" y="210388"/>
                  </a:lnTo>
                  <a:lnTo>
                    <a:pt x="3395180" y="190614"/>
                  </a:lnTo>
                  <a:lnTo>
                    <a:pt x="3404920" y="182676"/>
                  </a:lnTo>
                  <a:lnTo>
                    <a:pt x="3410394" y="178638"/>
                  </a:lnTo>
                  <a:lnTo>
                    <a:pt x="3415512" y="174307"/>
                  </a:lnTo>
                  <a:lnTo>
                    <a:pt x="3417100" y="172974"/>
                  </a:lnTo>
                  <a:lnTo>
                    <a:pt x="3422878" y="167436"/>
                  </a:lnTo>
                  <a:lnTo>
                    <a:pt x="3427780" y="162166"/>
                  </a:lnTo>
                  <a:lnTo>
                    <a:pt x="3433788" y="155028"/>
                  </a:lnTo>
                  <a:lnTo>
                    <a:pt x="3437674" y="149313"/>
                  </a:lnTo>
                  <a:lnTo>
                    <a:pt x="3442627" y="140741"/>
                  </a:lnTo>
                  <a:lnTo>
                    <a:pt x="3444036" y="138595"/>
                  </a:lnTo>
                  <a:lnTo>
                    <a:pt x="3443668" y="138963"/>
                  </a:lnTo>
                  <a:lnTo>
                    <a:pt x="3444392" y="137883"/>
                  </a:lnTo>
                  <a:close/>
                </a:path>
                <a:path w="6800215" h="221614">
                  <a:moveTo>
                    <a:pt x="6800113" y="92163"/>
                  </a:moveTo>
                  <a:lnTo>
                    <a:pt x="4070667" y="61087"/>
                  </a:lnTo>
                  <a:lnTo>
                    <a:pt x="3977767" y="92163"/>
                  </a:lnTo>
                  <a:lnTo>
                    <a:pt x="4070667" y="123228"/>
                  </a:lnTo>
                  <a:lnTo>
                    <a:pt x="6800113" y="921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82807" y="4313675"/>
              <a:ext cx="64426" cy="9121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425749" y="4270234"/>
              <a:ext cx="1079500" cy="221615"/>
            </a:xfrm>
            <a:custGeom>
              <a:avLst/>
              <a:gdLst/>
              <a:ahLst/>
              <a:cxnLst/>
              <a:rect l="l" t="t" r="r" b="b"/>
              <a:pathLst>
                <a:path w="1079500" h="221614">
                  <a:moveTo>
                    <a:pt x="58280" y="155028"/>
                  </a:moveTo>
                  <a:lnTo>
                    <a:pt x="48933" y="136753"/>
                  </a:lnTo>
                  <a:lnTo>
                    <a:pt x="32981" y="126174"/>
                  </a:lnTo>
                  <a:lnTo>
                    <a:pt x="23863" y="114134"/>
                  </a:lnTo>
                  <a:lnTo>
                    <a:pt x="34975" y="91440"/>
                  </a:lnTo>
                  <a:lnTo>
                    <a:pt x="28371" y="95123"/>
                  </a:lnTo>
                  <a:lnTo>
                    <a:pt x="14439" y="106934"/>
                  </a:lnTo>
                  <a:lnTo>
                    <a:pt x="2044" y="128066"/>
                  </a:lnTo>
                  <a:lnTo>
                    <a:pt x="0" y="159664"/>
                  </a:lnTo>
                  <a:lnTo>
                    <a:pt x="12090" y="179590"/>
                  </a:lnTo>
                  <a:lnTo>
                    <a:pt x="32321" y="183997"/>
                  </a:lnTo>
                  <a:lnTo>
                    <a:pt x="50965" y="175082"/>
                  </a:lnTo>
                  <a:lnTo>
                    <a:pt x="58280" y="155028"/>
                  </a:lnTo>
                  <a:close/>
                </a:path>
                <a:path w="1079500" h="221614">
                  <a:moveTo>
                    <a:pt x="1079487" y="109308"/>
                  </a:moveTo>
                  <a:lnTo>
                    <a:pt x="1048169" y="77063"/>
                  </a:lnTo>
                  <a:lnTo>
                    <a:pt x="1033322" y="68224"/>
                  </a:lnTo>
                  <a:lnTo>
                    <a:pt x="1032192" y="67551"/>
                  </a:lnTo>
                  <a:lnTo>
                    <a:pt x="1012571" y="59728"/>
                  </a:lnTo>
                  <a:lnTo>
                    <a:pt x="989406" y="55016"/>
                  </a:lnTo>
                  <a:lnTo>
                    <a:pt x="976718" y="54279"/>
                  </a:lnTo>
                  <a:lnTo>
                    <a:pt x="963625" y="54737"/>
                  </a:lnTo>
                  <a:lnTo>
                    <a:pt x="923074" y="63271"/>
                  </a:lnTo>
                  <a:lnTo>
                    <a:pt x="882738" y="82156"/>
                  </a:lnTo>
                  <a:lnTo>
                    <a:pt x="819696" y="125895"/>
                  </a:lnTo>
                  <a:lnTo>
                    <a:pt x="807008" y="134886"/>
                  </a:lnTo>
                  <a:lnTo>
                    <a:pt x="754621" y="168351"/>
                  </a:lnTo>
                  <a:lnTo>
                    <a:pt x="700138" y="194805"/>
                  </a:lnTo>
                  <a:lnTo>
                    <a:pt x="658799" y="207175"/>
                  </a:lnTo>
                  <a:lnTo>
                    <a:pt x="631685" y="210388"/>
                  </a:lnTo>
                  <a:lnTo>
                    <a:pt x="618515" y="210388"/>
                  </a:lnTo>
                  <a:lnTo>
                    <a:pt x="605739" y="209270"/>
                  </a:lnTo>
                  <a:lnTo>
                    <a:pt x="593432" y="207124"/>
                  </a:lnTo>
                  <a:lnTo>
                    <a:pt x="581660" y="204114"/>
                  </a:lnTo>
                  <a:lnTo>
                    <a:pt x="575995" y="202234"/>
                  </a:lnTo>
                  <a:lnTo>
                    <a:pt x="584034" y="203606"/>
                  </a:lnTo>
                  <a:lnTo>
                    <a:pt x="597052" y="204673"/>
                  </a:lnTo>
                  <a:lnTo>
                    <a:pt x="610476" y="204673"/>
                  </a:lnTo>
                  <a:lnTo>
                    <a:pt x="624166" y="203606"/>
                  </a:lnTo>
                  <a:lnTo>
                    <a:pt x="666292" y="194906"/>
                  </a:lnTo>
                  <a:lnTo>
                    <a:pt x="708355" y="179527"/>
                  </a:lnTo>
                  <a:lnTo>
                    <a:pt x="762685" y="151257"/>
                  </a:lnTo>
                  <a:lnTo>
                    <a:pt x="801827" y="127012"/>
                  </a:lnTo>
                  <a:lnTo>
                    <a:pt x="850595" y="93814"/>
                  </a:lnTo>
                  <a:lnTo>
                    <a:pt x="856424" y="89903"/>
                  </a:lnTo>
                  <a:lnTo>
                    <a:pt x="862241" y="86080"/>
                  </a:lnTo>
                  <a:lnTo>
                    <a:pt x="873556" y="78943"/>
                  </a:lnTo>
                  <a:lnTo>
                    <a:pt x="877087" y="76796"/>
                  </a:lnTo>
                  <a:lnTo>
                    <a:pt x="880973" y="74295"/>
                  </a:lnTo>
                  <a:lnTo>
                    <a:pt x="927150" y="53352"/>
                  </a:lnTo>
                  <a:lnTo>
                    <a:pt x="967155" y="45720"/>
                  </a:lnTo>
                  <a:lnTo>
                    <a:pt x="976553" y="45669"/>
                  </a:lnTo>
                  <a:lnTo>
                    <a:pt x="985608" y="46126"/>
                  </a:lnTo>
                  <a:lnTo>
                    <a:pt x="1024293" y="55714"/>
                  </a:lnTo>
                  <a:lnTo>
                    <a:pt x="1054404" y="70370"/>
                  </a:lnTo>
                  <a:lnTo>
                    <a:pt x="1053782" y="68516"/>
                  </a:lnTo>
                  <a:lnTo>
                    <a:pt x="1051496" y="63309"/>
                  </a:lnTo>
                  <a:lnTo>
                    <a:pt x="1046949" y="55295"/>
                  </a:lnTo>
                  <a:lnTo>
                    <a:pt x="1040041" y="45669"/>
                  </a:lnTo>
                  <a:lnTo>
                    <a:pt x="1039571" y="45008"/>
                  </a:lnTo>
                  <a:lnTo>
                    <a:pt x="1005078" y="15925"/>
                  </a:lnTo>
                  <a:lnTo>
                    <a:pt x="958253" y="939"/>
                  </a:lnTo>
                  <a:lnTo>
                    <a:pt x="944422" y="0"/>
                  </a:lnTo>
                  <a:lnTo>
                    <a:pt x="930122" y="406"/>
                  </a:lnTo>
                  <a:lnTo>
                    <a:pt x="886574" y="9829"/>
                  </a:lnTo>
                  <a:lnTo>
                    <a:pt x="849172" y="26797"/>
                  </a:lnTo>
                  <a:lnTo>
                    <a:pt x="844588" y="29298"/>
                  </a:lnTo>
                  <a:lnTo>
                    <a:pt x="812939" y="50520"/>
                  </a:lnTo>
                  <a:lnTo>
                    <a:pt x="759104" y="89662"/>
                  </a:lnTo>
                  <a:lnTo>
                    <a:pt x="735368" y="106565"/>
                  </a:lnTo>
                  <a:lnTo>
                    <a:pt x="687628" y="136779"/>
                  </a:lnTo>
                  <a:lnTo>
                    <a:pt x="652233" y="155219"/>
                  </a:lnTo>
                  <a:lnTo>
                    <a:pt x="606552" y="170700"/>
                  </a:lnTo>
                  <a:lnTo>
                    <a:pt x="574713" y="174307"/>
                  </a:lnTo>
                  <a:lnTo>
                    <a:pt x="555294" y="172605"/>
                  </a:lnTo>
                  <a:lnTo>
                    <a:pt x="511136" y="155028"/>
                  </a:lnTo>
                  <a:lnTo>
                    <a:pt x="494880" y="143230"/>
                  </a:lnTo>
                  <a:lnTo>
                    <a:pt x="491909" y="141046"/>
                  </a:lnTo>
                  <a:lnTo>
                    <a:pt x="490994" y="140017"/>
                  </a:lnTo>
                  <a:lnTo>
                    <a:pt x="489229" y="137883"/>
                  </a:lnTo>
                  <a:lnTo>
                    <a:pt x="490626" y="140017"/>
                  </a:lnTo>
                  <a:lnTo>
                    <a:pt x="489229" y="138595"/>
                  </a:lnTo>
                  <a:lnTo>
                    <a:pt x="490639" y="140741"/>
                  </a:lnTo>
                  <a:lnTo>
                    <a:pt x="495592" y="149313"/>
                  </a:lnTo>
                  <a:lnTo>
                    <a:pt x="522871" y="178638"/>
                  </a:lnTo>
                  <a:lnTo>
                    <a:pt x="530555" y="184315"/>
                  </a:lnTo>
                  <a:lnTo>
                    <a:pt x="538441" y="190614"/>
                  </a:lnTo>
                  <a:lnTo>
                    <a:pt x="591045" y="216420"/>
                  </a:lnTo>
                  <a:lnTo>
                    <a:pt x="646226" y="221145"/>
                  </a:lnTo>
                  <a:lnTo>
                    <a:pt x="675741" y="216814"/>
                  </a:lnTo>
                  <a:lnTo>
                    <a:pt x="734237" y="196811"/>
                  </a:lnTo>
                  <a:lnTo>
                    <a:pt x="789838" y="166090"/>
                  </a:lnTo>
                  <a:lnTo>
                    <a:pt x="867321" y="113411"/>
                  </a:lnTo>
                  <a:lnTo>
                    <a:pt x="891921" y="97510"/>
                  </a:lnTo>
                  <a:lnTo>
                    <a:pt x="916584" y="84556"/>
                  </a:lnTo>
                  <a:lnTo>
                    <a:pt x="941374" y="75234"/>
                  </a:lnTo>
                  <a:lnTo>
                    <a:pt x="965631" y="69735"/>
                  </a:lnTo>
                  <a:lnTo>
                    <a:pt x="988707" y="68224"/>
                  </a:lnTo>
                  <a:lnTo>
                    <a:pt x="1010043" y="70573"/>
                  </a:lnTo>
                  <a:lnTo>
                    <a:pt x="1057579" y="90017"/>
                  </a:lnTo>
                  <a:lnTo>
                    <a:pt x="1078153" y="107848"/>
                  </a:lnTo>
                  <a:lnTo>
                    <a:pt x="1079487" y="10930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01425" y="4313675"/>
              <a:ext cx="64426" cy="9121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464266" y="4361672"/>
              <a:ext cx="58419" cy="92710"/>
            </a:xfrm>
            <a:custGeom>
              <a:avLst/>
              <a:gdLst/>
              <a:ahLst/>
              <a:cxnLst/>
              <a:rect l="l" t="t" r="r" b="b"/>
              <a:pathLst>
                <a:path w="58420" h="92710">
                  <a:moveTo>
                    <a:pt x="25962" y="92556"/>
                  </a:moveTo>
                  <a:lnTo>
                    <a:pt x="7318" y="83643"/>
                  </a:lnTo>
                  <a:lnTo>
                    <a:pt x="0" y="63579"/>
                  </a:lnTo>
                  <a:lnTo>
                    <a:pt x="9553" y="45307"/>
                  </a:lnTo>
                  <a:lnTo>
                    <a:pt x="25565" y="34736"/>
                  </a:lnTo>
                  <a:lnTo>
                    <a:pt x="34622" y="22692"/>
                  </a:lnTo>
                  <a:lnTo>
                    <a:pt x="23313" y="0"/>
                  </a:lnTo>
                  <a:lnTo>
                    <a:pt x="29920" y="3677"/>
                  </a:lnTo>
                  <a:lnTo>
                    <a:pt x="43845" y="15492"/>
                  </a:lnTo>
                  <a:lnTo>
                    <a:pt x="56247" y="36617"/>
                  </a:lnTo>
                  <a:lnTo>
                    <a:pt x="58283" y="68222"/>
                  </a:lnTo>
                  <a:lnTo>
                    <a:pt x="46196" y="88141"/>
                  </a:lnTo>
                  <a:lnTo>
                    <a:pt x="25962" y="925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43606" y="282129"/>
            <a:ext cx="17400788" cy="97529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0340" marR="172720" algn="ctr">
              <a:lnSpc>
                <a:spcPct val="116500"/>
              </a:lnSpc>
              <a:spcBef>
                <a:spcPts val="95"/>
              </a:spcBef>
            </a:pP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Зі смертю "батька українського козацтва" історія будинку не скінчилася. У </a:t>
            </a:r>
            <a:r>
              <a:rPr sz="3600" b="1" dirty="0">
                <a:solidFill>
                  <a:srgbClr val="FF57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1940-  1941 рр. </a:t>
            </a: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тут проживали жінка Яворницького та її сестри. А в роки Другої світової  війни маєток зазнав руйнувань: пошкодженими були кухня, мезонін та ганок.</a:t>
            </a:r>
          </a:p>
          <a:p>
            <a:pPr marL="12700" marR="5080" algn="ctr">
              <a:lnSpc>
                <a:spcPts val="6150"/>
              </a:lnSpc>
              <a:spcBef>
                <a:spcPts val="350"/>
              </a:spcBef>
            </a:pP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Нацисти заштукатурили стіни та розписи на них, дерев’яну альтанку знесли, а  замість неї прибудували цегляний портик. Чимало меблів, картин та інших речей</a:t>
            </a:r>
            <a:r>
              <a:rPr sz="3600" spc="-4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1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було вивезено.</a:t>
            </a:r>
          </a:p>
          <a:p>
            <a:pPr marL="3175000" algn="ctr">
              <a:lnSpc>
                <a:spcPts val="4920"/>
              </a:lnSpc>
            </a:pP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наступний день після</a:t>
            </a:r>
          </a:p>
          <a:p>
            <a:pPr marL="6819265" marR="3636645" indent="-635" algn="ctr">
              <a:lnSpc>
                <a:spcPts val="6150"/>
              </a:lnSpc>
              <a:spcBef>
                <a:spcPts val="350"/>
              </a:spcBef>
            </a:pP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виселення окупантами, хатня  робітниця Катерина Литвиненко  прийшла по певні речі.</a:t>
            </a:r>
          </a:p>
          <a:p>
            <a:pPr marL="7073265" marR="3890645" algn="ctr">
              <a:lnSpc>
                <a:spcPts val="6150"/>
              </a:lnSpc>
            </a:pP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Побачивши вирізані з рам  картини, і під загрозою смерті  вона вирішила сховати їх.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10883077" y="4270232"/>
            <a:ext cx="6800215" cy="221615"/>
            <a:chOff x="10883077" y="4270232"/>
            <a:chExt cx="6800215" cy="221615"/>
          </a:xfrm>
        </p:grpSpPr>
        <p:sp>
          <p:nvSpPr>
            <p:cNvPr id="14" name="object 14"/>
            <p:cNvSpPr/>
            <p:nvPr/>
          </p:nvSpPr>
          <p:spPr>
            <a:xfrm>
              <a:off x="10883075" y="4270234"/>
              <a:ext cx="6800215" cy="221615"/>
            </a:xfrm>
            <a:custGeom>
              <a:avLst/>
              <a:gdLst/>
              <a:ahLst/>
              <a:cxnLst/>
              <a:rect l="l" t="t" r="r" b="b"/>
              <a:pathLst>
                <a:path w="6800215" h="221614">
                  <a:moveTo>
                    <a:pt x="2822333" y="92163"/>
                  </a:moveTo>
                  <a:lnTo>
                    <a:pt x="2729433" y="61087"/>
                  </a:lnTo>
                  <a:lnTo>
                    <a:pt x="0" y="92163"/>
                  </a:lnTo>
                  <a:lnTo>
                    <a:pt x="2729433" y="123228"/>
                  </a:lnTo>
                  <a:lnTo>
                    <a:pt x="2822333" y="92163"/>
                  </a:lnTo>
                  <a:close/>
                </a:path>
                <a:path w="6800215" h="221614">
                  <a:moveTo>
                    <a:pt x="3444379" y="137883"/>
                  </a:moveTo>
                  <a:lnTo>
                    <a:pt x="3442614" y="140017"/>
                  </a:lnTo>
                  <a:lnTo>
                    <a:pt x="3442258" y="140373"/>
                  </a:lnTo>
                  <a:lnTo>
                    <a:pt x="3438372" y="143230"/>
                  </a:lnTo>
                  <a:lnTo>
                    <a:pt x="3434842" y="146456"/>
                  </a:lnTo>
                  <a:lnTo>
                    <a:pt x="3395243" y="168148"/>
                  </a:lnTo>
                  <a:lnTo>
                    <a:pt x="3358553" y="174307"/>
                  </a:lnTo>
                  <a:lnTo>
                    <a:pt x="3348291" y="173913"/>
                  </a:lnTo>
                  <a:lnTo>
                    <a:pt x="3304197" y="164338"/>
                  </a:lnTo>
                  <a:lnTo>
                    <a:pt x="3245637" y="136779"/>
                  </a:lnTo>
                  <a:lnTo>
                    <a:pt x="3197898" y="106565"/>
                  </a:lnTo>
                  <a:lnTo>
                    <a:pt x="3120326" y="50520"/>
                  </a:lnTo>
                  <a:lnTo>
                    <a:pt x="3113455" y="45669"/>
                  </a:lnTo>
                  <a:lnTo>
                    <a:pt x="3084080" y="26797"/>
                  </a:lnTo>
                  <a:lnTo>
                    <a:pt x="3079496" y="23939"/>
                  </a:lnTo>
                  <a:lnTo>
                    <a:pt x="3032226" y="5422"/>
                  </a:lnTo>
                  <a:lnTo>
                    <a:pt x="2988843" y="0"/>
                  </a:lnTo>
                  <a:lnTo>
                    <a:pt x="2975013" y="939"/>
                  </a:lnTo>
                  <a:lnTo>
                    <a:pt x="2928188" y="15925"/>
                  </a:lnTo>
                  <a:lnTo>
                    <a:pt x="2893695" y="45008"/>
                  </a:lnTo>
                  <a:lnTo>
                    <a:pt x="2878861" y="70370"/>
                  </a:lnTo>
                  <a:lnTo>
                    <a:pt x="2880474" y="69329"/>
                  </a:lnTo>
                  <a:lnTo>
                    <a:pt x="2885211" y="66573"/>
                  </a:lnTo>
                  <a:lnTo>
                    <a:pt x="2923248" y="50838"/>
                  </a:lnTo>
                  <a:lnTo>
                    <a:pt x="2957068" y="45669"/>
                  </a:lnTo>
                  <a:lnTo>
                    <a:pt x="2966453" y="45720"/>
                  </a:lnTo>
                  <a:lnTo>
                    <a:pt x="3006458" y="53352"/>
                  </a:lnTo>
                  <a:lnTo>
                    <a:pt x="3052648" y="74295"/>
                  </a:lnTo>
                  <a:lnTo>
                    <a:pt x="3056534" y="76796"/>
                  </a:lnTo>
                  <a:lnTo>
                    <a:pt x="3060065" y="78943"/>
                  </a:lnTo>
                  <a:lnTo>
                    <a:pt x="3071368" y="86080"/>
                  </a:lnTo>
                  <a:lnTo>
                    <a:pt x="3118840" y="118592"/>
                  </a:lnTo>
                  <a:lnTo>
                    <a:pt x="3131439" y="127012"/>
                  </a:lnTo>
                  <a:lnTo>
                    <a:pt x="3170567" y="151257"/>
                  </a:lnTo>
                  <a:lnTo>
                    <a:pt x="3224898" y="179527"/>
                  </a:lnTo>
                  <a:lnTo>
                    <a:pt x="3266973" y="194906"/>
                  </a:lnTo>
                  <a:lnTo>
                    <a:pt x="3309099" y="203606"/>
                  </a:lnTo>
                  <a:lnTo>
                    <a:pt x="3322777" y="204673"/>
                  </a:lnTo>
                  <a:lnTo>
                    <a:pt x="3336201" y="204673"/>
                  </a:lnTo>
                  <a:lnTo>
                    <a:pt x="3349231" y="203606"/>
                  </a:lnTo>
                  <a:lnTo>
                    <a:pt x="3357969" y="202107"/>
                  </a:lnTo>
                  <a:lnTo>
                    <a:pt x="3351961" y="204114"/>
                  </a:lnTo>
                  <a:lnTo>
                    <a:pt x="3340176" y="207124"/>
                  </a:lnTo>
                  <a:lnTo>
                    <a:pt x="3327870" y="209270"/>
                  </a:lnTo>
                  <a:lnTo>
                    <a:pt x="3315093" y="210388"/>
                  </a:lnTo>
                  <a:lnTo>
                    <a:pt x="3301936" y="210388"/>
                  </a:lnTo>
                  <a:lnTo>
                    <a:pt x="3261055" y="203962"/>
                  </a:lnTo>
                  <a:lnTo>
                    <a:pt x="3206038" y="182753"/>
                  </a:lnTo>
                  <a:lnTo>
                    <a:pt x="3152610" y="152171"/>
                  </a:lnTo>
                  <a:lnTo>
                    <a:pt x="3113913" y="125895"/>
                  </a:lnTo>
                  <a:lnTo>
                    <a:pt x="3076537" y="98806"/>
                  </a:lnTo>
                  <a:lnTo>
                    <a:pt x="3063887" y="90131"/>
                  </a:lnTo>
                  <a:lnTo>
                    <a:pt x="3050883" y="82156"/>
                  </a:lnTo>
                  <a:lnTo>
                    <a:pt x="3037573" y="74968"/>
                  </a:lnTo>
                  <a:lnTo>
                    <a:pt x="3024124" y="68580"/>
                  </a:lnTo>
                  <a:lnTo>
                    <a:pt x="3023209" y="68224"/>
                  </a:lnTo>
                  <a:lnTo>
                    <a:pt x="3010547" y="63271"/>
                  </a:lnTo>
                  <a:lnTo>
                    <a:pt x="2996831" y="59296"/>
                  </a:lnTo>
                  <a:lnTo>
                    <a:pt x="2983344" y="56413"/>
                  </a:lnTo>
                  <a:lnTo>
                    <a:pt x="2969984" y="54737"/>
                  </a:lnTo>
                  <a:lnTo>
                    <a:pt x="2956903" y="54279"/>
                  </a:lnTo>
                  <a:lnTo>
                    <a:pt x="2944203" y="55016"/>
                  </a:lnTo>
                  <a:lnTo>
                    <a:pt x="2901416" y="67551"/>
                  </a:lnTo>
                  <a:lnTo>
                    <a:pt x="2866136" y="93230"/>
                  </a:lnTo>
                  <a:lnTo>
                    <a:pt x="2854134" y="109308"/>
                  </a:lnTo>
                  <a:lnTo>
                    <a:pt x="2855468" y="107848"/>
                  </a:lnTo>
                  <a:lnTo>
                    <a:pt x="2859519" y="103809"/>
                  </a:lnTo>
                  <a:lnTo>
                    <a:pt x="2904769" y="75768"/>
                  </a:lnTo>
                  <a:lnTo>
                    <a:pt x="2944914" y="68224"/>
                  </a:lnTo>
                  <a:lnTo>
                    <a:pt x="2967977" y="69735"/>
                  </a:lnTo>
                  <a:lnTo>
                    <a:pt x="3017037" y="84556"/>
                  </a:lnTo>
                  <a:lnTo>
                    <a:pt x="3066288" y="113411"/>
                  </a:lnTo>
                  <a:lnTo>
                    <a:pt x="3117202" y="148805"/>
                  </a:lnTo>
                  <a:lnTo>
                    <a:pt x="3143783" y="166090"/>
                  </a:lnTo>
                  <a:lnTo>
                    <a:pt x="3199371" y="196811"/>
                  </a:lnTo>
                  <a:lnTo>
                    <a:pt x="3257880" y="216814"/>
                  </a:lnTo>
                  <a:lnTo>
                    <a:pt x="3287382" y="221145"/>
                  </a:lnTo>
                  <a:lnTo>
                    <a:pt x="3315944" y="220929"/>
                  </a:lnTo>
                  <a:lnTo>
                    <a:pt x="3359353" y="210388"/>
                  </a:lnTo>
                  <a:lnTo>
                    <a:pt x="3395180" y="190614"/>
                  </a:lnTo>
                  <a:lnTo>
                    <a:pt x="3404959" y="182651"/>
                  </a:lnTo>
                  <a:lnTo>
                    <a:pt x="3410394" y="178638"/>
                  </a:lnTo>
                  <a:lnTo>
                    <a:pt x="3415512" y="174307"/>
                  </a:lnTo>
                  <a:lnTo>
                    <a:pt x="3417100" y="172974"/>
                  </a:lnTo>
                  <a:lnTo>
                    <a:pt x="3422866" y="167436"/>
                  </a:lnTo>
                  <a:lnTo>
                    <a:pt x="3427780" y="162166"/>
                  </a:lnTo>
                  <a:lnTo>
                    <a:pt x="3433788" y="155028"/>
                  </a:lnTo>
                  <a:lnTo>
                    <a:pt x="3437674" y="149313"/>
                  </a:lnTo>
                  <a:lnTo>
                    <a:pt x="3442614" y="140741"/>
                  </a:lnTo>
                  <a:lnTo>
                    <a:pt x="3444036" y="138595"/>
                  </a:lnTo>
                  <a:lnTo>
                    <a:pt x="3443655" y="138976"/>
                  </a:lnTo>
                  <a:lnTo>
                    <a:pt x="3444379" y="137883"/>
                  </a:lnTo>
                  <a:close/>
                </a:path>
                <a:path w="6800215" h="221614">
                  <a:moveTo>
                    <a:pt x="6800113" y="92163"/>
                  </a:moveTo>
                  <a:lnTo>
                    <a:pt x="4070667" y="61087"/>
                  </a:lnTo>
                  <a:lnTo>
                    <a:pt x="3977767" y="92163"/>
                  </a:lnTo>
                  <a:lnTo>
                    <a:pt x="4070667" y="123228"/>
                  </a:lnTo>
                  <a:lnTo>
                    <a:pt x="6800113" y="921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276598" y="4313675"/>
              <a:ext cx="64426" cy="91216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3719544" y="4270234"/>
              <a:ext cx="1079500" cy="221615"/>
            </a:xfrm>
            <a:custGeom>
              <a:avLst/>
              <a:gdLst/>
              <a:ahLst/>
              <a:cxnLst/>
              <a:rect l="l" t="t" r="r" b="b"/>
              <a:pathLst>
                <a:path w="1079500" h="221614">
                  <a:moveTo>
                    <a:pt x="58280" y="155028"/>
                  </a:moveTo>
                  <a:lnTo>
                    <a:pt x="48933" y="136753"/>
                  </a:lnTo>
                  <a:lnTo>
                    <a:pt x="32981" y="126174"/>
                  </a:lnTo>
                  <a:lnTo>
                    <a:pt x="23863" y="114134"/>
                  </a:lnTo>
                  <a:lnTo>
                    <a:pt x="34963" y="91440"/>
                  </a:lnTo>
                  <a:lnTo>
                    <a:pt x="28359" y="95123"/>
                  </a:lnTo>
                  <a:lnTo>
                    <a:pt x="14439" y="106934"/>
                  </a:lnTo>
                  <a:lnTo>
                    <a:pt x="2032" y="128066"/>
                  </a:lnTo>
                  <a:lnTo>
                    <a:pt x="0" y="159664"/>
                  </a:lnTo>
                  <a:lnTo>
                    <a:pt x="12090" y="179590"/>
                  </a:lnTo>
                  <a:lnTo>
                    <a:pt x="32321" y="183997"/>
                  </a:lnTo>
                  <a:lnTo>
                    <a:pt x="50965" y="175082"/>
                  </a:lnTo>
                  <a:lnTo>
                    <a:pt x="58280" y="155028"/>
                  </a:lnTo>
                  <a:close/>
                </a:path>
                <a:path w="1079500" h="221614">
                  <a:moveTo>
                    <a:pt x="1079487" y="109308"/>
                  </a:moveTo>
                  <a:lnTo>
                    <a:pt x="1048169" y="77063"/>
                  </a:lnTo>
                  <a:lnTo>
                    <a:pt x="1033322" y="68224"/>
                  </a:lnTo>
                  <a:lnTo>
                    <a:pt x="1032192" y="67551"/>
                  </a:lnTo>
                  <a:lnTo>
                    <a:pt x="1012571" y="59728"/>
                  </a:lnTo>
                  <a:lnTo>
                    <a:pt x="989406" y="55016"/>
                  </a:lnTo>
                  <a:lnTo>
                    <a:pt x="976718" y="54279"/>
                  </a:lnTo>
                  <a:lnTo>
                    <a:pt x="963625" y="54737"/>
                  </a:lnTo>
                  <a:lnTo>
                    <a:pt x="923061" y="63271"/>
                  </a:lnTo>
                  <a:lnTo>
                    <a:pt x="882726" y="82156"/>
                  </a:lnTo>
                  <a:lnTo>
                    <a:pt x="819696" y="125895"/>
                  </a:lnTo>
                  <a:lnTo>
                    <a:pt x="807008" y="134886"/>
                  </a:lnTo>
                  <a:lnTo>
                    <a:pt x="754621" y="168351"/>
                  </a:lnTo>
                  <a:lnTo>
                    <a:pt x="700125" y="194805"/>
                  </a:lnTo>
                  <a:lnTo>
                    <a:pt x="658799" y="207175"/>
                  </a:lnTo>
                  <a:lnTo>
                    <a:pt x="631672" y="210388"/>
                  </a:lnTo>
                  <a:lnTo>
                    <a:pt x="618515" y="210388"/>
                  </a:lnTo>
                  <a:lnTo>
                    <a:pt x="605739" y="209270"/>
                  </a:lnTo>
                  <a:lnTo>
                    <a:pt x="593432" y="207124"/>
                  </a:lnTo>
                  <a:lnTo>
                    <a:pt x="581660" y="204114"/>
                  </a:lnTo>
                  <a:lnTo>
                    <a:pt x="576008" y="202234"/>
                  </a:lnTo>
                  <a:lnTo>
                    <a:pt x="584022" y="203606"/>
                  </a:lnTo>
                  <a:lnTo>
                    <a:pt x="597052" y="204673"/>
                  </a:lnTo>
                  <a:lnTo>
                    <a:pt x="610476" y="204673"/>
                  </a:lnTo>
                  <a:lnTo>
                    <a:pt x="624166" y="203606"/>
                  </a:lnTo>
                  <a:lnTo>
                    <a:pt x="666292" y="194906"/>
                  </a:lnTo>
                  <a:lnTo>
                    <a:pt x="708355" y="179527"/>
                  </a:lnTo>
                  <a:lnTo>
                    <a:pt x="719112" y="174307"/>
                  </a:lnTo>
                  <a:lnTo>
                    <a:pt x="735787" y="166230"/>
                  </a:lnTo>
                  <a:lnTo>
                    <a:pt x="789127" y="135382"/>
                  </a:lnTo>
                  <a:lnTo>
                    <a:pt x="850582" y="93814"/>
                  </a:lnTo>
                  <a:lnTo>
                    <a:pt x="856411" y="89903"/>
                  </a:lnTo>
                  <a:lnTo>
                    <a:pt x="862241" y="86080"/>
                  </a:lnTo>
                  <a:lnTo>
                    <a:pt x="873544" y="78943"/>
                  </a:lnTo>
                  <a:lnTo>
                    <a:pt x="877074" y="76796"/>
                  </a:lnTo>
                  <a:lnTo>
                    <a:pt x="880960" y="74295"/>
                  </a:lnTo>
                  <a:lnTo>
                    <a:pt x="927150" y="53352"/>
                  </a:lnTo>
                  <a:lnTo>
                    <a:pt x="967155" y="45720"/>
                  </a:lnTo>
                  <a:lnTo>
                    <a:pt x="976553" y="45669"/>
                  </a:lnTo>
                  <a:lnTo>
                    <a:pt x="985608" y="46126"/>
                  </a:lnTo>
                  <a:lnTo>
                    <a:pt x="1024280" y="55714"/>
                  </a:lnTo>
                  <a:lnTo>
                    <a:pt x="1054404" y="70370"/>
                  </a:lnTo>
                  <a:lnTo>
                    <a:pt x="1053769" y="68516"/>
                  </a:lnTo>
                  <a:lnTo>
                    <a:pt x="1051483" y="63309"/>
                  </a:lnTo>
                  <a:lnTo>
                    <a:pt x="1046949" y="55295"/>
                  </a:lnTo>
                  <a:lnTo>
                    <a:pt x="1040041" y="45669"/>
                  </a:lnTo>
                  <a:lnTo>
                    <a:pt x="1039571" y="45008"/>
                  </a:lnTo>
                  <a:lnTo>
                    <a:pt x="1005065" y="15925"/>
                  </a:lnTo>
                  <a:lnTo>
                    <a:pt x="958253" y="939"/>
                  </a:lnTo>
                  <a:lnTo>
                    <a:pt x="944410" y="0"/>
                  </a:lnTo>
                  <a:lnTo>
                    <a:pt x="930109" y="406"/>
                  </a:lnTo>
                  <a:lnTo>
                    <a:pt x="886574" y="9829"/>
                  </a:lnTo>
                  <a:lnTo>
                    <a:pt x="849172" y="26797"/>
                  </a:lnTo>
                  <a:lnTo>
                    <a:pt x="844575" y="29298"/>
                  </a:lnTo>
                  <a:lnTo>
                    <a:pt x="759104" y="89662"/>
                  </a:lnTo>
                  <a:lnTo>
                    <a:pt x="735355" y="106565"/>
                  </a:lnTo>
                  <a:lnTo>
                    <a:pt x="687616" y="136779"/>
                  </a:lnTo>
                  <a:lnTo>
                    <a:pt x="652233" y="155219"/>
                  </a:lnTo>
                  <a:lnTo>
                    <a:pt x="606552" y="170700"/>
                  </a:lnTo>
                  <a:lnTo>
                    <a:pt x="574713" y="174307"/>
                  </a:lnTo>
                  <a:lnTo>
                    <a:pt x="555294" y="172605"/>
                  </a:lnTo>
                  <a:lnTo>
                    <a:pt x="511124" y="155028"/>
                  </a:lnTo>
                  <a:lnTo>
                    <a:pt x="494880" y="143230"/>
                  </a:lnTo>
                  <a:lnTo>
                    <a:pt x="491909" y="141046"/>
                  </a:lnTo>
                  <a:lnTo>
                    <a:pt x="490994" y="140017"/>
                  </a:lnTo>
                  <a:lnTo>
                    <a:pt x="489229" y="137883"/>
                  </a:lnTo>
                  <a:lnTo>
                    <a:pt x="490626" y="140017"/>
                  </a:lnTo>
                  <a:lnTo>
                    <a:pt x="489229" y="138595"/>
                  </a:lnTo>
                  <a:lnTo>
                    <a:pt x="490639" y="140741"/>
                  </a:lnTo>
                  <a:lnTo>
                    <a:pt x="495592" y="149313"/>
                  </a:lnTo>
                  <a:lnTo>
                    <a:pt x="522859" y="178638"/>
                  </a:lnTo>
                  <a:lnTo>
                    <a:pt x="530555" y="184315"/>
                  </a:lnTo>
                  <a:lnTo>
                    <a:pt x="538429" y="190614"/>
                  </a:lnTo>
                  <a:lnTo>
                    <a:pt x="591045" y="216420"/>
                  </a:lnTo>
                  <a:lnTo>
                    <a:pt x="646226" y="221145"/>
                  </a:lnTo>
                  <a:lnTo>
                    <a:pt x="675741" y="216814"/>
                  </a:lnTo>
                  <a:lnTo>
                    <a:pt x="734237" y="196811"/>
                  </a:lnTo>
                  <a:lnTo>
                    <a:pt x="789825" y="166090"/>
                  </a:lnTo>
                  <a:lnTo>
                    <a:pt x="867321" y="113411"/>
                  </a:lnTo>
                  <a:lnTo>
                    <a:pt x="891921" y="97510"/>
                  </a:lnTo>
                  <a:lnTo>
                    <a:pt x="916571" y="84556"/>
                  </a:lnTo>
                  <a:lnTo>
                    <a:pt x="941362" y="75234"/>
                  </a:lnTo>
                  <a:lnTo>
                    <a:pt x="965631" y="69735"/>
                  </a:lnTo>
                  <a:lnTo>
                    <a:pt x="988707" y="68224"/>
                  </a:lnTo>
                  <a:lnTo>
                    <a:pt x="1010043" y="70573"/>
                  </a:lnTo>
                  <a:lnTo>
                    <a:pt x="1057579" y="90017"/>
                  </a:lnTo>
                  <a:lnTo>
                    <a:pt x="1078141" y="107848"/>
                  </a:lnTo>
                  <a:lnTo>
                    <a:pt x="1079487" y="10930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195216" y="4313675"/>
              <a:ext cx="64426" cy="9121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4758057" y="4361672"/>
              <a:ext cx="58419" cy="92710"/>
            </a:xfrm>
            <a:custGeom>
              <a:avLst/>
              <a:gdLst/>
              <a:ahLst/>
              <a:cxnLst/>
              <a:rect l="l" t="t" r="r" b="b"/>
              <a:pathLst>
                <a:path w="58419" h="92710">
                  <a:moveTo>
                    <a:pt x="25962" y="92556"/>
                  </a:moveTo>
                  <a:lnTo>
                    <a:pt x="7318" y="83643"/>
                  </a:lnTo>
                  <a:lnTo>
                    <a:pt x="0" y="63579"/>
                  </a:lnTo>
                  <a:lnTo>
                    <a:pt x="9553" y="45307"/>
                  </a:lnTo>
                  <a:lnTo>
                    <a:pt x="25565" y="34736"/>
                  </a:lnTo>
                  <a:lnTo>
                    <a:pt x="34622" y="22692"/>
                  </a:lnTo>
                  <a:lnTo>
                    <a:pt x="23313" y="0"/>
                  </a:lnTo>
                  <a:lnTo>
                    <a:pt x="29920" y="3677"/>
                  </a:lnTo>
                  <a:lnTo>
                    <a:pt x="43845" y="15492"/>
                  </a:lnTo>
                  <a:lnTo>
                    <a:pt x="56247" y="36617"/>
                  </a:lnTo>
                  <a:lnTo>
                    <a:pt x="58283" y="68222"/>
                  </a:lnTo>
                  <a:lnTo>
                    <a:pt x="46196" y="88141"/>
                  </a:lnTo>
                  <a:lnTo>
                    <a:pt x="25962" y="925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208" y="6634854"/>
              <a:ext cx="3492610" cy="360993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592644"/>
              <a:ext cx="3577008" cy="369435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791764" y="0"/>
              <a:ext cx="7416668" cy="47742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919638" y="5349541"/>
              <a:ext cx="7359835" cy="492957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2374680" y="4742350"/>
            <a:ext cx="489775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Палац на початку XX сторіччя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3487400" y="9711229"/>
            <a:ext cx="3577007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Сучасний вигляд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73930" y="331875"/>
            <a:ext cx="10444480" cy="2203616"/>
          </a:xfrm>
          <a:prstGeom prst="rect">
            <a:avLst/>
          </a:prstGeom>
        </p:spPr>
        <p:txBody>
          <a:bodyPr vert="horz" wrap="square" lIns="0" tIns="12318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69"/>
              </a:spcBef>
            </a:pPr>
            <a:r>
              <a:rPr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Ось і настав час завершувати нашу екскурсію.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algn="ctr">
              <a:lnSpc>
                <a:spcPts val="6150"/>
              </a:lnSpc>
              <a:spcBef>
                <a:spcPts val="150"/>
              </a:spcBef>
            </a:pPr>
            <a:r>
              <a:rPr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вами - </a:t>
            </a:r>
            <a:r>
              <a:rPr sz="3600" dirty="0">
                <a:solidFill>
                  <a:srgbClr val="5D17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Потьомкінський палац</a:t>
            </a:r>
            <a:r>
              <a:rPr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який наразі  відомий як Палац культури студентів.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3686" y="3601287"/>
            <a:ext cx="1052004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деяких джерелах зазначено, що основа проєкту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2208" y="4271035"/>
            <a:ext cx="1105281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належить самому Потьомкіну, однак повний проєкт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3251114" y="4989884"/>
            <a:ext cx="7425690" cy="33424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належав І. Старову.</a:t>
            </a:r>
          </a:p>
          <a:p>
            <a:pPr>
              <a:lnSpc>
                <a:spcPct val="100000"/>
              </a:lnSpc>
            </a:pP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5435" marR="5080" algn="ctr">
              <a:lnSpc>
                <a:spcPct val="116399"/>
              </a:lnSpc>
              <a:spcBef>
                <a:spcPts val="2740"/>
              </a:spcBef>
            </a:pP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Цікавим є той факт, що ані сам  Потьомкін, ані Катерина ІІ так і не  відвідали палац.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DFF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47032" y="114300"/>
            <a:ext cx="18182632" cy="10201249"/>
            <a:chOff x="-47032" y="235272"/>
            <a:chExt cx="18033386" cy="10080277"/>
          </a:xfrm>
        </p:grpSpPr>
        <p:sp>
          <p:nvSpPr>
            <p:cNvPr id="4" name="object 4"/>
            <p:cNvSpPr/>
            <p:nvPr/>
          </p:nvSpPr>
          <p:spPr>
            <a:xfrm>
              <a:off x="254614" y="235272"/>
              <a:ext cx="17731740" cy="9792970"/>
            </a:xfrm>
            <a:custGeom>
              <a:avLst/>
              <a:gdLst/>
              <a:ahLst/>
              <a:cxnLst/>
              <a:rect l="l" t="t" r="r" b="b"/>
              <a:pathLst>
                <a:path w="17731740" h="9792970">
                  <a:moveTo>
                    <a:pt x="0" y="9792898"/>
                  </a:moveTo>
                  <a:lnTo>
                    <a:pt x="0" y="0"/>
                  </a:lnTo>
                  <a:lnTo>
                    <a:pt x="17731657" y="0"/>
                  </a:lnTo>
                  <a:lnTo>
                    <a:pt x="17731657" y="9792898"/>
                  </a:lnTo>
                  <a:lnTo>
                    <a:pt x="0" y="9792898"/>
                  </a:lnTo>
                  <a:close/>
                </a:path>
              </a:pathLst>
            </a:custGeom>
            <a:solidFill>
              <a:srgbClr val="9154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1610" y="577498"/>
              <a:ext cx="7953374" cy="61626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-47032" y="353669"/>
              <a:ext cx="10038715" cy="9961880"/>
            </a:xfrm>
            <a:custGeom>
              <a:avLst/>
              <a:gdLst/>
              <a:ahLst/>
              <a:cxnLst/>
              <a:rect l="l" t="t" r="r" b="b"/>
              <a:pathLst>
                <a:path w="10038715" h="9961880">
                  <a:moveTo>
                    <a:pt x="10038613" y="9721266"/>
                  </a:moveTo>
                  <a:lnTo>
                    <a:pt x="10034499" y="9700844"/>
                  </a:lnTo>
                  <a:lnTo>
                    <a:pt x="10020452" y="9680029"/>
                  </a:lnTo>
                  <a:lnTo>
                    <a:pt x="9999637" y="9665995"/>
                  </a:lnTo>
                  <a:lnTo>
                    <a:pt x="9974148" y="9660839"/>
                  </a:lnTo>
                  <a:lnTo>
                    <a:pt x="335407" y="9660839"/>
                  </a:lnTo>
                  <a:lnTo>
                    <a:pt x="335407" y="65493"/>
                  </a:lnTo>
                  <a:lnTo>
                    <a:pt x="330263" y="40005"/>
                  </a:lnTo>
                  <a:lnTo>
                    <a:pt x="316230" y="19177"/>
                  </a:lnTo>
                  <a:lnTo>
                    <a:pt x="295414" y="5143"/>
                  </a:lnTo>
                  <a:lnTo>
                    <a:pt x="269913" y="0"/>
                  </a:lnTo>
                  <a:lnTo>
                    <a:pt x="244424" y="5143"/>
                  </a:lnTo>
                  <a:lnTo>
                    <a:pt x="223596" y="19177"/>
                  </a:lnTo>
                  <a:lnTo>
                    <a:pt x="209562" y="40005"/>
                  </a:lnTo>
                  <a:lnTo>
                    <a:pt x="204419" y="65493"/>
                  </a:lnTo>
                  <a:lnTo>
                    <a:pt x="204419" y="9660839"/>
                  </a:lnTo>
                  <a:lnTo>
                    <a:pt x="0" y="9660839"/>
                  </a:lnTo>
                  <a:lnTo>
                    <a:pt x="0" y="9791840"/>
                  </a:lnTo>
                  <a:lnTo>
                    <a:pt x="204419" y="9791840"/>
                  </a:lnTo>
                  <a:lnTo>
                    <a:pt x="204419" y="9961410"/>
                  </a:lnTo>
                  <a:lnTo>
                    <a:pt x="335407" y="9961410"/>
                  </a:lnTo>
                  <a:lnTo>
                    <a:pt x="335407" y="9791840"/>
                  </a:lnTo>
                  <a:lnTo>
                    <a:pt x="9974148" y="9791840"/>
                  </a:lnTo>
                  <a:lnTo>
                    <a:pt x="9999650" y="9786696"/>
                  </a:lnTo>
                  <a:lnTo>
                    <a:pt x="10020465" y="9772663"/>
                  </a:lnTo>
                  <a:lnTo>
                    <a:pt x="10034499" y="9751835"/>
                  </a:lnTo>
                  <a:lnTo>
                    <a:pt x="10038613" y="9731426"/>
                  </a:lnTo>
                  <a:lnTo>
                    <a:pt x="10038613" y="972126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06490" y="283647"/>
            <a:ext cx="16979900" cy="9256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39990" marR="128905" algn="ctr">
              <a:lnSpc>
                <a:spcPct val="115500"/>
              </a:lnSpc>
              <a:spcBef>
                <a:spcPts val="100"/>
              </a:spcBef>
            </a:pPr>
            <a:r>
              <a:rPr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Смерті обох правителів палац почав  занепадати, стан був жахливим. Коштів у  казні не вистачало на реконструкцію.</a:t>
            </a:r>
            <a:endParaRPr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73950" marR="62865" algn="ctr">
              <a:lnSpc>
                <a:spcPct val="115500"/>
              </a:lnSpc>
            </a:pPr>
            <a:r>
              <a:rPr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Згодом його скромно перебудували, а  Олександр Поль вирішив розмістити там  губернський музей. Пізніше там  влаштовували дворянські збори</a:t>
            </a:r>
            <a:r>
              <a:rPr sz="4000" b="1" dirty="0">
                <a:solidFill>
                  <a:srgbClr val="F2F7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(30-ті роки  ХIХ ст.)</a:t>
            </a:r>
            <a:r>
              <a:rPr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навчальний</a:t>
            </a:r>
            <a:r>
              <a:rPr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корпус</a:t>
            </a:r>
            <a:r>
              <a:rPr lang="uk-UA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новоствореного</a:t>
            </a:r>
            <a:r>
              <a:rPr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Катеринославського</a:t>
            </a:r>
            <a:endParaRPr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5880" algn="ctr">
              <a:lnSpc>
                <a:spcPts val="4110"/>
              </a:lnSpc>
            </a:pPr>
            <a:r>
              <a:rPr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університету</a:t>
            </a:r>
            <a:r>
              <a:rPr sz="4000" b="1" dirty="0">
                <a:solidFill>
                  <a:srgbClr val="F2F7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(1918 р.)</a:t>
            </a:r>
            <a:r>
              <a:rPr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будинок відпочинку</a:t>
            </a:r>
            <a:r>
              <a:rPr sz="4000" b="1" dirty="0">
                <a:solidFill>
                  <a:srgbClr val="F2F7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(30-ті роки ХХ ст.) </a:t>
            </a:r>
            <a:r>
              <a:rPr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тощо. А </a:t>
            </a:r>
            <a:r>
              <a:rPr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uk-UA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</a:t>
            </a: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Кримської</a:t>
            </a:r>
            <a:r>
              <a:rPr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Другої Світової палац перетворювався на </a:t>
            </a:r>
            <a:r>
              <a:rPr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госпіталь</a:t>
            </a:r>
            <a:r>
              <a:rPr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останньої палац був майже вщент зруйнованим. </a:t>
            </a:r>
            <a:r>
              <a:rPr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Повне</a:t>
            </a:r>
            <a:r>
              <a:rPr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</a:t>
            </a: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відбулося</a:t>
            </a:r>
            <a:r>
              <a:rPr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тільки в </a:t>
            </a:r>
            <a:r>
              <a:rPr sz="4000" b="1" dirty="0">
                <a:solidFill>
                  <a:srgbClr val="F2F7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1952</a:t>
            </a:r>
            <a:r>
              <a:rPr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4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198860" y="-38940"/>
            <a:ext cx="10086340" cy="9901555"/>
          </a:xfrm>
          <a:custGeom>
            <a:avLst/>
            <a:gdLst/>
            <a:ahLst/>
            <a:cxnLst/>
            <a:rect l="l" t="t" r="r" b="b"/>
            <a:pathLst>
              <a:path w="10086340" h="9901555">
                <a:moveTo>
                  <a:pt x="10086213" y="109372"/>
                </a:moveTo>
                <a:lnTo>
                  <a:pt x="9834194" y="109372"/>
                </a:lnTo>
                <a:lnTo>
                  <a:pt x="9834194" y="0"/>
                </a:lnTo>
                <a:lnTo>
                  <a:pt x="9703206" y="0"/>
                </a:lnTo>
                <a:lnTo>
                  <a:pt x="9703206" y="109372"/>
                </a:lnTo>
                <a:lnTo>
                  <a:pt x="64465" y="109372"/>
                </a:lnTo>
                <a:lnTo>
                  <a:pt x="38976" y="114515"/>
                </a:lnTo>
                <a:lnTo>
                  <a:pt x="18148" y="128549"/>
                </a:lnTo>
                <a:lnTo>
                  <a:pt x="4114" y="149377"/>
                </a:lnTo>
                <a:lnTo>
                  <a:pt x="0" y="169786"/>
                </a:lnTo>
                <a:lnTo>
                  <a:pt x="0" y="179946"/>
                </a:lnTo>
                <a:lnTo>
                  <a:pt x="4114" y="200367"/>
                </a:lnTo>
                <a:lnTo>
                  <a:pt x="18161" y="221183"/>
                </a:lnTo>
                <a:lnTo>
                  <a:pt x="38976" y="235216"/>
                </a:lnTo>
                <a:lnTo>
                  <a:pt x="64477" y="240372"/>
                </a:lnTo>
                <a:lnTo>
                  <a:pt x="9703206" y="240372"/>
                </a:lnTo>
                <a:lnTo>
                  <a:pt x="9703206" y="9835718"/>
                </a:lnTo>
                <a:lnTo>
                  <a:pt x="9708350" y="9861207"/>
                </a:lnTo>
                <a:lnTo>
                  <a:pt x="9722383" y="9882035"/>
                </a:lnTo>
                <a:lnTo>
                  <a:pt x="9743211" y="9896069"/>
                </a:lnTo>
                <a:lnTo>
                  <a:pt x="9768700" y="9901212"/>
                </a:lnTo>
                <a:lnTo>
                  <a:pt x="9794202" y="9896069"/>
                </a:lnTo>
                <a:lnTo>
                  <a:pt x="9815017" y="9882035"/>
                </a:lnTo>
                <a:lnTo>
                  <a:pt x="9829051" y="9861207"/>
                </a:lnTo>
                <a:lnTo>
                  <a:pt x="9834194" y="9835718"/>
                </a:lnTo>
                <a:lnTo>
                  <a:pt x="9834194" y="240372"/>
                </a:lnTo>
                <a:lnTo>
                  <a:pt x="10086213" y="240372"/>
                </a:lnTo>
                <a:lnTo>
                  <a:pt x="10086213" y="1093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915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87197" y="0"/>
            <a:ext cx="6496049" cy="102869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038601" y="0"/>
            <a:ext cx="3759572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Висновки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749" y="1235379"/>
            <a:ext cx="11762105" cy="70532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5700"/>
              </a:lnSpc>
              <a:spcBef>
                <a:spcPts val="100"/>
              </a:spcBef>
            </a:pPr>
            <a:r>
              <a:rPr sz="4400" b="1" dirty="0">
                <a:solidFill>
                  <a:srgbClr val="C1FF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Результати: Вивчила історію мого міста від  дати заснування Катеринослава до сьогодення,  дослідила історичні пам’ятки мого міста,  склала екскурсійний маршрут.</a:t>
            </a:r>
            <a:endParaRPr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9455" marR="711835" algn="ctr">
              <a:lnSpc>
                <a:spcPct val="115700"/>
              </a:lnSpc>
              <a:spcBef>
                <a:spcPts val="3165"/>
              </a:spcBef>
            </a:pPr>
            <a:endParaRPr lang="uk-UA" sz="4400" b="1" dirty="0">
              <a:solidFill>
                <a:srgbClr val="C1FF7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9455" marR="711835" algn="ctr">
              <a:lnSpc>
                <a:spcPct val="115700"/>
              </a:lnSpc>
              <a:spcBef>
                <a:spcPts val="3165"/>
              </a:spcBef>
            </a:pPr>
            <a:r>
              <a:rPr sz="4400" b="1" dirty="0" err="1">
                <a:solidFill>
                  <a:srgbClr val="C1FF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Новизна</a:t>
            </a:r>
            <a:r>
              <a:rPr sz="4400" b="1" dirty="0">
                <a:solidFill>
                  <a:srgbClr val="C1FF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створення нового маршруту  історичними пам’ятками та використання  власного фотоматеріалу.</a:t>
            </a:r>
            <a:endParaRPr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915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86200" y="0"/>
            <a:ext cx="11155146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використаних джерел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0558" y="784213"/>
            <a:ext cx="17858740" cy="8806898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654685" indent="-405765">
              <a:lnSpc>
                <a:spcPct val="100000"/>
              </a:lnSpc>
              <a:spcBef>
                <a:spcPts val="775"/>
              </a:spcBef>
              <a:buFont typeface="Times New Roman"/>
              <a:buAutoNum type="arabicPeriod"/>
              <a:tabLst>
                <a:tab pos="655320" algn="l"/>
              </a:tabLst>
            </a:pPr>
            <a:r>
              <a:rPr sz="3500" b="1" spc="-25" dirty="0">
                <a:solidFill>
                  <a:srgbClr val="C1FF72"/>
                </a:solidFill>
                <a:latin typeface="Palatino Linotype"/>
                <a:cs typeface="Palatino Linotype"/>
              </a:rPr>
              <a:t>Потьомкінський</a:t>
            </a:r>
            <a:r>
              <a:rPr sz="3500" b="1" spc="70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45" dirty="0">
                <a:solidFill>
                  <a:srgbClr val="C1FF72"/>
                </a:solidFill>
                <a:latin typeface="Palatino Linotype"/>
                <a:cs typeface="Palatino Linotype"/>
              </a:rPr>
              <a:t>палац.</a:t>
            </a:r>
            <a:r>
              <a:rPr sz="3500" b="1" spc="75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-40" dirty="0">
                <a:solidFill>
                  <a:srgbClr val="C1FF72"/>
                </a:solidFill>
                <a:latin typeface="Palatino Linotype"/>
                <a:cs typeface="Palatino Linotype"/>
              </a:rPr>
              <a:t>Історична</a:t>
            </a:r>
            <a:r>
              <a:rPr sz="3500" b="1" spc="75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40" dirty="0">
                <a:solidFill>
                  <a:srgbClr val="C1FF72"/>
                </a:solidFill>
                <a:latin typeface="Palatino Linotype"/>
                <a:cs typeface="Palatino Linotype"/>
              </a:rPr>
              <a:t>довідка</a:t>
            </a:r>
            <a:r>
              <a:rPr sz="3500" b="1" spc="75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280" dirty="0">
                <a:solidFill>
                  <a:srgbClr val="C1FF72"/>
                </a:solidFill>
                <a:latin typeface="Palatino Linotype"/>
                <a:cs typeface="Palatino Linotype"/>
              </a:rPr>
              <a:t>-</a:t>
            </a:r>
            <a:r>
              <a:rPr sz="3500" b="1" spc="70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90" dirty="0">
                <a:solidFill>
                  <a:srgbClr val="C1FF72"/>
                </a:solidFill>
                <a:latin typeface="Palatino Linotype"/>
                <a:cs typeface="Palatino Linotype"/>
                <a:hlinkClick r:id="rId2"/>
              </a:rPr>
              <a:t>http://surl.li/sowdp;</a:t>
            </a:r>
            <a:endParaRPr sz="3500" dirty="0">
              <a:latin typeface="Palatino Linotype"/>
              <a:cs typeface="Palatino Linotype"/>
            </a:endParaRPr>
          </a:p>
          <a:p>
            <a:pPr marL="654685" indent="-405765">
              <a:lnSpc>
                <a:spcPct val="100000"/>
              </a:lnSpc>
              <a:spcBef>
                <a:spcPts val="675"/>
              </a:spcBef>
              <a:buFont typeface="Times New Roman"/>
              <a:buAutoNum type="arabicPeriod"/>
              <a:tabLst>
                <a:tab pos="655320" algn="l"/>
              </a:tabLst>
            </a:pPr>
            <a:r>
              <a:rPr sz="3500" b="1" spc="-45" dirty="0">
                <a:solidFill>
                  <a:srgbClr val="C1FF72"/>
                </a:solidFill>
                <a:latin typeface="Palatino Linotype"/>
                <a:cs typeface="Palatino Linotype"/>
              </a:rPr>
              <a:t>Будинок</a:t>
            </a:r>
            <a:r>
              <a:rPr sz="3500" b="1" spc="75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-15" dirty="0">
                <a:solidFill>
                  <a:srgbClr val="C1FF72"/>
                </a:solidFill>
                <a:latin typeface="Palatino Linotype"/>
                <a:cs typeface="Palatino Linotype"/>
              </a:rPr>
              <a:t>Яворницького.</a:t>
            </a:r>
            <a:r>
              <a:rPr sz="3500" b="1" spc="80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-40" dirty="0">
                <a:solidFill>
                  <a:srgbClr val="C1FF72"/>
                </a:solidFill>
                <a:latin typeface="Palatino Linotype"/>
                <a:cs typeface="Palatino Linotype"/>
              </a:rPr>
              <a:t>Історична</a:t>
            </a:r>
            <a:r>
              <a:rPr sz="3500" b="1" spc="80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40" dirty="0">
                <a:solidFill>
                  <a:srgbClr val="C1FF72"/>
                </a:solidFill>
                <a:latin typeface="Palatino Linotype"/>
                <a:cs typeface="Palatino Linotype"/>
              </a:rPr>
              <a:t>довідка</a:t>
            </a:r>
            <a:r>
              <a:rPr sz="3500" b="1" spc="80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280" dirty="0">
                <a:solidFill>
                  <a:srgbClr val="C1FF72"/>
                </a:solidFill>
                <a:latin typeface="Palatino Linotype"/>
                <a:cs typeface="Palatino Linotype"/>
              </a:rPr>
              <a:t>-</a:t>
            </a:r>
            <a:r>
              <a:rPr sz="3500" b="1" spc="80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114" dirty="0">
                <a:solidFill>
                  <a:srgbClr val="C1FF72"/>
                </a:solidFill>
                <a:latin typeface="Palatino Linotype"/>
                <a:cs typeface="Palatino Linotype"/>
                <a:hlinkClick r:id="rId3"/>
              </a:rPr>
              <a:t>http://surl.li/suach;</a:t>
            </a:r>
            <a:endParaRPr sz="3500" dirty="0">
              <a:latin typeface="Palatino Linotype"/>
              <a:cs typeface="Palatino Linotype"/>
            </a:endParaRPr>
          </a:p>
          <a:p>
            <a:pPr marL="774700" indent="-525780">
              <a:lnSpc>
                <a:spcPct val="100000"/>
              </a:lnSpc>
              <a:spcBef>
                <a:spcPts val="675"/>
              </a:spcBef>
              <a:buFont typeface="Times New Roman"/>
              <a:buAutoNum type="arabicPeriod"/>
              <a:tabLst>
                <a:tab pos="775335" algn="l"/>
              </a:tabLst>
            </a:pPr>
            <a:r>
              <a:rPr sz="3500" b="1" spc="-55" dirty="0">
                <a:solidFill>
                  <a:srgbClr val="C1FF72"/>
                </a:solidFill>
                <a:latin typeface="Palatino Linotype"/>
                <a:cs typeface="Palatino Linotype"/>
              </a:rPr>
              <a:t>Офіційний</a:t>
            </a:r>
            <a:r>
              <a:rPr sz="3500" b="1" spc="65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15" dirty="0">
                <a:solidFill>
                  <a:srgbClr val="C1FF72"/>
                </a:solidFill>
                <a:latin typeface="Palatino Linotype"/>
                <a:cs typeface="Palatino Linotype"/>
              </a:rPr>
              <a:t>сайт</a:t>
            </a:r>
            <a:r>
              <a:rPr sz="3500" b="1" spc="65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40" dirty="0">
                <a:solidFill>
                  <a:srgbClr val="C1FF72"/>
                </a:solidFill>
                <a:latin typeface="Palatino Linotype"/>
                <a:cs typeface="Palatino Linotype"/>
              </a:rPr>
              <a:t>музею</a:t>
            </a:r>
            <a:r>
              <a:rPr sz="3500" b="1" spc="65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-15" dirty="0">
                <a:solidFill>
                  <a:srgbClr val="C1FF72"/>
                </a:solidFill>
                <a:latin typeface="Palatino Linotype"/>
                <a:cs typeface="Palatino Linotype"/>
              </a:rPr>
              <a:t>“Садиба</a:t>
            </a:r>
            <a:r>
              <a:rPr sz="3500" b="1" spc="70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-25" dirty="0">
                <a:solidFill>
                  <a:srgbClr val="C1FF72"/>
                </a:solidFill>
                <a:latin typeface="Palatino Linotype"/>
                <a:cs typeface="Palatino Linotype"/>
              </a:rPr>
              <a:t>Яворнцького”</a:t>
            </a:r>
            <a:r>
              <a:rPr sz="3500" b="1" spc="65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280" dirty="0">
                <a:solidFill>
                  <a:srgbClr val="C1FF72"/>
                </a:solidFill>
                <a:latin typeface="Palatino Linotype"/>
                <a:cs typeface="Palatino Linotype"/>
              </a:rPr>
              <a:t>-</a:t>
            </a:r>
            <a:r>
              <a:rPr sz="3500" b="1" spc="65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125" dirty="0">
                <a:solidFill>
                  <a:srgbClr val="C1FF72"/>
                </a:solidFill>
                <a:latin typeface="Palatino Linotype"/>
                <a:cs typeface="Palatino Linotype"/>
                <a:hlinkClick r:id="rId4"/>
              </a:rPr>
              <a:t>http://surl.li/stzox;</a:t>
            </a:r>
            <a:endParaRPr sz="3500" dirty="0">
              <a:latin typeface="Palatino Linotype"/>
              <a:cs typeface="Palatino Linotype"/>
            </a:endParaRPr>
          </a:p>
          <a:p>
            <a:pPr marL="774700" indent="-525780">
              <a:lnSpc>
                <a:spcPct val="100000"/>
              </a:lnSpc>
              <a:spcBef>
                <a:spcPts val="675"/>
              </a:spcBef>
              <a:buFont typeface="Times New Roman"/>
              <a:buAutoNum type="arabicPeriod"/>
              <a:tabLst>
                <a:tab pos="775335" algn="l"/>
              </a:tabLst>
            </a:pPr>
            <a:r>
              <a:rPr sz="3500" b="1" spc="-40" dirty="0">
                <a:solidFill>
                  <a:srgbClr val="C1FF72"/>
                </a:solidFill>
                <a:latin typeface="Palatino Linotype"/>
                <a:cs typeface="Palatino Linotype"/>
              </a:rPr>
              <a:t>Спасо-Преображенський</a:t>
            </a:r>
            <a:r>
              <a:rPr sz="3500" b="1" spc="85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-45" dirty="0">
                <a:solidFill>
                  <a:srgbClr val="C1FF72"/>
                </a:solidFill>
                <a:latin typeface="Palatino Linotype"/>
                <a:cs typeface="Palatino Linotype"/>
              </a:rPr>
              <a:t>собор.</a:t>
            </a:r>
            <a:r>
              <a:rPr sz="3500" b="1" spc="85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-25" dirty="0">
                <a:solidFill>
                  <a:srgbClr val="C1FF72"/>
                </a:solidFill>
                <a:latin typeface="Palatino Linotype"/>
                <a:cs typeface="Palatino Linotype"/>
              </a:rPr>
              <a:t>Інформаційне</a:t>
            </a:r>
            <a:r>
              <a:rPr sz="3500" b="1" spc="85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-40" dirty="0">
                <a:solidFill>
                  <a:srgbClr val="C1FF72"/>
                </a:solidFill>
                <a:latin typeface="Palatino Linotype"/>
                <a:cs typeface="Palatino Linotype"/>
              </a:rPr>
              <a:t>джерело</a:t>
            </a:r>
            <a:r>
              <a:rPr sz="3500" b="1" spc="85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280" dirty="0">
                <a:solidFill>
                  <a:srgbClr val="C1FF72"/>
                </a:solidFill>
                <a:latin typeface="Palatino Linotype"/>
                <a:cs typeface="Palatino Linotype"/>
              </a:rPr>
              <a:t>-</a:t>
            </a:r>
            <a:r>
              <a:rPr sz="3500" b="1" spc="85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114" dirty="0">
                <a:solidFill>
                  <a:srgbClr val="C1FF72"/>
                </a:solidFill>
                <a:latin typeface="Palatino Linotype"/>
                <a:cs typeface="Palatino Linotype"/>
                <a:hlinkClick r:id="rId5"/>
              </a:rPr>
              <a:t>http://surl.li/suaeh;</a:t>
            </a:r>
            <a:endParaRPr sz="3500" dirty="0">
              <a:latin typeface="Palatino Linotype"/>
              <a:cs typeface="Palatino Linotype"/>
            </a:endParaRPr>
          </a:p>
          <a:p>
            <a:pPr marL="774700" indent="-525780">
              <a:lnSpc>
                <a:spcPct val="100000"/>
              </a:lnSpc>
              <a:spcBef>
                <a:spcPts val="675"/>
              </a:spcBef>
              <a:buFont typeface="Times New Roman"/>
              <a:buAutoNum type="arabicPeriod"/>
              <a:tabLst>
                <a:tab pos="775335" algn="l"/>
              </a:tabLst>
            </a:pPr>
            <a:r>
              <a:rPr sz="3500" b="1" spc="-45" dirty="0">
                <a:solidFill>
                  <a:srgbClr val="C1FF72"/>
                </a:solidFill>
                <a:latin typeface="Palatino Linotype"/>
                <a:cs typeface="Palatino Linotype"/>
              </a:rPr>
              <a:t>Історичний</a:t>
            </a:r>
            <a:r>
              <a:rPr sz="3500" b="1" spc="65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45" dirty="0">
                <a:solidFill>
                  <a:srgbClr val="C1FF72"/>
                </a:solidFill>
                <a:latin typeface="Palatino Linotype"/>
                <a:cs typeface="Palatino Linotype"/>
              </a:rPr>
              <a:t>музей</a:t>
            </a:r>
            <a:r>
              <a:rPr sz="3500" b="1" spc="70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-65" dirty="0">
                <a:solidFill>
                  <a:srgbClr val="C1FF72"/>
                </a:solidFill>
                <a:latin typeface="Palatino Linotype"/>
                <a:cs typeface="Palatino Linotype"/>
              </a:rPr>
              <a:t>корпус</a:t>
            </a:r>
            <a:r>
              <a:rPr sz="3500" b="1" spc="70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150" dirty="0">
                <a:solidFill>
                  <a:srgbClr val="C1FF72"/>
                </a:solidFill>
                <a:latin typeface="Palatino Linotype"/>
                <a:cs typeface="Palatino Linotype"/>
              </a:rPr>
              <a:t>№2.</a:t>
            </a:r>
            <a:r>
              <a:rPr sz="3500" b="1" spc="70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-20" dirty="0">
                <a:solidFill>
                  <a:srgbClr val="C1FF72"/>
                </a:solidFill>
                <a:latin typeface="Palatino Linotype"/>
                <a:cs typeface="Palatino Linotype"/>
              </a:rPr>
              <a:t>Інформаційна</a:t>
            </a:r>
            <a:r>
              <a:rPr sz="3500" b="1" spc="70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40" dirty="0">
                <a:solidFill>
                  <a:srgbClr val="C1FF72"/>
                </a:solidFill>
                <a:latin typeface="Palatino Linotype"/>
                <a:cs typeface="Palatino Linotype"/>
              </a:rPr>
              <a:t>довідка</a:t>
            </a:r>
            <a:r>
              <a:rPr sz="3500" b="1" spc="70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280" dirty="0">
                <a:solidFill>
                  <a:srgbClr val="C1FF72"/>
                </a:solidFill>
                <a:latin typeface="Palatino Linotype"/>
                <a:cs typeface="Palatino Linotype"/>
              </a:rPr>
              <a:t>-</a:t>
            </a:r>
            <a:r>
              <a:rPr sz="3500" b="1" spc="70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100" dirty="0">
                <a:solidFill>
                  <a:srgbClr val="C1FF72"/>
                </a:solidFill>
                <a:latin typeface="Palatino Linotype"/>
                <a:cs typeface="Palatino Linotype"/>
                <a:hlinkClick r:id="rId6"/>
              </a:rPr>
              <a:t>http://surl.li/suafk;</a:t>
            </a:r>
            <a:endParaRPr sz="3500" dirty="0">
              <a:latin typeface="Palatino Linotype"/>
              <a:cs typeface="Palatino Linotype"/>
            </a:endParaRPr>
          </a:p>
          <a:p>
            <a:pPr marL="654685" marR="3267710" indent="-405765">
              <a:lnSpc>
                <a:spcPts val="4880"/>
              </a:lnSpc>
              <a:spcBef>
                <a:spcPts val="270"/>
              </a:spcBef>
              <a:buClr>
                <a:srgbClr val="C1FF72"/>
              </a:buClr>
              <a:buFont typeface="Times New Roman"/>
              <a:buAutoNum type="arabicPeriod"/>
              <a:tabLst>
                <a:tab pos="775335" algn="l"/>
              </a:tabLst>
            </a:pPr>
            <a:r>
              <a:rPr sz="3500" b="1" spc="-45" dirty="0" err="1">
                <a:solidFill>
                  <a:srgbClr val="C1FF72"/>
                </a:solidFill>
                <a:latin typeface="Palatino Linotype"/>
                <a:cs typeface="Palatino Linotype"/>
              </a:rPr>
              <a:t>Історичний</a:t>
            </a:r>
            <a:r>
              <a:rPr sz="3500" b="1" spc="75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45" dirty="0">
                <a:solidFill>
                  <a:srgbClr val="C1FF72"/>
                </a:solidFill>
                <a:latin typeface="Palatino Linotype"/>
                <a:cs typeface="Palatino Linotype"/>
              </a:rPr>
              <a:t>музей</a:t>
            </a:r>
            <a:r>
              <a:rPr sz="3500" b="1" spc="75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100" dirty="0">
                <a:solidFill>
                  <a:srgbClr val="C1FF72"/>
                </a:solidFill>
                <a:latin typeface="Palatino Linotype"/>
                <a:cs typeface="Palatino Linotype"/>
              </a:rPr>
              <a:t>ім.</a:t>
            </a:r>
            <a:r>
              <a:rPr sz="3500" b="1" spc="75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-15" dirty="0">
                <a:solidFill>
                  <a:srgbClr val="C1FF72"/>
                </a:solidFill>
                <a:latin typeface="Palatino Linotype"/>
                <a:cs typeface="Palatino Linotype"/>
              </a:rPr>
              <a:t>Яворницького.</a:t>
            </a:r>
            <a:r>
              <a:rPr sz="3500" b="1" spc="80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-20" dirty="0">
                <a:solidFill>
                  <a:srgbClr val="C1FF72"/>
                </a:solidFill>
                <a:latin typeface="Palatino Linotype"/>
                <a:cs typeface="Palatino Linotype"/>
              </a:rPr>
              <a:t>Інформаційна</a:t>
            </a:r>
            <a:r>
              <a:rPr sz="3500" b="1" spc="75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40" dirty="0">
                <a:solidFill>
                  <a:srgbClr val="C1FF72"/>
                </a:solidFill>
                <a:latin typeface="Palatino Linotype"/>
                <a:cs typeface="Palatino Linotype"/>
              </a:rPr>
              <a:t>довідка</a:t>
            </a:r>
            <a:r>
              <a:rPr sz="3500" b="1" spc="75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280" dirty="0">
                <a:solidFill>
                  <a:srgbClr val="C1FF72"/>
                </a:solidFill>
                <a:latin typeface="Palatino Linotype"/>
                <a:cs typeface="Palatino Linotype"/>
              </a:rPr>
              <a:t>- </a:t>
            </a:r>
            <a:r>
              <a:rPr sz="3500" b="1" spc="-860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100" dirty="0">
                <a:solidFill>
                  <a:srgbClr val="C1FF72"/>
                </a:solidFill>
                <a:latin typeface="Palatino Linotype"/>
                <a:cs typeface="Palatino Linotype"/>
                <a:hlinkClick r:id="rId7"/>
              </a:rPr>
              <a:t>http://surl.li/suaif;</a:t>
            </a:r>
            <a:endParaRPr sz="3500" dirty="0">
              <a:latin typeface="Palatino Linotype"/>
              <a:cs typeface="Palatino Linotype"/>
            </a:endParaRPr>
          </a:p>
          <a:p>
            <a:pPr marL="654685" indent="-405765">
              <a:lnSpc>
                <a:spcPct val="100000"/>
              </a:lnSpc>
              <a:spcBef>
                <a:spcPts val="395"/>
              </a:spcBef>
              <a:buFont typeface="Times New Roman"/>
              <a:buAutoNum type="arabicPeriod"/>
              <a:tabLst>
                <a:tab pos="655320" algn="l"/>
              </a:tabLst>
            </a:pPr>
            <a:r>
              <a:rPr sz="3500" b="1" spc="-40" dirty="0">
                <a:solidFill>
                  <a:srgbClr val="C1FF72"/>
                </a:solidFill>
                <a:latin typeface="Palatino Linotype"/>
                <a:cs typeface="Palatino Linotype"/>
              </a:rPr>
              <a:t>Історична</a:t>
            </a:r>
            <a:r>
              <a:rPr sz="3500" b="1" spc="70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40" dirty="0">
                <a:solidFill>
                  <a:srgbClr val="C1FF72"/>
                </a:solidFill>
                <a:latin typeface="Palatino Linotype"/>
                <a:cs typeface="Palatino Linotype"/>
              </a:rPr>
              <a:t>довідка</a:t>
            </a:r>
            <a:r>
              <a:rPr sz="3500" b="1" spc="70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-90" dirty="0">
                <a:solidFill>
                  <a:srgbClr val="C1FF72"/>
                </a:solidFill>
                <a:latin typeface="Palatino Linotype"/>
                <a:cs typeface="Palatino Linotype"/>
              </a:rPr>
              <a:t>про</a:t>
            </a:r>
            <a:r>
              <a:rPr sz="3500" b="1" spc="70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-30" dirty="0">
                <a:solidFill>
                  <a:srgbClr val="C1FF72"/>
                </a:solidFill>
                <a:latin typeface="Palatino Linotype"/>
                <a:cs typeface="Palatino Linotype"/>
              </a:rPr>
              <a:t>Дмитра</a:t>
            </a:r>
            <a:r>
              <a:rPr sz="3500" b="1" spc="75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-30" dirty="0">
                <a:solidFill>
                  <a:srgbClr val="C1FF72"/>
                </a:solidFill>
                <a:latin typeface="Palatino Linotype"/>
                <a:cs typeface="Palatino Linotype"/>
              </a:rPr>
              <a:t>Яворницького</a:t>
            </a:r>
            <a:r>
              <a:rPr sz="3500" b="1" spc="70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280" dirty="0">
                <a:solidFill>
                  <a:srgbClr val="C1FF72"/>
                </a:solidFill>
                <a:latin typeface="Palatino Linotype"/>
                <a:cs typeface="Palatino Linotype"/>
              </a:rPr>
              <a:t>-</a:t>
            </a:r>
            <a:r>
              <a:rPr sz="3500" b="1" spc="70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114" dirty="0">
                <a:solidFill>
                  <a:srgbClr val="C1FF72"/>
                </a:solidFill>
                <a:latin typeface="Palatino Linotype"/>
                <a:cs typeface="Palatino Linotype"/>
                <a:hlinkClick r:id="rId8"/>
              </a:rPr>
              <a:t>http://surl.li/suajt;</a:t>
            </a:r>
            <a:endParaRPr sz="3500" dirty="0">
              <a:latin typeface="Palatino Linotype"/>
              <a:cs typeface="Palatino Linotype"/>
            </a:endParaRPr>
          </a:p>
          <a:p>
            <a:pPr marL="654685" marR="1771014" indent="-405765">
              <a:lnSpc>
                <a:spcPts val="4880"/>
              </a:lnSpc>
              <a:spcBef>
                <a:spcPts val="270"/>
              </a:spcBef>
              <a:buClr>
                <a:srgbClr val="C1FF72"/>
              </a:buClr>
              <a:buFont typeface="Times New Roman"/>
              <a:buAutoNum type="arabicPeriod"/>
              <a:tabLst>
                <a:tab pos="775335" algn="l"/>
              </a:tabLst>
            </a:pPr>
            <a:r>
              <a:rPr sz="3500" b="1" spc="-20" dirty="0" err="1">
                <a:solidFill>
                  <a:srgbClr val="C1FF72"/>
                </a:solidFill>
                <a:latin typeface="Palatino Linotype"/>
                <a:cs typeface="Palatino Linotype"/>
              </a:rPr>
              <a:t>Меморіальний</a:t>
            </a:r>
            <a:r>
              <a:rPr sz="3500" b="1" spc="65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-40" dirty="0">
                <a:solidFill>
                  <a:srgbClr val="C1FF72"/>
                </a:solidFill>
                <a:latin typeface="Palatino Linotype"/>
                <a:cs typeface="Palatino Linotype"/>
              </a:rPr>
              <a:t>будинок</a:t>
            </a:r>
            <a:r>
              <a:rPr sz="3500" b="1" spc="65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-40" dirty="0">
                <a:solidFill>
                  <a:srgbClr val="C1FF72"/>
                </a:solidFill>
                <a:latin typeface="Palatino Linotype"/>
                <a:cs typeface="Palatino Linotype"/>
              </a:rPr>
              <a:t>Д.</a:t>
            </a:r>
            <a:r>
              <a:rPr sz="3500" b="1" spc="70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45" dirty="0">
                <a:solidFill>
                  <a:srgbClr val="C1FF72"/>
                </a:solidFill>
                <a:latin typeface="Palatino Linotype"/>
                <a:cs typeface="Palatino Linotype"/>
              </a:rPr>
              <a:t>І.</a:t>
            </a:r>
            <a:r>
              <a:rPr sz="3500" b="1" spc="65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-15" dirty="0">
                <a:solidFill>
                  <a:srgbClr val="C1FF72"/>
                </a:solidFill>
                <a:latin typeface="Palatino Linotype"/>
                <a:cs typeface="Palatino Linotype"/>
              </a:rPr>
              <a:t>Яворницького.</a:t>
            </a:r>
            <a:r>
              <a:rPr sz="3500" b="1" spc="65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-20" dirty="0">
                <a:solidFill>
                  <a:srgbClr val="C1FF72"/>
                </a:solidFill>
                <a:latin typeface="Palatino Linotype"/>
                <a:cs typeface="Palatino Linotype"/>
              </a:rPr>
              <a:t>Інформаційна</a:t>
            </a:r>
            <a:r>
              <a:rPr sz="3500" b="1" spc="70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40" dirty="0">
                <a:solidFill>
                  <a:srgbClr val="C1FF72"/>
                </a:solidFill>
                <a:latin typeface="Palatino Linotype"/>
                <a:cs typeface="Palatino Linotype"/>
              </a:rPr>
              <a:t>довідка</a:t>
            </a:r>
            <a:r>
              <a:rPr sz="3500" b="1" spc="65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280" dirty="0">
                <a:solidFill>
                  <a:srgbClr val="C1FF72"/>
                </a:solidFill>
                <a:latin typeface="Palatino Linotype"/>
                <a:cs typeface="Palatino Linotype"/>
              </a:rPr>
              <a:t>- </a:t>
            </a:r>
            <a:r>
              <a:rPr sz="3500" b="1" spc="-860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100" dirty="0">
                <a:solidFill>
                  <a:srgbClr val="C1FF72"/>
                </a:solidFill>
                <a:latin typeface="Palatino Linotype"/>
                <a:cs typeface="Palatino Linotype"/>
                <a:hlinkClick r:id="rId9"/>
              </a:rPr>
              <a:t>http://surl.li/suaks;</a:t>
            </a:r>
            <a:endParaRPr sz="3500" dirty="0">
              <a:latin typeface="Palatino Linotype"/>
              <a:cs typeface="Palatino Linotype"/>
            </a:endParaRPr>
          </a:p>
          <a:p>
            <a:pPr marL="774700" indent="-525780">
              <a:lnSpc>
                <a:spcPct val="100000"/>
              </a:lnSpc>
              <a:spcBef>
                <a:spcPts val="395"/>
              </a:spcBef>
              <a:buFont typeface="Times New Roman"/>
              <a:buAutoNum type="arabicPeriod"/>
              <a:tabLst>
                <a:tab pos="775335" algn="l"/>
              </a:tabLst>
            </a:pPr>
            <a:r>
              <a:rPr sz="3500" b="1" spc="-25" dirty="0">
                <a:solidFill>
                  <a:srgbClr val="C1FF72"/>
                </a:solidFill>
                <a:latin typeface="Palatino Linotype"/>
                <a:cs typeface="Palatino Linotype"/>
              </a:rPr>
              <a:t>Оригінальне</a:t>
            </a:r>
            <a:r>
              <a:rPr sz="3500" b="1" spc="65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-100" dirty="0">
                <a:solidFill>
                  <a:srgbClr val="C1FF72"/>
                </a:solidFill>
                <a:latin typeface="Palatino Linotype"/>
                <a:cs typeface="Palatino Linotype"/>
              </a:rPr>
              <a:t>фото</a:t>
            </a:r>
            <a:r>
              <a:rPr sz="3500" b="1" spc="70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-30" dirty="0">
                <a:solidFill>
                  <a:srgbClr val="C1FF72"/>
                </a:solidFill>
                <a:latin typeface="Palatino Linotype"/>
                <a:cs typeface="Palatino Linotype"/>
              </a:rPr>
              <a:t>другого</a:t>
            </a:r>
            <a:r>
              <a:rPr sz="3500" b="1" spc="70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-80" dirty="0">
                <a:solidFill>
                  <a:srgbClr val="C1FF72"/>
                </a:solidFill>
                <a:latin typeface="Palatino Linotype"/>
                <a:cs typeface="Palatino Linotype"/>
              </a:rPr>
              <a:t>корпусу</a:t>
            </a:r>
            <a:r>
              <a:rPr sz="3500" b="1" spc="65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-45" dirty="0">
                <a:solidFill>
                  <a:srgbClr val="C1FF72"/>
                </a:solidFill>
                <a:latin typeface="Palatino Linotype"/>
                <a:cs typeface="Palatino Linotype"/>
              </a:rPr>
              <a:t>історичного</a:t>
            </a:r>
            <a:r>
              <a:rPr sz="3500" b="1" spc="70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40" dirty="0">
                <a:solidFill>
                  <a:srgbClr val="C1FF72"/>
                </a:solidFill>
                <a:latin typeface="Palatino Linotype"/>
                <a:cs typeface="Palatino Linotype"/>
              </a:rPr>
              <a:t>музею</a:t>
            </a:r>
            <a:r>
              <a:rPr sz="3500" b="1" spc="70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280" dirty="0">
                <a:solidFill>
                  <a:srgbClr val="C1FF72"/>
                </a:solidFill>
                <a:latin typeface="Palatino Linotype"/>
                <a:cs typeface="Palatino Linotype"/>
              </a:rPr>
              <a:t>-</a:t>
            </a:r>
            <a:r>
              <a:rPr sz="3500" b="1" spc="70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110" dirty="0">
                <a:solidFill>
                  <a:srgbClr val="C1FF72"/>
                </a:solidFill>
                <a:latin typeface="Palatino Linotype"/>
                <a:cs typeface="Palatino Linotype"/>
                <a:hlinkClick r:id="rId10"/>
              </a:rPr>
              <a:t>http://surl.li/suaov;</a:t>
            </a:r>
            <a:endParaRPr sz="3500" dirty="0">
              <a:latin typeface="Palatino Linotype"/>
              <a:cs typeface="Palatino Linotype"/>
            </a:endParaRPr>
          </a:p>
          <a:p>
            <a:pPr marL="774700" indent="-762635">
              <a:lnSpc>
                <a:spcPct val="100000"/>
              </a:lnSpc>
              <a:spcBef>
                <a:spcPts val="675"/>
              </a:spcBef>
              <a:buFont typeface="Times New Roman"/>
              <a:buAutoNum type="arabicPeriod"/>
              <a:tabLst>
                <a:tab pos="775335" algn="l"/>
              </a:tabLst>
            </a:pPr>
            <a:r>
              <a:rPr sz="3500" b="1" spc="-40" dirty="0">
                <a:solidFill>
                  <a:srgbClr val="C1FF72"/>
                </a:solidFill>
                <a:latin typeface="Palatino Linotype"/>
                <a:cs typeface="Palatino Linotype"/>
              </a:rPr>
              <a:t>Історична</a:t>
            </a:r>
            <a:r>
              <a:rPr sz="3500" b="1" spc="70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40" dirty="0">
                <a:solidFill>
                  <a:srgbClr val="C1FF72"/>
                </a:solidFill>
                <a:latin typeface="Palatino Linotype"/>
                <a:cs typeface="Palatino Linotype"/>
              </a:rPr>
              <a:t>довідка</a:t>
            </a:r>
            <a:r>
              <a:rPr sz="3500" b="1" spc="75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-90" dirty="0">
                <a:solidFill>
                  <a:srgbClr val="C1FF72"/>
                </a:solidFill>
                <a:latin typeface="Palatino Linotype"/>
                <a:cs typeface="Palatino Linotype"/>
              </a:rPr>
              <a:t>про</a:t>
            </a:r>
            <a:r>
              <a:rPr sz="3500" b="1" spc="75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25" dirty="0">
                <a:solidFill>
                  <a:srgbClr val="C1FF72"/>
                </a:solidFill>
                <a:latin typeface="Palatino Linotype"/>
                <a:cs typeface="Palatino Linotype"/>
              </a:rPr>
              <a:t>палац</a:t>
            </a:r>
            <a:r>
              <a:rPr sz="3500" b="1" spc="75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-30" dirty="0">
                <a:solidFill>
                  <a:srgbClr val="C1FF72"/>
                </a:solidFill>
                <a:latin typeface="Palatino Linotype"/>
                <a:cs typeface="Palatino Linotype"/>
              </a:rPr>
              <a:t>Потьомкіна</a:t>
            </a:r>
            <a:r>
              <a:rPr sz="3500" b="1" spc="75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280" dirty="0">
                <a:solidFill>
                  <a:srgbClr val="C1FF72"/>
                </a:solidFill>
                <a:latin typeface="Palatino Linotype"/>
                <a:cs typeface="Palatino Linotype"/>
              </a:rPr>
              <a:t>-</a:t>
            </a:r>
            <a:r>
              <a:rPr sz="3500" b="1" spc="75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100" dirty="0">
                <a:solidFill>
                  <a:srgbClr val="C1FF72"/>
                </a:solidFill>
                <a:latin typeface="Palatino Linotype"/>
                <a:cs typeface="Palatino Linotype"/>
                <a:hlinkClick r:id="rId11"/>
              </a:rPr>
              <a:t>http://surl.li/suaqp;</a:t>
            </a:r>
            <a:endParaRPr sz="3500" dirty="0">
              <a:latin typeface="Palatino Linotype"/>
              <a:cs typeface="Palatino Linotype"/>
            </a:endParaRPr>
          </a:p>
          <a:p>
            <a:pPr marL="774700" indent="-762635">
              <a:lnSpc>
                <a:spcPct val="100000"/>
              </a:lnSpc>
              <a:spcBef>
                <a:spcPts val="675"/>
              </a:spcBef>
              <a:buFont typeface="Times New Roman"/>
              <a:buAutoNum type="arabicPeriod"/>
              <a:tabLst>
                <a:tab pos="775335" algn="l"/>
              </a:tabLst>
            </a:pPr>
            <a:r>
              <a:rPr sz="3500" b="1" spc="-40" dirty="0">
                <a:solidFill>
                  <a:srgbClr val="C1FF72"/>
                </a:solidFill>
                <a:latin typeface="Palatino Linotype"/>
                <a:cs typeface="Palatino Linotype"/>
              </a:rPr>
              <a:t>Історична</a:t>
            </a:r>
            <a:r>
              <a:rPr sz="3500" b="1" spc="65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40" dirty="0">
                <a:solidFill>
                  <a:srgbClr val="C1FF72"/>
                </a:solidFill>
                <a:latin typeface="Palatino Linotype"/>
                <a:cs typeface="Palatino Linotype"/>
              </a:rPr>
              <a:t>довідка</a:t>
            </a:r>
            <a:r>
              <a:rPr sz="3500" b="1" spc="70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-5" dirty="0">
                <a:solidFill>
                  <a:srgbClr val="C1FF72"/>
                </a:solidFill>
                <a:latin typeface="Palatino Linotype"/>
                <a:cs typeface="Palatino Linotype"/>
              </a:rPr>
              <a:t>“Палац</a:t>
            </a:r>
            <a:r>
              <a:rPr sz="3500" b="1" spc="70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-55" dirty="0">
                <a:solidFill>
                  <a:srgbClr val="C1FF72"/>
                </a:solidFill>
                <a:latin typeface="Palatino Linotype"/>
                <a:cs typeface="Palatino Linotype"/>
              </a:rPr>
              <a:t>культури</a:t>
            </a:r>
            <a:r>
              <a:rPr sz="3500" b="1" spc="70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5" dirty="0">
                <a:solidFill>
                  <a:srgbClr val="C1FF72"/>
                </a:solidFill>
                <a:latin typeface="Palatino Linotype"/>
                <a:cs typeface="Palatino Linotype"/>
              </a:rPr>
              <a:t>студентів”</a:t>
            </a:r>
            <a:r>
              <a:rPr sz="3500" b="1" spc="70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280" dirty="0">
                <a:solidFill>
                  <a:srgbClr val="C1FF72"/>
                </a:solidFill>
                <a:latin typeface="Palatino Linotype"/>
                <a:cs typeface="Palatino Linotype"/>
              </a:rPr>
              <a:t>-</a:t>
            </a:r>
            <a:r>
              <a:rPr sz="3500" b="1" spc="70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114" dirty="0">
                <a:solidFill>
                  <a:srgbClr val="C1FF72"/>
                </a:solidFill>
                <a:latin typeface="Palatino Linotype"/>
                <a:cs typeface="Palatino Linotype"/>
                <a:hlinkClick r:id="rId12"/>
              </a:rPr>
              <a:t>http://surl.li/suarz;</a:t>
            </a:r>
            <a:endParaRPr sz="3500" dirty="0">
              <a:latin typeface="Palatino Linotype"/>
              <a:cs typeface="Palatino Linotype"/>
            </a:endParaRPr>
          </a:p>
          <a:p>
            <a:pPr marL="654685" indent="-642620">
              <a:lnSpc>
                <a:spcPct val="100000"/>
              </a:lnSpc>
              <a:spcBef>
                <a:spcPts val="675"/>
              </a:spcBef>
              <a:buFont typeface="Times New Roman"/>
              <a:buAutoNum type="arabicPeriod"/>
              <a:tabLst>
                <a:tab pos="655320" algn="l"/>
              </a:tabLst>
            </a:pPr>
            <a:r>
              <a:rPr sz="3500" b="1" spc="-160" dirty="0">
                <a:solidFill>
                  <a:srgbClr val="C1FF72"/>
                </a:solidFill>
                <a:latin typeface="Palatino Linotype"/>
                <a:cs typeface="Palatino Linotype"/>
              </a:rPr>
              <a:t>Фото</a:t>
            </a:r>
            <a:r>
              <a:rPr sz="3500" b="1" spc="45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235" dirty="0">
                <a:solidFill>
                  <a:srgbClr val="C1FF72"/>
                </a:solidFill>
                <a:latin typeface="Palatino Linotype"/>
                <a:cs typeface="Palatino Linotype"/>
              </a:rPr>
              <a:t>з</a:t>
            </a:r>
            <a:r>
              <a:rPr sz="3500" b="1" spc="50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25" dirty="0">
                <a:solidFill>
                  <a:srgbClr val="C1FF72"/>
                </a:solidFill>
                <a:latin typeface="Palatino Linotype"/>
                <a:cs typeface="Palatino Linotype"/>
              </a:rPr>
              <a:t>власного</a:t>
            </a:r>
            <a:r>
              <a:rPr sz="3500" b="1" spc="50" dirty="0">
                <a:solidFill>
                  <a:srgbClr val="C1FF72"/>
                </a:solidFill>
                <a:latin typeface="Palatino Linotype"/>
                <a:cs typeface="Palatino Linotype"/>
              </a:rPr>
              <a:t> </a:t>
            </a:r>
            <a:r>
              <a:rPr sz="3500" b="1" spc="20" dirty="0">
                <a:solidFill>
                  <a:srgbClr val="C1FF72"/>
                </a:solidFill>
                <a:latin typeface="Palatino Linotype"/>
                <a:cs typeface="Palatino Linotype"/>
              </a:rPr>
              <a:t>архіву.</a:t>
            </a:r>
            <a:endParaRPr sz="3500" dirty="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42260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1599545" cy="10287000"/>
            <a:chOff x="0" y="0"/>
            <a:chExt cx="11599545" cy="10287000"/>
          </a:xfrm>
        </p:grpSpPr>
        <p:sp>
          <p:nvSpPr>
            <p:cNvPr id="4" name="object 4"/>
            <p:cNvSpPr/>
            <p:nvPr/>
          </p:nvSpPr>
          <p:spPr>
            <a:xfrm>
              <a:off x="1797991" y="9390937"/>
              <a:ext cx="9801225" cy="790575"/>
            </a:xfrm>
            <a:custGeom>
              <a:avLst/>
              <a:gdLst/>
              <a:ahLst/>
              <a:cxnLst/>
              <a:rect l="l" t="t" r="r" b="b"/>
              <a:pathLst>
                <a:path w="9801225" h="790575">
                  <a:moveTo>
                    <a:pt x="9801224" y="790574"/>
                  </a:moveTo>
                  <a:lnTo>
                    <a:pt x="0" y="790574"/>
                  </a:lnTo>
                  <a:lnTo>
                    <a:pt x="0" y="0"/>
                  </a:lnTo>
                  <a:lnTo>
                    <a:pt x="9801224" y="0"/>
                  </a:lnTo>
                  <a:lnTo>
                    <a:pt x="9801224" y="790574"/>
                  </a:lnTo>
                  <a:close/>
                </a:path>
              </a:pathLst>
            </a:custGeom>
            <a:solidFill>
              <a:srgbClr val="9154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441189" cy="10286999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14246482" y="7129440"/>
            <a:ext cx="3721100" cy="2933700"/>
          </a:xfrm>
          <a:custGeom>
            <a:avLst/>
            <a:gdLst/>
            <a:ahLst/>
            <a:cxnLst/>
            <a:rect l="l" t="t" r="r" b="b"/>
            <a:pathLst>
              <a:path w="3721100" h="2933700">
                <a:moveTo>
                  <a:pt x="757695" y="2198027"/>
                </a:moveTo>
                <a:lnTo>
                  <a:pt x="634158" y="2144981"/>
                </a:lnTo>
                <a:lnTo>
                  <a:pt x="817570" y="2071703"/>
                </a:lnTo>
                <a:lnTo>
                  <a:pt x="817816" y="2057988"/>
                </a:lnTo>
                <a:lnTo>
                  <a:pt x="813167" y="2055991"/>
                </a:lnTo>
                <a:lnTo>
                  <a:pt x="813642" y="2042374"/>
                </a:lnTo>
                <a:lnTo>
                  <a:pt x="814232" y="2028806"/>
                </a:lnTo>
                <a:lnTo>
                  <a:pt x="453863" y="1874065"/>
                </a:lnTo>
                <a:lnTo>
                  <a:pt x="444782" y="1856345"/>
                </a:lnTo>
                <a:lnTo>
                  <a:pt x="440292" y="1840595"/>
                </a:lnTo>
                <a:lnTo>
                  <a:pt x="446830" y="1815760"/>
                </a:lnTo>
                <a:lnTo>
                  <a:pt x="1193453" y="76981"/>
                </a:lnTo>
                <a:lnTo>
                  <a:pt x="1206959" y="55137"/>
                </a:lnTo>
                <a:lnTo>
                  <a:pt x="1221471" y="47548"/>
                </a:lnTo>
                <a:lnTo>
                  <a:pt x="1240574" y="41929"/>
                </a:lnTo>
                <a:lnTo>
                  <a:pt x="1441973" y="128409"/>
                </a:lnTo>
                <a:lnTo>
                  <a:pt x="1487071" y="23382"/>
                </a:lnTo>
                <a:lnTo>
                  <a:pt x="1495566" y="13208"/>
                </a:lnTo>
                <a:lnTo>
                  <a:pt x="1510078" y="5618"/>
                </a:lnTo>
                <a:lnTo>
                  <a:pt x="1529181" y="0"/>
                </a:lnTo>
                <a:lnTo>
                  <a:pt x="1893725" y="156533"/>
                </a:lnTo>
                <a:lnTo>
                  <a:pt x="1935250" y="188185"/>
                </a:lnTo>
                <a:lnTo>
                  <a:pt x="1979475" y="207175"/>
                </a:lnTo>
                <a:lnTo>
                  <a:pt x="2016730" y="236993"/>
                </a:lnTo>
                <a:lnTo>
                  <a:pt x="2057383" y="254450"/>
                </a:lnTo>
                <a:lnTo>
                  <a:pt x="2091765" y="283034"/>
                </a:lnTo>
                <a:lnTo>
                  <a:pt x="2130244" y="299557"/>
                </a:lnTo>
                <a:lnTo>
                  <a:pt x="2195843" y="355367"/>
                </a:lnTo>
                <a:lnTo>
                  <a:pt x="2233682" y="371615"/>
                </a:lnTo>
                <a:lnTo>
                  <a:pt x="2301143" y="428226"/>
                </a:lnTo>
                <a:lnTo>
                  <a:pt x="1555686" y="108130"/>
                </a:lnTo>
                <a:lnTo>
                  <a:pt x="1495556" y="248166"/>
                </a:lnTo>
                <a:lnTo>
                  <a:pt x="1267079" y="150059"/>
                </a:lnTo>
                <a:lnTo>
                  <a:pt x="550521" y="1818820"/>
                </a:lnTo>
                <a:lnTo>
                  <a:pt x="906484" y="1971669"/>
                </a:lnTo>
                <a:lnTo>
                  <a:pt x="909132" y="2014270"/>
                </a:lnTo>
                <a:lnTo>
                  <a:pt x="914546" y="2058059"/>
                </a:lnTo>
                <a:lnTo>
                  <a:pt x="922586" y="2102975"/>
                </a:lnTo>
                <a:lnTo>
                  <a:pt x="933113" y="2148959"/>
                </a:lnTo>
                <a:lnTo>
                  <a:pt x="951002" y="2184283"/>
                </a:lnTo>
                <a:lnTo>
                  <a:pt x="961060" y="2216245"/>
                </a:lnTo>
                <a:lnTo>
                  <a:pt x="839794" y="2164174"/>
                </a:lnTo>
                <a:lnTo>
                  <a:pt x="757695" y="2198027"/>
                </a:lnTo>
                <a:close/>
              </a:path>
              <a:path w="3721100" h="2933700">
                <a:moveTo>
                  <a:pt x="2858007" y="736447"/>
                </a:moveTo>
                <a:lnTo>
                  <a:pt x="2473731" y="571440"/>
                </a:lnTo>
                <a:lnTo>
                  <a:pt x="2497232" y="567710"/>
                </a:lnTo>
                <a:lnTo>
                  <a:pt x="2604185" y="585993"/>
                </a:lnTo>
                <a:lnTo>
                  <a:pt x="2651073" y="592305"/>
                </a:lnTo>
                <a:lnTo>
                  <a:pt x="2696427" y="597959"/>
                </a:lnTo>
                <a:lnTo>
                  <a:pt x="2783933" y="607890"/>
                </a:lnTo>
                <a:lnTo>
                  <a:pt x="2821772" y="624139"/>
                </a:lnTo>
                <a:lnTo>
                  <a:pt x="2907415" y="633271"/>
                </a:lnTo>
                <a:lnTo>
                  <a:pt x="2945895" y="649794"/>
                </a:lnTo>
                <a:lnTo>
                  <a:pt x="2990299" y="655039"/>
                </a:lnTo>
                <a:lnTo>
                  <a:pt x="3030953" y="672496"/>
                </a:lnTo>
                <a:lnTo>
                  <a:pt x="3078230" y="678975"/>
                </a:lnTo>
                <a:lnTo>
                  <a:pt x="3122456" y="697966"/>
                </a:lnTo>
                <a:lnTo>
                  <a:pt x="3174003" y="706278"/>
                </a:lnTo>
                <a:lnTo>
                  <a:pt x="3538553" y="862814"/>
                </a:lnTo>
                <a:lnTo>
                  <a:pt x="3547633" y="880535"/>
                </a:lnTo>
                <a:lnTo>
                  <a:pt x="3552124" y="896284"/>
                </a:lnTo>
                <a:lnTo>
                  <a:pt x="3550597" y="909450"/>
                </a:lnTo>
                <a:lnTo>
                  <a:pt x="3530553" y="956128"/>
                </a:lnTo>
                <a:lnTo>
                  <a:pt x="3265484" y="842309"/>
                </a:lnTo>
                <a:lnTo>
                  <a:pt x="3209019" y="831885"/>
                </a:lnTo>
                <a:lnTo>
                  <a:pt x="3114984" y="791506"/>
                </a:lnTo>
                <a:lnTo>
                  <a:pt x="3066675" y="784584"/>
                </a:lnTo>
                <a:lnTo>
                  <a:pt x="2985725" y="749824"/>
                </a:lnTo>
                <a:lnTo>
                  <a:pt x="2942345" y="745018"/>
                </a:lnTo>
                <a:lnTo>
                  <a:pt x="2904903" y="728941"/>
                </a:lnTo>
                <a:lnTo>
                  <a:pt x="2863017" y="724777"/>
                </a:lnTo>
                <a:lnTo>
                  <a:pt x="2858007" y="736447"/>
                </a:lnTo>
                <a:close/>
              </a:path>
              <a:path w="3721100" h="2933700">
                <a:moveTo>
                  <a:pt x="2717701" y="1063197"/>
                </a:moveTo>
                <a:lnTo>
                  <a:pt x="2544241" y="988714"/>
                </a:lnTo>
                <a:lnTo>
                  <a:pt x="2639059" y="1001786"/>
                </a:lnTo>
                <a:lnTo>
                  <a:pt x="2764331" y="710044"/>
                </a:lnTo>
                <a:lnTo>
                  <a:pt x="2168441" y="454172"/>
                </a:lnTo>
                <a:lnTo>
                  <a:pt x="2103387" y="398595"/>
                </a:lnTo>
                <a:lnTo>
                  <a:pt x="2065848" y="382476"/>
                </a:lnTo>
                <a:lnTo>
                  <a:pt x="1998887" y="326081"/>
                </a:lnTo>
                <a:lnTo>
                  <a:pt x="1916826" y="290844"/>
                </a:lnTo>
                <a:lnTo>
                  <a:pt x="1877950" y="260330"/>
                </a:lnTo>
                <a:lnTo>
                  <a:pt x="1782563" y="219371"/>
                </a:lnTo>
                <a:lnTo>
                  <a:pt x="1735313" y="185261"/>
                </a:lnTo>
                <a:lnTo>
                  <a:pt x="2301143" y="428226"/>
                </a:lnTo>
                <a:lnTo>
                  <a:pt x="2336475" y="457218"/>
                </a:lnTo>
                <a:lnTo>
                  <a:pt x="2373341" y="486870"/>
                </a:lnTo>
                <a:lnTo>
                  <a:pt x="2442149" y="544058"/>
                </a:lnTo>
                <a:lnTo>
                  <a:pt x="2473731" y="571440"/>
                </a:lnTo>
                <a:lnTo>
                  <a:pt x="2858007" y="736447"/>
                </a:lnTo>
                <a:lnTo>
                  <a:pt x="2777832" y="923161"/>
                </a:lnTo>
                <a:lnTo>
                  <a:pt x="3269336" y="1134211"/>
                </a:lnTo>
                <a:lnTo>
                  <a:pt x="3261308" y="1144585"/>
                </a:lnTo>
                <a:lnTo>
                  <a:pt x="3247181" y="1152340"/>
                </a:lnTo>
                <a:lnTo>
                  <a:pt x="3228341" y="1158072"/>
                </a:lnTo>
                <a:lnTo>
                  <a:pt x="3206174" y="1162374"/>
                </a:lnTo>
                <a:lnTo>
                  <a:pt x="3019002" y="1082004"/>
                </a:lnTo>
                <a:lnTo>
                  <a:pt x="2970634" y="1075056"/>
                </a:lnTo>
                <a:lnTo>
                  <a:pt x="2885007" y="1038288"/>
                </a:lnTo>
                <a:lnTo>
                  <a:pt x="2787916" y="1024240"/>
                </a:lnTo>
                <a:lnTo>
                  <a:pt x="2742756" y="1004849"/>
                </a:lnTo>
                <a:lnTo>
                  <a:pt x="2717701" y="1063197"/>
                </a:lnTo>
                <a:close/>
              </a:path>
              <a:path w="3721100" h="2933700">
                <a:moveTo>
                  <a:pt x="2795993" y="2630981"/>
                </a:moveTo>
                <a:lnTo>
                  <a:pt x="2072706" y="2320405"/>
                </a:lnTo>
                <a:lnTo>
                  <a:pt x="2116473" y="2325377"/>
                </a:lnTo>
                <a:lnTo>
                  <a:pt x="2207263" y="2336719"/>
                </a:lnTo>
                <a:lnTo>
                  <a:pt x="2249313" y="2354775"/>
                </a:lnTo>
                <a:lnTo>
                  <a:pt x="2297509" y="2361649"/>
                </a:lnTo>
                <a:lnTo>
                  <a:pt x="2341849" y="2380688"/>
                </a:lnTo>
                <a:lnTo>
                  <a:pt x="2392373" y="2388562"/>
                </a:lnTo>
                <a:lnTo>
                  <a:pt x="2439077" y="2408616"/>
                </a:lnTo>
                <a:lnTo>
                  <a:pt x="2492003" y="2417521"/>
                </a:lnTo>
                <a:lnTo>
                  <a:pt x="2750385" y="2528469"/>
                </a:lnTo>
                <a:lnTo>
                  <a:pt x="3441889" y="918056"/>
                </a:lnTo>
                <a:lnTo>
                  <a:pt x="3530553" y="956128"/>
                </a:lnTo>
                <a:lnTo>
                  <a:pt x="3505499" y="1014477"/>
                </a:lnTo>
                <a:lnTo>
                  <a:pt x="3706893" y="1100954"/>
                </a:lnTo>
                <a:lnTo>
                  <a:pt x="3715975" y="1118675"/>
                </a:lnTo>
                <a:lnTo>
                  <a:pt x="3720482" y="1134432"/>
                </a:lnTo>
                <a:lnTo>
                  <a:pt x="3695428" y="1192780"/>
                </a:lnTo>
                <a:lnTo>
                  <a:pt x="3470417" y="1096162"/>
                </a:lnTo>
                <a:lnTo>
                  <a:pt x="2824011" y="2601548"/>
                </a:lnTo>
                <a:lnTo>
                  <a:pt x="2810505" y="2623391"/>
                </a:lnTo>
                <a:lnTo>
                  <a:pt x="2795993" y="2630981"/>
                </a:lnTo>
                <a:close/>
              </a:path>
              <a:path w="3721100" h="2933700">
                <a:moveTo>
                  <a:pt x="2097147" y="1570728"/>
                </a:moveTo>
                <a:lnTo>
                  <a:pt x="2008483" y="1532656"/>
                </a:lnTo>
                <a:lnTo>
                  <a:pt x="2399333" y="622422"/>
                </a:lnTo>
                <a:lnTo>
                  <a:pt x="2353833" y="589063"/>
                </a:lnTo>
                <a:lnTo>
                  <a:pt x="2314206" y="558227"/>
                </a:lnTo>
                <a:lnTo>
                  <a:pt x="2276735" y="528315"/>
                </a:lnTo>
                <a:lnTo>
                  <a:pt x="2241040" y="499167"/>
                </a:lnTo>
                <a:lnTo>
                  <a:pt x="2206739" y="470617"/>
                </a:lnTo>
                <a:lnTo>
                  <a:pt x="2743585" y="701136"/>
                </a:lnTo>
                <a:lnTo>
                  <a:pt x="2717566" y="703785"/>
                </a:lnTo>
                <a:lnTo>
                  <a:pt x="2696236" y="694626"/>
                </a:lnTo>
                <a:lnTo>
                  <a:pt x="2669513" y="696972"/>
                </a:lnTo>
                <a:lnTo>
                  <a:pt x="2659491" y="720312"/>
                </a:lnTo>
                <a:lnTo>
                  <a:pt x="2543519" y="670514"/>
                </a:lnTo>
                <a:lnTo>
                  <a:pt x="2487997" y="660494"/>
                </a:lnTo>
                <a:lnTo>
                  <a:pt x="2097147" y="1570728"/>
                </a:lnTo>
                <a:close/>
              </a:path>
              <a:path w="3721100" h="2933700">
                <a:moveTo>
                  <a:pt x="2465956" y="1065669"/>
                </a:moveTo>
                <a:lnTo>
                  <a:pt x="2438217" y="1053758"/>
                </a:lnTo>
                <a:lnTo>
                  <a:pt x="2436920" y="1039380"/>
                </a:lnTo>
                <a:lnTo>
                  <a:pt x="2429974" y="1036397"/>
                </a:lnTo>
                <a:lnTo>
                  <a:pt x="2429827" y="1022513"/>
                </a:lnTo>
                <a:lnTo>
                  <a:pt x="2431628" y="1009465"/>
                </a:lnTo>
                <a:lnTo>
                  <a:pt x="2435533" y="997321"/>
                </a:lnTo>
                <a:lnTo>
                  <a:pt x="2570827" y="682240"/>
                </a:lnTo>
                <a:lnTo>
                  <a:pt x="2659491" y="720312"/>
                </a:lnTo>
                <a:lnTo>
                  <a:pt x="2544241" y="988714"/>
                </a:lnTo>
                <a:lnTo>
                  <a:pt x="2717701" y="1063197"/>
                </a:lnTo>
                <a:lnTo>
                  <a:pt x="2712691" y="1074867"/>
                </a:lnTo>
                <a:lnTo>
                  <a:pt x="2700058" y="1097085"/>
                </a:lnTo>
                <a:lnTo>
                  <a:pt x="2687766" y="1105628"/>
                </a:lnTo>
                <a:lnTo>
                  <a:pt x="2671632" y="1112522"/>
                </a:lnTo>
                <a:lnTo>
                  <a:pt x="2657497" y="1106452"/>
                </a:lnTo>
                <a:lnTo>
                  <a:pt x="2465956" y="1065669"/>
                </a:lnTo>
                <a:close/>
              </a:path>
              <a:path w="3721100" h="2933700">
                <a:moveTo>
                  <a:pt x="906484" y="1971669"/>
                </a:moveTo>
                <a:lnTo>
                  <a:pt x="810352" y="1930390"/>
                </a:lnTo>
                <a:lnTo>
                  <a:pt x="816691" y="1891648"/>
                </a:lnTo>
                <a:lnTo>
                  <a:pt x="819212" y="1865088"/>
                </a:lnTo>
                <a:lnTo>
                  <a:pt x="822964" y="1839057"/>
                </a:lnTo>
                <a:lnTo>
                  <a:pt x="832997" y="1801901"/>
                </a:lnTo>
                <a:lnTo>
                  <a:pt x="767519" y="1773785"/>
                </a:lnTo>
                <a:lnTo>
                  <a:pt x="758439" y="1756065"/>
                </a:lnTo>
                <a:lnTo>
                  <a:pt x="753948" y="1740315"/>
                </a:lnTo>
                <a:lnTo>
                  <a:pt x="760486" y="1715480"/>
                </a:lnTo>
                <a:lnTo>
                  <a:pt x="1406892" y="210094"/>
                </a:lnTo>
                <a:lnTo>
                  <a:pt x="1495556" y="248166"/>
                </a:lnTo>
                <a:lnTo>
                  <a:pt x="894248" y="1648525"/>
                </a:lnTo>
                <a:lnTo>
                  <a:pt x="983180" y="1686712"/>
                </a:lnTo>
                <a:lnTo>
                  <a:pt x="954605" y="1743548"/>
                </a:lnTo>
                <a:lnTo>
                  <a:pt x="936337" y="1790989"/>
                </a:lnTo>
                <a:lnTo>
                  <a:pt x="926538" y="1828246"/>
                </a:lnTo>
                <a:lnTo>
                  <a:pt x="915048" y="1878597"/>
                </a:lnTo>
                <a:lnTo>
                  <a:pt x="906739" y="1930315"/>
                </a:lnTo>
                <a:lnTo>
                  <a:pt x="906484" y="1971669"/>
                </a:lnTo>
                <a:close/>
              </a:path>
              <a:path w="3721100" h="2933700">
                <a:moveTo>
                  <a:pt x="2978862" y="2861538"/>
                </a:moveTo>
                <a:lnTo>
                  <a:pt x="2893666" y="2824955"/>
                </a:lnTo>
                <a:lnTo>
                  <a:pt x="3610224" y="1156194"/>
                </a:lnTo>
                <a:lnTo>
                  <a:pt x="3695428" y="1192780"/>
                </a:lnTo>
                <a:lnTo>
                  <a:pt x="2978862" y="2861538"/>
                </a:lnTo>
                <a:close/>
              </a:path>
              <a:path w="3721100" h="2933700">
                <a:moveTo>
                  <a:pt x="2224672" y="754743"/>
                </a:moveTo>
                <a:lnTo>
                  <a:pt x="1772175" y="560443"/>
                </a:lnTo>
                <a:lnTo>
                  <a:pt x="1732472" y="529574"/>
                </a:lnTo>
                <a:lnTo>
                  <a:pt x="1540851" y="447293"/>
                </a:lnTo>
                <a:lnTo>
                  <a:pt x="1528706" y="428256"/>
                </a:lnTo>
                <a:lnTo>
                  <a:pt x="1519887" y="410648"/>
                </a:lnTo>
                <a:lnTo>
                  <a:pt x="1515782" y="395064"/>
                </a:lnTo>
                <a:lnTo>
                  <a:pt x="1517776" y="382099"/>
                </a:lnTo>
                <a:lnTo>
                  <a:pt x="1531628" y="360404"/>
                </a:lnTo>
                <a:lnTo>
                  <a:pt x="1546227" y="352852"/>
                </a:lnTo>
                <a:lnTo>
                  <a:pt x="1565191" y="347174"/>
                </a:lnTo>
                <a:lnTo>
                  <a:pt x="1724400" y="415537"/>
                </a:lnTo>
                <a:lnTo>
                  <a:pt x="1763545" y="446167"/>
                </a:lnTo>
                <a:lnTo>
                  <a:pt x="1849560" y="483101"/>
                </a:lnTo>
                <a:lnTo>
                  <a:pt x="1887075" y="513031"/>
                </a:lnTo>
                <a:lnTo>
                  <a:pt x="1929724" y="531345"/>
                </a:lnTo>
                <a:lnTo>
                  <a:pt x="2006706" y="592043"/>
                </a:lnTo>
                <a:lnTo>
                  <a:pt x="2051728" y="611375"/>
                </a:lnTo>
                <a:lnTo>
                  <a:pt x="2136456" y="675400"/>
                </a:lnTo>
                <a:lnTo>
                  <a:pt x="2181840" y="708709"/>
                </a:lnTo>
                <a:lnTo>
                  <a:pt x="2224672" y="754743"/>
                </a:lnTo>
                <a:close/>
              </a:path>
              <a:path w="3721100" h="2933700">
                <a:moveTo>
                  <a:pt x="3269336" y="1134211"/>
                </a:moveTo>
                <a:lnTo>
                  <a:pt x="2777832" y="923161"/>
                </a:lnTo>
                <a:lnTo>
                  <a:pt x="2876568" y="937915"/>
                </a:lnTo>
                <a:lnTo>
                  <a:pt x="2919845" y="956498"/>
                </a:lnTo>
                <a:lnTo>
                  <a:pt x="2967860" y="963294"/>
                </a:lnTo>
                <a:lnTo>
                  <a:pt x="3054382" y="1000446"/>
                </a:lnTo>
                <a:lnTo>
                  <a:pt x="3103581" y="1007751"/>
                </a:lnTo>
                <a:lnTo>
                  <a:pt x="3261124" y="1075399"/>
                </a:lnTo>
                <a:lnTo>
                  <a:pt x="3270467" y="1093232"/>
                </a:lnTo>
                <a:lnTo>
                  <a:pt x="3275383" y="1109165"/>
                </a:lnTo>
                <a:lnTo>
                  <a:pt x="3269336" y="1134211"/>
                </a:lnTo>
                <a:close/>
              </a:path>
              <a:path w="3721100" h="2933700">
                <a:moveTo>
                  <a:pt x="2191511" y="837253"/>
                </a:moveTo>
                <a:lnTo>
                  <a:pt x="2165335" y="826013"/>
                </a:lnTo>
                <a:lnTo>
                  <a:pt x="2115711" y="790884"/>
                </a:lnTo>
                <a:lnTo>
                  <a:pt x="2073786" y="745239"/>
                </a:lnTo>
                <a:lnTo>
                  <a:pt x="2029143" y="712248"/>
                </a:lnTo>
                <a:lnTo>
                  <a:pt x="1981384" y="691740"/>
                </a:lnTo>
                <a:lnTo>
                  <a:pt x="1899988" y="629147"/>
                </a:lnTo>
                <a:lnTo>
                  <a:pt x="1855536" y="610059"/>
                </a:lnTo>
                <a:lnTo>
                  <a:pt x="1816404" y="579435"/>
                </a:lnTo>
                <a:lnTo>
                  <a:pt x="2240316" y="761461"/>
                </a:lnTo>
                <a:lnTo>
                  <a:pt x="2246258" y="777834"/>
                </a:lnTo>
                <a:lnTo>
                  <a:pt x="2241517" y="803440"/>
                </a:lnTo>
                <a:lnTo>
                  <a:pt x="2235134" y="814521"/>
                </a:lnTo>
                <a:lnTo>
                  <a:pt x="2223840" y="823493"/>
                </a:lnTo>
                <a:lnTo>
                  <a:pt x="2208965" y="830927"/>
                </a:lnTo>
                <a:lnTo>
                  <a:pt x="2191511" y="837253"/>
                </a:lnTo>
                <a:close/>
              </a:path>
              <a:path w="3721100" h="2933700">
                <a:moveTo>
                  <a:pt x="2083385" y="1122536"/>
                </a:moveTo>
                <a:lnTo>
                  <a:pt x="2044358" y="1105778"/>
                </a:lnTo>
                <a:lnTo>
                  <a:pt x="1996933" y="1071593"/>
                </a:lnTo>
                <a:lnTo>
                  <a:pt x="1907645" y="1005610"/>
                </a:lnTo>
                <a:lnTo>
                  <a:pt x="1783187" y="910705"/>
                </a:lnTo>
                <a:lnTo>
                  <a:pt x="1738035" y="891317"/>
                </a:lnTo>
                <a:lnTo>
                  <a:pt x="1698075" y="860337"/>
                </a:lnTo>
                <a:lnTo>
                  <a:pt x="1607491" y="821440"/>
                </a:lnTo>
                <a:lnTo>
                  <a:pt x="1566299" y="789931"/>
                </a:lnTo>
                <a:lnTo>
                  <a:pt x="1420501" y="727326"/>
                </a:lnTo>
                <a:lnTo>
                  <a:pt x="1408362" y="708293"/>
                </a:lnTo>
                <a:lnTo>
                  <a:pt x="1394553" y="702363"/>
                </a:lnTo>
                <a:lnTo>
                  <a:pt x="1397525" y="662176"/>
                </a:lnTo>
                <a:lnTo>
                  <a:pt x="1426007" y="632942"/>
                </a:lnTo>
                <a:lnTo>
                  <a:pt x="1444959" y="627258"/>
                </a:lnTo>
                <a:lnTo>
                  <a:pt x="1558365" y="675954"/>
                </a:lnTo>
                <a:lnTo>
                  <a:pt x="1599040" y="707241"/>
                </a:lnTo>
                <a:lnTo>
                  <a:pt x="1687839" y="745371"/>
                </a:lnTo>
                <a:lnTo>
                  <a:pt x="1726438" y="775767"/>
                </a:lnTo>
                <a:lnTo>
                  <a:pt x="1769856" y="794410"/>
                </a:lnTo>
                <a:lnTo>
                  <a:pt x="1808320" y="824748"/>
                </a:lnTo>
                <a:lnTo>
                  <a:pt x="1852101" y="843547"/>
                </a:lnTo>
                <a:lnTo>
                  <a:pt x="1972744" y="936814"/>
                </a:lnTo>
                <a:lnTo>
                  <a:pt x="2059278" y="1001614"/>
                </a:lnTo>
                <a:lnTo>
                  <a:pt x="2105125" y="1035122"/>
                </a:lnTo>
                <a:lnTo>
                  <a:pt x="2115621" y="1053450"/>
                </a:lnTo>
                <a:lnTo>
                  <a:pt x="2121344" y="1069729"/>
                </a:lnTo>
                <a:lnTo>
                  <a:pt x="2121341" y="1083549"/>
                </a:lnTo>
                <a:lnTo>
                  <a:pt x="2109651" y="1106172"/>
                </a:lnTo>
                <a:lnTo>
                  <a:pt x="2098244" y="1115095"/>
                </a:lnTo>
                <a:lnTo>
                  <a:pt x="2083385" y="1122536"/>
                </a:lnTo>
                <a:close/>
              </a:path>
              <a:path w="3721100" h="2933700">
                <a:moveTo>
                  <a:pt x="2381969" y="1250747"/>
                </a:moveTo>
                <a:lnTo>
                  <a:pt x="2342943" y="1233989"/>
                </a:lnTo>
                <a:lnTo>
                  <a:pt x="2338106" y="1218091"/>
                </a:lnTo>
                <a:lnTo>
                  <a:pt x="2336720" y="1203674"/>
                </a:lnTo>
                <a:lnTo>
                  <a:pt x="2345073" y="1179618"/>
                </a:lnTo>
                <a:lnTo>
                  <a:pt x="2355091" y="1170099"/>
                </a:lnTo>
                <a:lnTo>
                  <a:pt x="2370835" y="1163038"/>
                </a:lnTo>
                <a:lnTo>
                  <a:pt x="2391355" y="1158028"/>
                </a:lnTo>
                <a:lnTo>
                  <a:pt x="2447224" y="1168196"/>
                </a:lnTo>
                <a:lnTo>
                  <a:pt x="2553802" y="1186318"/>
                </a:lnTo>
                <a:lnTo>
                  <a:pt x="2704510" y="1209567"/>
                </a:lnTo>
                <a:lnTo>
                  <a:pt x="2748291" y="1228366"/>
                </a:lnTo>
                <a:lnTo>
                  <a:pt x="2796776" y="1235365"/>
                </a:lnTo>
                <a:lnTo>
                  <a:pt x="2840194" y="1254008"/>
                </a:lnTo>
                <a:lnTo>
                  <a:pt x="2888816" y="1261065"/>
                </a:lnTo>
                <a:lnTo>
                  <a:pt x="2977614" y="1299194"/>
                </a:lnTo>
                <a:lnTo>
                  <a:pt x="3028311" y="1307142"/>
                </a:lnTo>
                <a:lnTo>
                  <a:pt x="3140912" y="1355492"/>
                </a:lnTo>
                <a:lnTo>
                  <a:pt x="3150259" y="1373327"/>
                </a:lnTo>
                <a:lnTo>
                  <a:pt x="3155123" y="1389237"/>
                </a:lnTo>
                <a:lnTo>
                  <a:pt x="3149064" y="1414278"/>
                </a:lnTo>
                <a:lnTo>
                  <a:pt x="3141077" y="1424670"/>
                </a:lnTo>
                <a:lnTo>
                  <a:pt x="3121971" y="1444108"/>
                </a:lnTo>
                <a:lnTo>
                  <a:pt x="3108161" y="1438178"/>
                </a:lnTo>
                <a:lnTo>
                  <a:pt x="3086001" y="1442484"/>
                </a:lnTo>
                <a:lnTo>
                  <a:pt x="2940203" y="1379879"/>
                </a:lnTo>
                <a:lnTo>
                  <a:pt x="2888989" y="1371710"/>
                </a:lnTo>
                <a:lnTo>
                  <a:pt x="2798406" y="1332813"/>
                </a:lnTo>
                <a:lnTo>
                  <a:pt x="2748423" y="1325172"/>
                </a:lnTo>
                <a:lnTo>
                  <a:pt x="2703271" y="1305784"/>
                </a:lnTo>
                <a:lnTo>
                  <a:pt x="2548748" y="1280897"/>
                </a:lnTo>
                <a:lnTo>
                  <a:pt x="2439416" y="1261593"/>
                </a:lnTo>
                <a:lnTo>
                  <a:pt x="2381969" y="1250747"/>
                </a:lnTo>
                <a:close/>
              </a:path>
              <a:path w="3721100" h="2933700">
                <a:moveTo>
                  <a:pt x="2052209" y="1122971"/>
                </a:moveTo>
                <a:lnTo>
                  <a:pt x="2047953" y="1121143"/>
                </a:lnTo>
                <a:lnTo>
                  <a:pt x="2048636" y="1107615"/>
                </a:lnTo>
                <a:lnTo>
                  <a:pt x="2071057" y="1117243"/>
                </a:lnTo>
                <a:lnTo>
                  <a:pt x="2052209" y="1122971"/>
                </a:lnTo>
                <a:close/>
              </a:path>
              <a:path w="3721100" h="2933700">
                <a:moveTo>
                  <a:pt x="2368347" y="1258719"/>
                </a:moveTo>
                <a:lnTo>
                  <a:pt x="2364096" y="1256894"/>
                </a:lnTo>
                <a:lnTo>
                  <a:pt x="2355270" y="1239282"/>
                </a:lnTo>
                <a:lnTo>
                  <a:pt x="2377691" y="1248910"/>
                </a:lnTo>
                <a:lnTo>
                  <a:pt x="2368347" y="1258719"/>
                </a:lnTo>
                <a:close/>
              </a:path>
              <a:path w="3721100" h="2933700">
                <a:moveTo>
                  <a:pt x="1430316" y="966503"/>
                </a:moveTo>
                <a:lnTo>
                  <a:pt x="1320615" y="919398"/>
                </a:lnTo>
                <a:lnTo>
                  <a:pt x="1342997" y="915188"/>
                </a:lnTo>
                <a:lnTo>
                  <a:pt x="1389469" y="935143"/>
                </a:lnTo>
                <a:lnTo>
                  <a:pt x="1430316" y="966503"/>
                </a:lnTo>
                <a:close/>
              </a:path>
              <a:path w="3721100" h="2933700">
                <a:moveTo>
                  <a:pt x="3015522" y="1647183"/>
                </a:moveTo>
                <a:lnTo>
                  <a:pt x="2905826" y="1600080"/>
                </a:lnTo>
                <a:lnTo>
                  <a:pt x="2956695" y="1608102"/>
                </a:lnTo>
                <a:lnTo>
                  <a:pt x="3003167" y="1628057"/>
                </a:lnTo>
                <a:lnTo>
                  <a:pt x="3015522" y="1647183"/>
                </a:lnTo>
                <a:close/>
              </a:path>
              <a:path w="3721100" h="2933700">
                <a:moveTo>
                  <a:pt x="1980573" y="1327173"/>
                </a:moveTo>
                <a:lnTo>
                  <a:pt x="1571651" y="1151584"/>
                </a:lnTo>
                <a:lnTo>
                  <a:pt x="1530516" y="1120099"/>
                </a:lnTo>
                <a:lnTo>
                  <a:pt x="1484249" y="1100232"/>
                </a:lnTo>
                <a:lnTo>
                  <a:pt x="1442731" y="1068583"/>
                </a:lnTo>
                <a:lnTo>
                  <a:pt x="1283011" y="1000001"/>
                </a:lnTo>
                <a:lnTo>
                  <a:pt x="1274233" y="982410"/>
                </a:lnTo>
                <a:lnTo>
                  <a:pt x="1275197" y="955181"/>
                </a:lnTo>
                <a:lnTo>
                  <a:pt x="1277264" y="942247"/>
                </a:lnTo>
                <a:lnTo>
                  <a:pt x="1286290" y="932302"/>
                </a:lnTo>
                <a:lnTo>
                  <a:pt x="1306237" y="913224"/>
                </a:lnTo>
                <a:lnTo>
                  <a:pt x="1565417" y="1024515"/>
                </a:lnTo>
                <a:lnTo>
                  <a:pt x="1605019" y="1055341"/>
                </a:lnTo>
                <a:lnTo>
                  <a:pt x="1649623" y="1074494"/>
                </a:lnTo>
                <a:lnTo>
                  <a:pt x="1729267" y="1136335"/>
                </a:lnTo>
                <a:lnTo>
                  <a:pt x="1774570" y="1155788"/>
                </a:lnTo>
                <a:lnTo>
                  <a:pt x="1941705" y="1282840"/>
                </a:lnTo>
                <a:lnTo>
                  <a:pt x="1980573" y="1327173"/>
                </a:lnTo>
                <a:close/>
              </a:path>
              <a:path w="3721100" h="2933700">
                <a:moveTo>
                  <a:pt x="2674288" y="1625051"/>
                </a:moveTo>
                <a:lnTo>
                  <a:pt x="2265373" y="1449465"/>
                </a:lnTo>
                <a:lnTo>
                  <a:pt x="2324285" y="1447119"/>
                </a:lnTo>
                <a:lnTo>
                  <a:pt x="2531507" y="1480813"/>
                </a:lnTo>
                <a:lnTo>
                  <a:pt x="2576811" y="1500266"/>
                </a:lnTo>
                <a:lnTo>
                  <a:pt x="2676498" y="1515429"/>
                </a:lnTo>
                <a:lnTo>
                  <a:pt x="2721102" y="1534582"/>
                </a:lnTo>
                <a:lnTo>
                  <a:pt x="2770725" y="1542069"/>
                </a:lnTo>
                <a:lnTo>
                  <a:pt x="3029899" y="1653356"/>
                </a:lnTo>
                <a:lnTo>
                  <a:pt x="3028808" y="1694352"/>
                </a:lnTo>
                <a:lnTo>
                  <a:pt x="3001773" y="1724207"/>
                </a:lnTo>
                <a:lnTo>
                  <a:pt x="2982973" y="1729956"/>
                </a:lnTo>
                <a:lnTo>
                  <a:pt x="2823252" y="1661372"/>
                </a:lnTo>
                <a:lnTo>
                  <a:pt x="2771711" y="1653062"/>
                </a:lnTo>
                <a:lnTo>
                  <a:pt x="2725444" y="1633196"/>
                </a:lnTo>
                <a:lnTo>
                  <a:pt x="2674288" y="1625051"/>
                </a:lnTo>
                <a:close/>
              </a:path>
              <a:path w="3721100" h="2933700">
                <a:moveTo>
                  <a:pt x="1945592" y="1408901"/>
                </a:moveTo>
                <a:lnTo>
                  <a:pt x="1918371" y="1397213"/>
                </a:lnTo>
                <a:lnTo>
                  <a:pt x="1878119" y="1352286"/>
                </a:lnTo>
                <a:lnTo>
                  <a:pt x="1705766" y="1222993"/>
                </a:lnTo>
                <a:lnTo>
                  <a:pt x="1659134" y="1202970"/>
                </a:lnTo>
                <a:lnTo>
                  <a:pt x="1617817" y="1171407"/>
                </a:lnTo>
                <a:lnTo>
                  <a:pt x="1995934" y="1333769"/>
                </a:lnTo>
                <a:lnTo>
                  <a:pt x="2001429" y="1349950"/>
                </a:lnTo>
                <a:lnTo>
                  <a:pt x="1996140" y="1375321"/>
                </a:lnTo>
                <a:lnTo>
                  <a:pt x="1989168" y="1386149"/>
                </a:lnTo>
                <a:lnTo>
                  <a:pt x="1977652" y="1395025"/>
                </a:lnTo>
                <a:lnTo>
                  <a:pt x="1962813" y="1402474"/>
                </a:lnTo>
                <a:lnTo>
                  <a:pt x="1945592" y="1408901"/>
                </a:lnTo>
                <a:close/>
              </a:path>
              <a:path w="3721100" h="2933700">
                <a:moveTo>
                  <a:pt x="2257417" y="1542798"/>
                </a:moveTo>
                <a:lnTo>
                  <a:pt x="2230196" y="1531109"/>
                </a:lnTo>
                <a:lnTo>
                  <a:pt x="2222998" y="1514197"/>
                </a:lnTo>
                <a:lnTo>
                  <a:pt x="2218180" y="1498307"/>
                </a:lnTo>
                <a:lnTo>
                  <a:pt x="2216686" y="1483844"/>
                </a:lnTo>
                <a:lnTo>
                  <a:pt x="2219733" y="1471331"/>
                </a:lnTo>
                <a:lnTo>
                  <a:pt x="2234488" y="1450024"/>
                </a:lnTo>
                <a:lnTo>
                  <a:pt x="2250009" y="1442867"/>
                </a:lnTo>
                <a:lnTo>
                  <a:pt x="2628122" y="1605227"/>
                </a:lnTo>
                <a:lnTo>
                  <a:pt x="2576783" y="1597004"/>
                </a:lnTo>
                <a:lnTo>
                  <a:pt x="2530152" y="1576980"/>
                </a:lnTo>
                <a:lnTo>
                  <a:pt x="2317713" y="1541046"/>
                </a:lnTo>
                <a:lnTo>
                  <a:pt x="2257417" y="1542798"/>
                </a:lnTo>
                <a:close/>
              </a:path>
              <a:path w="3721100" h="2933700">
                <a:moveTo>
                  <a:pt x="983180" y="1686712"/>
                </a:moveTo>
                <a:lnTo>
                  <a:pt x="894248" y="1648525"/>
                </a:lnTo>
                <a:lnTo>
                  <a:pt x="920886" y="1604678"/>
                </a:lnTo>
                <a:lnTo>
                  <a:pt x="950935" y="1562295"/>
                </a:lnTo>
                <a:lnTo>
                  <a:pt x="984258" y="1521319"/>
                </a:lnTo>
                <a:lnTo>
                  <a:pt x="1020720" y="1481690"/>
                </a:lnTo>
                <a:lnTo>
                  <a:pt x="1055175" y="1455021"/>
                </a:lnTo>
                <a:lnTo>
                  <a:pt x="1097510" y="1417914"/>
                </a:lnTo>
                <a:lnTo>
                  <a:pt x="1137566" y="1393650"/>
                </a:lnTo>
                <a:lnTo>
                  <a:pt x="1180219" y="1370501"/>
                </a:lnTo>
                <a:lnTo>
                  <a:pt x="1225334" y="1348410"/>
                </a:lnTo>
                <a:lnTo>
                  <a:pt x="1272776" y="1327317"/>
                </a:lnTo>
                <a:lnTo>
                  <a:pt x="1162673" y="1280039"/>
                </a:lnTo>
                <a:lnTo>
                  <a:pt x="1153912" y="1262456"/>
                </a:lnTo>
                <a:lnTo>
                  <a:pt x="1149891" y="1246908"/>
                </a:lnTo>
                <a:lnTo>
                  <a:pt x="1156997" y="1222317"/>
                </a:lnTo>
                <a:lnTo>
                  <a:pt x="1166043" y="1212380"/>
                </a:lnTo>
                <a:lnTo>
                  <a:pt x="1186000" y="1193307"/>
                </a:lnTo>
                <a:lnTo>
                  <a:pt x="1420372" y="1293945"/>
                </a:lnTo>
                <a:lnTo>
                  <a:pt x="1464799" y="1299200"/>
                </a:lnTo>
                <a:lnTo>
                  <a:pt x="1515795" y="1293455"/>
                </a:lnTo>
                <a:lnTo>
                  <a:pt x="1563215" y="1299996"/>
                </a:lnTo>
                <a:lnTo>
                  <a:pt x="1661861" y="1314711"/>
                </a:lnTo>
                <a:lnTo>
                  <a:pt x="1852880" y="1396734"/>
                </a:lnTo>
                <a:lnTo>
                  <a:pt x="1936186" y="1460148"/>
                </a:lnTo>
                <a:lnTo>
                  <a:pt x="1970653" y="1502590"/>
                </a:lnTo>
                <a:lnTo>
                  <a:pt x="2008483" y="1532656"/>
                </a:lnTo>
                <a:lnTo>
                  <a:pt x="2097147" y="1570728"/>
                </a:lnTo>
                <a:lnTo>
                  <a:pt x="2087126" y="1594067"/>
                </a:lnTo>
                <a:lnTo>
                  <a:pt x="1675879" y="1417480"/>
                </a:lnTo>
                <a:lnTo>
                  <a:pt x="1581330" y="1404523"/>
                </a:lnTo>
                <a:lnTo>
                  <a:pt x="1535846" y="1398814"/>
                </a:lnTo>
                <a:lnTo>
                  <a:pt x="1491741" y="1393697"/>
                </a:lnTo>
                <a:lnTo>
                  <a:pt x="1449153" y="1389231"/>
                </a:lnTo>
                <a:lnTo>
                  <a:pt x="1403211" y="1397147"/>
                </a:lnTo>
                <a:lnTo>
                  <a:pt x="1359064" y="1405833"/>
                </a:lnTo>
                <a:lnTo>
                  <a:pt x="1316850" y="1415349"/>
                </a:lnTo>
                <a:lnTo>
                  <a:pt x="1271697" y="1437424"/>
                </a:lnTo>
                <a:lnTo>
                  <a:pt x="1233765" y="1448779"/>
                </a:lnTo>
                <a:lnTo>
                  <a:pt x="1193172" y="1472813"/>
                </a:lnTo>
                <a:lnTo>
                  <a:pt x="1155067" y="1497914"/>
                </a:lnTo>
                <a:lnTo>
                  <a:pt x="1119589" y="1524144"/>
                </a:lnTo>
                <a:lnTo>
                  <a:pt x="1086875" y="1551561"/>
                </a:lnTo>
                <a:lnTo>
                  <a:pt x="1052055" y="1591894"/>
                </a:lnTo>
                <a:lnTo>
                  <a:pt x="1025287" y="1621865"/>
                </a:lnTo>
                <a:lnTo>
                  <a:pt x="996690" y="1664871"/>
                </a:lnTo>
                <a:lnTo>
                  <a:pt x="983180" y="1686712"/>
                </a:lnTo>
                <a:close/>
              </a:path>
              <a:path w="3721100" h="2933700">
                <a:moveTo>
                  <a:pt x="1272022" y="1230244"/>
                </a:moveTo>
                <a:lnTo>
                  <a:pt x="1200393" y="1199487"/>
                </a:lnTo>
                <a:lnTo>
                  <a:pt x="1222808" y="1195290"/>
                </a:lnTo>
                <a:lnTo>
                  <a:pt x="1272022" y="1230244"/>
                </a:lnTo>
                <a:close/>
              </a:path>
              <a:path w="3721100" h="2933700">
                <a:moveTo>
                  <a:pt x="2895235" y="1927244"/>
                </a:moveTo>
                <a:lnTo>
                  <a:pt x="2822578" y="1896045"/>
                </a:lnTo>
                <a:lnTo>
                  <a:pt x="2882823" y="1908093"/>
                </a:lnTo>
                <a:lnTo>
                  <a:pt x="2895235" y="1927244"/>
                </a:lnTo>
                <a:close/>
              </a:path>
              <a:path w="3721100" h="2933700">
                <a:moveTo>
                  <a:pt x="2574318" y="1913835"/>
                </a:moveTo>
                <a:lnTo>
                  <a:pt x="2144425" y="1729242"/>
                </a:lnTo>
                <a:lnTo>
                  <a:pt x="2422805" y="1765849"/>
                </a:lnTo>
                <a:lnTo>
                  <a:pt x="2466517" y="1784618"/>
                </a:lnTo>
                <a:lnTo>
                  <a:pt x="2567088" y="1800160"/>
                </a:lnTo>
                <a:lnTo>
                  <a:pt x="2662644" y="1841192"/>
                </a:lnTo>
                <a:lnTo>
                  <a:pt x="2717625" y="1850979"/>
                </a:lnTo>
                <a:lnTo>
                  <a:pt x="2909625" y="1933423"/>
                </a:lnTo>
                <a:lnTo>
                  <a:pt x="2908546" y="1974424"/>
                </a:lnTo>
                <a:lnTo>
                  <a:pt x="2881565" y="2004302"/>
                </a:lnTo>
                <a:lnTo>
                  <a:pt x="2862783" y="2010058"/>
                </a:lnTo>
                <a:lnTo>
                  <a:pt x="2735608" y="1955450"/>
                </a:lnTo>
                <a:lnTo>
                  <a:pt x="2678475" y="1944739"/>
                </a:lnTo>
                <a:lnTo>
                  <a:pt x="2628099" y="1923108"/>
                </a:lnTo>
                <a:lnTo>
                  <a:pt x="2574318" y="1913835"/>
                </a:lnTo>
                <a:close/>
              </a:path>
              <a:path w="3721100" h="2933700">
                <a:moveTo>
                  <a:pt x="1582958" y="2649140"/>
                </a:moveTo>
                <a:lnTo>
                  <a:pt x="1302432" y="2528684"/>
                </a:lnTo>
                <a:lnTo>
                  <a:pt x="1350258" y="2535399"/>
                </a:lnTo>
                <a:lnTo>
                  <a:pt x="1391971" y="2553310"/>
                </a:lnTo>
                <a:lnTo>
                  <a:pt x="1437455" y="2559020"/>
                </a:lnTo>
                <a:lnTo>
                  <a:pt x="1486571" y="2552467"/>
                </a:lnTo>
                <a:lnTo>
                  <a:pt x="1529158" y="2556933"/>
                </a:lnTo>
                <a:lnTo>
                  <a:pt x="1575100" y="2549017"/>
                </a:lnTo>
                <a:lnTo>
                  <a:pt x="1619248" y="2540332"/>
                </a:lnTo>
                <a:lnTo>
                  <a:pt x="1661462" y="2530815"/>
                </a:lnTo>
                <a:lnTo>
                  <a:pt x="1706615" y="2508740"/>
                </a:lnTo>
                <a:lnTo>
                  <a:pt x="1744547" y="2497385"/>
                </a:lnTo>
                <a:lnTo>
                  <a:pt x="1785140" y="2473352"/>
                </a:lnTo>
                <a:lnTo>
                  <a:pt x="1823246" y="2448250"/>
                </a:lnTo>
                <a:lnTo>
                  <a:pt x="1858725" y="2422021"/>
                </a:lnTo>
                <a:lnTo>
                  <a:pt x="1891439" y="2394604"/>
                </a:lnTo>
                <a:lnTo>
                  <a:pt x="1921249" y="2365940"/>
                </a:lnTo>
                <a:lnTo>
                  <a:pt x="1953027" y="2324301"/>
                </a:lnTo>
                <a:lnTo>
                  <a:pt x="1981625" y="2281295"/>
                </a:lnTo>
                <a:lnTo>
                  <a:pt x="2001892" y="2248534"/>
                </a:lnTo>
                <a:lnTo>
                  <a:pt x="2023712" y="2202618"/>
                </a:lnTo>
                <a:lnTo>
                  <a:pt x="2041980" y="2155177"/>
                </a:lnTo>
                <a:lnTo>
                  <a:pt x="2051779" y="2117920"/>
                </a:lnTo>
                <a:lnTo>
                  <a:pt x="2063269" y="2067569"/>
                </a:lnTo>
                <a:lnTo>
                  <a:pt x="2066567" y="2027521"/>
                </a:lnTo>
                <a:lnTo>
                  <a:pt x="2071833" y="1974497"/>
                </a:lnTo>
                <a:lnTo>
                  <a:pt x="2069185" y="1931896"/>
                </a:lnTo>
                <a:lnTo>
                  <a:pt x="2063771" y="1888108"/>
                </a:lnTo>
                <a:lnTo>
                  <a:pt x="2055731" y="1843191"/>
                </a:lnTo>
                <a:lnTo>
                  <a:pt x="2045203" y="1797207"/>
                </a:lnTo>
                <a:lnTo>
                  <a:pt x="2027315" y="1761883"/>
                </a:lnTo>
                <a:lnTo>
                  <a:pt x="2012227" y="1713940"/>
                </a:lnTo>
                <a:lnTo>
                  <a:pt x="1990056" y="1676777"/>
                </a:lnTo>
                <a:lnTo>
                  <a:pt x="1965952" y="1638785"/>
                </a:lnTo>
                <a:lnTo>
                  <a:pt x="1940053" y="1600021"/>
                </a:lnTo>
                <a:lnTo>
                  <a:pt x="1907487" y="1572216"/>
                </a:lnTo>
                <a:lnTo>
                  <a:pt x="1873403" y="1543760"/>
                </a:lnTo>
                <a:lnTo>
                  <a:pt x="1837941" y="1514711"/>
                </a:lnTo>
                <a:lnTo>
                  <a:pt x="1763435" y="1455076"/>
                </a:lnTo>
                <a:lnTo>
                  <a:pt x="2087126" y="1594067"/>
                </a:lnTo>
                <a:lnTo>
                  <a:pt x="2072093" y="1629076"/>
                </a:lnTo>
                <a:lnTo>
                  <a:pt x="2088093" y="1649768"/>
                </a:lnTo>
                <a:lnTo>
                  <a:pt x="2098369" y="1681823"/>
                </a:lnTo>
                <a:lnTo>
                  <a:pt x="2112917" y="1701891"/>
                </a:lnTo>
                <a:lnTo>
                  <a:pt x="2121687" y="1733299"/>
                </a:lnTo>
                <a:lnTo>
                  <a:pt x="2431228" y="1866215"/>
                </a:lnTo>
                <a:lnTo>
                  <a:pt x="2241048" y="1839837"/>
                </a:lnTo>
                <a:lnTo>
                  <a:pt x="2149419" y="1828135"/>
                </a:lnTo>
                <a:lnTo>
                  <a:pt x="2160184" y="1874222"/>
                </a:lnTo>
                <a:lnTo>
                  <a:pt x="2163087" y="1930753"/>
                </a:lnTo>
                <a:lnTo>
                  <a:pt x="2167996" y="1974325"/>
                </a:lnTo>
                <a:lnTo>
                  <a:pt x="2164739" y="2028212"/>
                </a:lnTo>
                <a:lnTo>
                  <a:pt x="2761352" y="2284394"/>
                </a:lnTo>
                <a:lnTo>
                  <a:pt x="2742583" y="2290156"/>
                </a:lnTo>
                <a:lnTo>
                  <a:pt x="2672336" y="2259993"/>
                </a:lnTo>
                <a:lnTo>
                  <a:pt x="2615878" y="2249571"/>
                </a:lnTo>
                <a:lnTo>
                  <a:pt x="2517703" y="2207416"/>
                </a:lnTo>
                <a:lnTo>
                  <a:pt x="2465816" y="2198957"/>
                </a:lnTo>
                <a:lnTo>
                  <a:pt x="2420316" y="2179419"/>
                </a:lnTo>
                <a:lnTo>
                  <a:pt x="2371107" y="2172110"/>
                </a:lnTo>
                <a:lnTo>
                  <a:pt x="2328136" y="2153659"/>
                </a:lnTo>
                <a:lnTo>
                  <a:pt x="2235558" y="2141549"/>
                </a:lnTo>
                <a:lnTo>
                  <a:pt x="2195825" y="2124488"/>
                </a:lnTo>
                <a:lnTo>
                  <a:pt x="2152012" y="2119496"/>
                </a:lnTo>
                <a:lnTo>
                  <a:pt x="2141507" y="2156449"/>
                </a:lnTo>
                <a:lnTo>
                  <a:pt x="2134764" y="2181197"/>
                </a:lnTo>
                <a:lnTo>
                  <a:pt x="2121725" y="2217062"/>
                </a:lnTo>
                <a:lnTo>
                  <a:pt x="2112376" y="2240690"/>
                </a:lnTo>
                <a:lnTo>
                  <a:pt x="2102060" y="2263903"/>
                </a:lnTo>
                <a:lnTo>
                  <a:pt x="2096175" y="2275197"/>
                </a:lnTo>
                <a:lnTo>
                  <a:pt x="2084715" y="2297919"/>
                </a:lnTo>
                <a:lnTo>
                  <a:pt x="2072706" y="2320405"/>
                </a:lnTo>
                <a:lnTo>
                  <a:pt x="2795993" y="2630981"/>
                </a:lnTo>
                <a:lnTo>
                  <a:pt x="2776891" y="2636600"/>
                </a:lnTo>
                <a:lnTo>
                  <a:pt x="2592571" y="2557454"/>
                </a:lnTo>
                <a:lnTo>
                  <a:pt x="2534780" y="2546460"/>
                </a:lnTo>
                <a:lnTo>
                  <a:pt x="2433449" y="2502949"/>
                </a:lnTo>
                <a:lnTo>
                  <a:pt x="2379845" y="2493753"/>
                </a:lnTo>
                <a:lnTo>
                  <a:pt x="2332605" y="2473468"/>
                </a:lnTo>
                <a:lnTo>
                  <a:pt x="2281684" y="2465424"/>
                </a:lnTo>
                <a:lnTo>
                  <a:pt x="2237083" y="2446273"/>
                </a:lnTo>
                <a:lnTo>
                  <a:pt x="2188759" y="2439344"/>
                </a:lnTo>
                <a:lnTo>
                  <a:pt x="2146711" y="2421289"/>
                </a:lnTo>
                <a:lnTo>
                  <a:pt x="2056305" y="2410111"/>
                </a:lnTo>
                <a:lnTo>
                  <a:pt x="2012913" y="2405301"/>
                </a:lnTo>
                <a:lnTo>
                  <a:pt x="2005485" y="2415932"/>
                </a:lnTo>
                <a:lnTo>
                  <a:pt x="2002957" y="2414847"/>
                </a:lnTo>
                <a:lnTo>
                  <a:pt x="1995311" y="2425385"/>
                </a:lnTo>
                <a:lnTo>
                  <a:pt x="1987562" y="2435879"/>
                </a:lnTo>
                <a:lnTo>
                  <a:pt x="2978862" y="2861538"/>
                </a:lnTo>
                <a:lnTo>
                  <a:pt x="2953808" y="2919887"/>
                </a:lnTo>
                <a:lnTo>
                  <a:pt x="2939296" y="2927477"/>
                </a:lnTo>
                <a:lnTo>
                  <a:pt x="2920193" y="2933095"/>
                </a:lnTo>
                <a:lnTo>
                  <a:pt x="1913551" y="2500848"/>
                </a:lnTo>
                <a:lnTo>
                  <a:pt x="1871149" y="2537926"/>
                </a:lnTo>
                <a:lnTo>
                  <a:pt x="1831168" y="2562222"/>
                </a:lnTo>
                <a:lnTo>
                  <a:pt x="1788725" y="2585462"/>
                </a:lnTo>
                <a:lnTo>
                  <a:pt x="1748957" y="2596028"/>
                </a:lnTo>
                <a:lnTo>
                  <a:pt x="1701969" y="2617315"/>
                </a:lnTo>
                <a:lnTo>
                  <a:pt x="1657908" y="2626039"/>
                </a:lnTo>
                <a:lnTo>
                  <a:pt x="1606881" y="2645592"/>
                </a:lnTo>
                <a:lnTo>
                  <a:pt x="1582958" y="2649140"/>
                </a:lnTo>
                <a:close/>
              </a:path>
              <a:path w="3721100" h="2933700">
                <a:moveTo>
                  <a:pt x="1773748" y="1556253"/>
                </a:moveTo>
                <a:lnTo>
                  <a:pt x="1595412" y="1479677"/>
                </a:lnTo>
                <a:lnTo>
                  <a:pt x="1644407" y="1486893"/>
                </a:lnTo>
                <a:lnTo>
                  <a:pt x="1734776" y="1525697"/>
                </a:lnTo>
                <a:lnTo>
                  <a:pt x="1773748" y="1556253"/>
                </a:lnTo>
                <a:close/>
              </a:path>
              <a:path w="3721100" h="2933700">
                <a:moveTo>
                  <a:pt x="1377889" y="2478157"/>
                </a:moveTo>
                <a:lnTo>
                  <a:pt x="1199551" y="2401580"/>
                </a:lnTo>
                <a:lnTo>
                  <a:pt x="1161978" y="2371625"/>
                </a:lnTo>
                <a:lnTo>
                  <a:pt x="1126004" y="2342356"/>
                </a:lnTo>
                <a:lnTo>
                  <a:pt x="1096836" y="2302189"/>
                </a:lnTo>
                <a:lnTo>
                  <a:pt x="1069664" y="2262879"/>
                </a:lnTo>
                <a:lnTo>
                  <a:pt x="1044684" y="2224510"/>
                </a:lnTo>
                <a:lnTo>
                  <a:pt x="1022097" y="2187168"/>
                </a:lnTo>
                <a:lnTo>
                  <a:pt x="1007111" y="2139269"/>
                </a:lnTo>
                <a:lnTo>
                  <a:pt x="994913" y="2092568"/>
                </a:lnTo>
                <a:lnTo>
                  <a:pt x="985702" y="2047149"/>
                </a:lnTo>
                <a:lnTo>
                  <a:pt x="979677" y="2003098"/>
                </a:lnTo>
                <a:lnTo>
                  <a:pt x="977035" y="1960499"/>
                </a:lnTo>
                <a:lnTo>
                  <a:pt x="982987" y="1907770"/>
                </a:lnTo>
                <a:lnTo>
                  <a:pt x="987708" y="1868333"/>
                </a:lnTo>
                <a:lnTo>
                  <a:pt x="1001419" y="1818935"/>
                </a:lnTo>
                <a:lnTo>
                  <a:pt x="1019308" y="1771331"/>
                </a:lnTo>
                <a:lnTo>
                  <a:pt x="1041506" y="1725578"/>
                </a:lnTo>
                <a:lnTo>
                  <a:pt x="1067882" y="1681619"/>
                </a:lnTo>
                <a:lnTo>
                  <a:pt x="1093226" y="1651037"/>
                </a:lnTo>
                <a:lnTo>
                  <a:pt x="1127362" y="1610410"/>
                </a:lnTo>
                <a:lnTo>
                  <a:pt x="1160069" y="1582990"/>
                </a:lnTo>
                <a:lnTo>
                  <a:pt x="1196160" y="1557023"/>
                </a:lnTo>
                <a:lnTo>
                  <a:pt x="1235436" y="1532424"/>
                </a:lnTo>
                <a:lnTo>
                  <a:pt x="1277699" y="1509108"/>
                </a:lnTo>
                <a:lnTo>
                  <a:pt x="1322751" y="1486989"/>
                </a:lnTo>
                <a:lnTo>
                  <a:pt x="1365382" y="1477652"/>
                </a:lnTo>
                <a:lnTo>
                  <a:pt x="1410404" y="1469342"/>
                </a:lnTo>
                <a:lnTo>
                  <a:pt x="1457620" y="1461974"/>
                </a:lnTo>
                <a:lnTo>
                  <a:pt x="1501821" y="1467132"/>
                </a:lnTo>
                <a:lnTo>
                  <a:pt x="1552828" y="1461391"/>
                </a:lnTo>
                <a:lnTo>
                  <a:pt x="1816332" y="1574538"/>
                </a:lnTo>
                <a:lnTo>
                  <a:pt x="1847296" y="1615477"/>
                </a:lnTo>
                <a:lnTo>
                  <a:pt x="1881474" y="1643974"/>
                </a:lnTo>
                <a:lnTo>
                  <a:pt x="1908647" y="1683285"/>
                </a:lnTo>
                <a:lnTo>
                  <a:pt x="1921137" y="1702469"/>
                </a:lnTo>
                <a:lnTo>
                  <a:pt x="1654515" y="1587983"/>
                </a:lnTo>
                <a:lnTo>
                  <a:pt x="1605112" y="1580591"/>
                </a:lnTo>
                <a:lnTo>
                  <a:pt x="1562207" y="1562168"/>
                </a:lnTo>
                <a:lnTo>
                  <a:pt x="1516068" y="1556177"/>
                </a:lnTo>
                <a:lnTo>
                  <a:pt x="1466982" y="1562743"/>
                </a:lnTo>
                <a:lnTo>
                  <a:pt x="1425260" y="1558649"/>
                </a:lnTo>
                <a:lnTo>
                  <a:pt x="1376157" y="1579028"/>
                </a:lnTo>
                <a:lnTo>
                  <a:pt x="1334993" y="1588995"/>
                </a:lnTo>
                <a:lnTo>
                  <a:pt x="1292036" y="1612014"/>
                </a:lnTo>
                <a:lnTo>
                  <a:pt x="1252585" y="1636537"/>
                </a:lnTo>
                <a:lnTo>
                  <a:pt x="1216927" y="1662690"/>
                </a:lnTo>
                <a:lnTo>
                  <a:pt x="1185350" y="1690595"/>
                </a:lnTo>
                <a:lnTo>
                  <a:pt x="1153133" y="1732046"/>
                </a:lnTo>
                <a:lnTo>
                  <a:pt x="1130585" y="1763828"/>
                </a:lnTo>
                <a:lnTo>
                  <a:pt x="1107972" y="1809403"/>
                </a:lnTo>
                <a:lnTo>
                  <a:pt x="1090498" y="1857185"/>
                </a:lnTo>
                <a:lnTo>
                  <a:pt x="1077970" y="1907091"/>
                </a:lnTo>
                <a:lnTo>
                  <a:pt x="1075111" y="1947327"/>
                </a:lnTo>
                <a:lnTo>
                  <a:pt x="1076622" y="1989440"/>
                </a:lnTo>
                <a:lnTo>
                  <a:pt x="1077203" y="2044975"/>
                </a:lnTo>
                <a:lnTo>
                  <a:pt x="1091601" y="2078800"/>
                </a:lnTo>
                <a:lnTo>
                  <a:pt x="1104492" y="2125799"/>
                </a:lnTo>
                <a:lnTo>
                  <a:pt x="1120601" y="2174180"/>
                </a:lnTo>
                <a:lnTo>
                  <a:pt x="1144650" y="2212150"/>
                </a:lnTo>
                <a:lnTo>
                  <a:pt x="1176350" y="2239583"/>
                </a:lnTo>
                <a:lnTo>
                  <a:pt x="1205392" y="2279696"/>
                </a:lnTo>
                <a:lnTo>
                  <a:pt x="1241510" y="2309026"/>
                </a:lnTo>
                <a:lnTo>
                  <a:pt x="1279404" y="2339119"/>
                </a:lnTo>
                <a:lnTo>
                  <a:pt x="1590420" y="2472668"/>
                </a:lnTo>
                <a:lnTo>
                  <a:pt x="1567909" y="2476823"/>
                </a:lnTo>
                <a:lnTo>
                  <a:pt x="1520692" y="2484191"/>
                </a:lnTo>
                <a:lnTo>
                  <a:pt x="1471481" y="2490702"/>
                </a:lnTo>
                <a:lnTo>
                  <a:pt x="1425484" y="2484773"/>
                </a:lnTo>
                <a:lnTo>
                  <a:pt x="1377889" y="2478157"/>
                </a:lnTo>
                <a:close/>
              </a:path>
              <a:path w="3721100" h="2933700">
                <a:moveTo>
                  <a:pt x="2476023" y="1885449"/>
                </a:moveTo>
                <a:lnTo>
                  <a:pt x="2121687" y="1733299"/>
                </a:lnTo>
                <a:lnTo>
                  <a:pt x="2131463" y="1723676"/>
                </a:lnTo>
                <a:lnTo>
                  <a:pt x="2527013" y="1893523"/>
                </a:lnTo>
                <a:lnTo>
                  <a:pt x="2476023" y="1885449"/>
                </a:lnTo>
                <a:close/>
              </a:path>
              <a:path w="3721100" h="2933700">
                <a:moveTo>
                  <a:pt x="1590420" y="2472668"/>
                </a:moveTo>
                <a:lnTo>
                  <a:pt x="1368188" y="2377242"/>
                </a:lnTo>
                <a:lnTo>
                  <a:pt x="1416103" y="2383995"/>
                </a:lnTo>
                <a:lnTo>
                  <a:pt x="1462242" y="2389986"/>
                </a:lnTo>
                <a:lnTo>
                  <a:pt x="1511328" y="2383421"/>
                </a:lnTo>
                <a:lnTo>
                  <a:pt x="1553051" y="2387515"/>
                </a:lnTo>
                <a:lnTo>
                  <a:pt x="1597144" y="2378806"/>
                </a:lnTo>
                <a:lnTo>
                  <a:pt x="1643319" y="2357169"/>
                </a:lnTo>
                <a:lnTo>
                  <a:pt x="1686277" y="2334151"/>
                </a:lnTo>
                <a:lnTo>
                  <a:pt x="1720718" y="2321297"/>
                </a:lnTo>
                <a:lnTo>
                  <a:pt x="1761388" y="2283476"/>
                </a:lnTo>
                <a:lnTo>
                  <a:pt x="1792966" y="2255571"/>
                </a:lnTo>
                <a:lnTo>
                  <a:pt x="1820173" y="2225789"/>
                </a:lnTo>
                <a:lnTo>
                  <a:pt x="1847732" y="2182338"/>
                </a:lnTo>
                <a:lnTo>
                  <a:pt x="1870345" y="2136763"/>
                </a:lnTo>
                <a:lnTo>
                  <a:pt x="1887819" y="2088981"/>
                </a:lnTo>
                <a:lnTo>
                  <a:pt x="1895336" y="2050745"/>
                </a:lnTo>
                <a:lnTo>
                  <a:pt x="1903206" y="1998839"/>
                </a:lnTo>
                <a:lnTo>
                  <a:pt x="1901694" y="1956726"/>
                </a:lnTo>
                <a:lnTo>
                  <a:pt x="1896101" y="1912860"/>
                </a:lnTo>
                <a:lnTo>
                  <a:pt x="1886714" y="1867365"/>
                </a:lnTo>
                <a:lnTo>
                  <a:pt x="1873822" y="1820366"/>
                </a:lnTo>
                <a:lnTo>
                  <a:pt x="1852702" y="1783654"/>
                </a:lnTo>
                <a:lnTo>
                  <a:pt x="1833663" y="1734015"/>
                </a:lnTo>
                <a:lnTo>
                  <a:pt x="1801962" y="1706582"/>
                </a:lnTo>
                <a:lnTo>
                  <a:pt x="1772920" y="1666468"/>
                </a:lnTo>
                <a:lnTo>
                  <a:pt x="1736802" y="1637138"/>
                </a:lnTo>
                <a:lnTo>
                  <a:pt x="1693897" y="1618715"/>
                </a:lnTo>
                <a:lnTo>
                  <a:pt x="1654515" y="1587983"/>
                </a:lnTo>
                <a:lnTo>
                  <a:pt x="1921137" y="1702469"/>
                </a:lnTo>
                <a:lnTo>
                  <a:pt x="1956215" y="1758996"/>
                </a:lnTo>
                <a:lnTo>
                  <a:pt x="1971202" y="1806895"/>
                </a:lnTo>
                <a:lnTo>
                  <a:pt x="1983401" y="1853597"/>
                </a:lnTo>
                <a:lnTo>
                  <a:pt x="1992612" y="1899016"/>
                </a:lnTo>
                <a:lnTo>
                  <a:pt x="1998638" y="1943068"/>
                </a:lnTo>
                <a:lnTo>
                  <a:pt x="2001281" y="1985666"/>
                </a:lnTo>
                <a:lnTo>
                  <a:pt x="1995330" y="2038396"/>
                </a:lnTo>
                <a:lnTo>
                  <a:pt x="1990609" y="2077833"/>
                </a:lnTo>
                <a:lnTo>
                  <a:pt x="1976898" y="2127231"/>
                </a:lnTo>
                <a:lnTo>
                  <a:pt x="1959009" y="2174835"/>
                </a:lnTo>
                <a:lnTo>
                  <a:pt x="1936811" y="2220588"/>
                </a:lnTo>
                <a:lnTo>
                  <a:pt x="1910435" y="2264548"/>
                </a:lnTo>
                <a:lnTo>
                  <a:pt x="1885090" y="2295129"/>
                </a:lnTo>
                <a:lnTo>
                  <a:pt x="1850954" y="2335756"/>
                </a:lnTo>
                <a:lnTo>
                  <a:pt x="1818247" y="2363176"/>
                </a:lnTo>
                <a:lnTo>
                  <a:pt x="1782156" y="2389142"/>
                </a:lnTo>
                <a:lnTo>
                  <a:pt x="1742879" y="2413741"/>
                </a:lnTo>
                <a:lnTo>
                  <a:pt x="1700616" y="2437057"/>
                </a:lnTo>
                <a:lnTo>
                  <a:pt x="1655564" y="2459176"/>
                </a:lnTo>
                <a:lnTo>
                  <a:pt x="1612932" y="2468513"/>
                </a:lnTo>
                <a:lnTo>
                  <a:pt x="1590420" y="2472668"/>
                </a:lnTo>
                <a:close/>
              </a:path>
              <a:path w="3721100" h="2933700">
                <a:moveTo>
                  <a:pt x="2761352" y="2284394"/>
                </a:moveTo>
                <a:lnTo>
                  <a:pt x="2164739" y="2028212"/>
                </a:lnTo>
                <a:lnTo>
                  <a:pt x="2256518" y="2039979"/>
                </a:lnTo>
                <a:lnTo>
                  <a:pt x="2298857" y="2058159"/>
                </a:lnTo>
                <a:lnTo>
                  <a:pt x="2396857" y="2072597"/>
                </a:lnTo>
                <a:lnTo>
                  <a:pt x="2442649" y="2092260"/>
                </a:lnTo>
                <a:lnTo>
                  <a:pt x="2494757" y="2100813"/>
                </a:lnTo>
                <a:lnTo>
                  <a:pt x="2543234" y="2121629"/>
                </a:lnTo>
                <a:lnTo>
                  <a:pt x="2598180" y="2131401"/>
                </a:lnTo>
                <a:lnTo>
                  <a:pt x="2774849" y="2207262"/>
                </a:lnTo>
                <a:lnTo>
                  <a:pt x="2784249" y="2225120"/>
                </a:lnTo>
                <a:lnTo>
                  <a:pt x="2789221" y="2241076"/>
                </a:lnTo>
                <a:lnTo>
                  <a:pt x="2788285" y="2254496"/>
                </a:lnTo>
                <a:lnTo>
                  <a:pt x="2775374" y="2276594"/>
                </a:lnTo>
                <a:lnTo>
                  <a:pt x="2761352" y="2284394"/>
                </a:lnTo>
                <a:close/>
              </a:path>
              <a:path w="3721100" h="2933700">
                <a:moveTo>
                  <a:pt x="831382" y="2340239"/>
                </a:moveTo>
                <a:lnTo>
                  <a:pt x="700518" y="2284046"/>
                </a:lnTo>
                <a:lnTo>
                  <a:pt x="858441" y="2227466"/>
                </a:lnTo>
                <a:lnTo>
                  <a:pt x="853421" y="2211489"/>
                </a:lnTo>
                <a:lnTo>
                  <a:pt x="848637" y="2195614"/>
                </a:lnTo>
                <a:lnTo>
                  <a:pt x="844094" y="2179842"/>
                </a:lnTo>
                <a:lnTo>
                  <a:pt x="839794" y="2164174"/>
                </a:lnTo>
                <a:lnTo>
                  <a:pt x="961060" y="2216245"/>
                </a:lnTo>
                <a:lnTo>
                  <a:pt x="966089" y="2232226"/>
                </a:lnTo>
                <a:lnTo>
                  <a:pt x="988260" y="2269388"/>
                </a:lnTo>
                <a:lnTo>
                  <a:pt x="1012364" y="2307381"/>
                </a:lnTo>
                <a:lnTo>
                  <a:pt x="1038263" y="2346144"/>
                </a:lnTo>
                <a:lnTo>
                  <a:pt x="1070828" y="2373949"/>
                </a:lnTo>
                <a:lnTo>
                  <a:pt x="1085364" y="2394012"/>
                </a:lnTo>
                <a:lnTo>
                  <a:pt x="900649" y="2314697"/>
                </a:lnTo>
                <a:lnTo>
                  <a:pt x="831382" y="2340239"/>
                </a:lnTo>
                <a:close/>
              </a:path>
              <a:path w="3721100" h="2933700">
                <a:moveTo>
                  <a:pt x="187446" y="2658052"/>
                </a:moveTo>
                <a:lnTo>
                  <a:pt x="80727" y="2612227"/>
                </a:lnTo>
                <a:lnTo>
                  <a:pt x="70413" y="2593977"/>
                </a:lnTo>
                <a:lnTo>
                  <a:pt x="0" y="2384065"/>
                </a:lnTo>
                <a:lnTo>
                  <a:pt x="13503" y="2334578"/>
                </a:lnTo>
                <a:lnTo>
                  <a:pt x="36167" y="2302846"/>
                </a:lnTo>
                <a:lnTo>
                  <a:pt x="67927" y="2288841"/>
                </a:lnTo>
                <a:lnTo>
                  <a:pt x="521127" y="2110267"/>
                </a:lnTo>
                <a:lnTo>
                  <a:pt x="550500" y="2109059"/>
                </a:lnTo>
                <a:lnTo>
                  <a:pt x="582981" y="2109185"/>
                </a:lnTo>
                <a:lnTo>
                  <a:pt x="611540" y="2121448"/>
                </a:lnTo>
                <a:lnTo>
                  <a:pt x="634158" y="2144981"/>
                </a:lnTo>
                <a:lnTo>
                  <a:pt x="757695" y="2198027"/>
                </a:lnTo>
                <a:lnTo>
                  <a:pt x="675596" y="2231881"/>
                </a:lnTo>
                <a:lnTo>
                  <a:pt x="683904" y="2249270"/>
                </a:lnTo>
                <a:lnTo>
                  <a:pt x="561046" y="2196515"/>
                </a:lnTo>
                <a:lnTo>
                  <a:pt x="101397" y="2372319"/>
                </a:lnTo>
                <a:lnTo>
                  <a:pt x="96303" y="2383953"/>
                </a:lnTo>
                <a:lnTo>
                  <a:pt x="162215" y="2564290"/>
                </a:lnTo>
                <a:lnTo>
                  <a:pt x="291446" y="2619781"/>
                </a:lnTo>
                <a:lnTo>
                  <a:pt x="207521" y="2652851"/>
                </a:lnTo>
                <a:lnTo>
                  <a:pt x="187446" y="2658052"/>
                </a:lnTo>
                <a:close/>
              </a:path>
              <a:path w="3721100" h="2933700">
                <a:moveTo>
                  <a:pt x="1316827" y="2631614"/>
                </a:moveTo>
                <a:lnTo>
                  <a:pt x="1132126" y="2552305"/>
                </a:lnTo>
                <a:lnTo>
                  <a:pt x="1054783" y="2491451"/>
                </a:lnTo>
                <a:lnTo>
                  <a:pt x="982492" y="2432767"/>
                </a:lnTo>
                <a:lnTo>
                  <a:pt x="953550" y="2392697"/>
                </a:lnTo>
                <a:lnTo>
                  <a:pt x="926229" y="2353323"/>
                </a:lnTo>
                <a:lnTo>
                  <a:pt x="900649" y="2314697"/>
                </a:lnTo>
                <a:lnTo>
                  <a:pt x="1085364" y="2394012"/>
                </a:lnTo>
                <a:lnTo>
                  <a:pt x="1099900" y="2414075"/>
                </a:lnTo>
                <a:lnTo>
                  <a:pt x="1135362" y="2443124"/>
                </a:lnTo>
                <a:lnTo>
                  <a:pt x="1177074" y="2461035"/>
                </a:lnTo>
                <a:lnTo>
                  <a:pt x="1214878" y="2491089"/>
                </a:lnTo>
                <a:lnTo>
                  <a:pt x="1582958" y="2649140"/>
                </a:lnTo>
                <a:lnTo>
                  <a:pt x="1559034" y="2652689"/>
                </a:lnTo>
                <a:lnTo>
                  <a:pt x="1514496" y="2647386"/>
                </a:lnTo>
                <a:lnTo>
                  <a:pt x="1463369" y="2653075"/>
                </a:lnTo>
                <a:lnTo>
                  <a:pt x="1366913" y="2639300"/>
                </a:lnTo>
                <a:lnTo>
                  <a:pt x="1316827" y="2631614"/>
                </a:lnTo>
                <a:close/>
              </a:path>
              <a:path w="3721100" h="2933700">
                <a:moveTo>
                  <a:pt x="719754" y="2416698"/>
                </a:moveTo>
                <a:lnTo>
                  <a:pt x="631120" y="2378639"/>
                </a:lnTo>
                <a:lnTo>
                  <a:pt x="566416" y="2198821"/>
                </a:lnTo>
                <a:lnTo>
                  <a:pt x="683904" y="2249270"/>
                </a:lnTo>
                <a:lnTo>
                  <a:pt x="700518" y="2284046"/>
                </a:lnTo>
                <a:lnTo>
                  <a:pt x="831382" y="2340239"/>
                </a:lnTo>
                <a:lnTo>
                  <a:pt x="727480" y="2378552"/>
                </a:lnTo>
                <a:lnTo>
                  <a:pt x="725890" y="2391690"/>
                </a:lnTo>
                <a:lnTo>
                  <a:pt x="723328" y="2404411"/>
                </a:lnTo>
                <a:lnTo>
                  <a:pt x="719754" y="2416698"/>
                </a:lnTo>
                <a:close/>
              </a:path>
              <a:path w="3721100" h="2933700">
                <a:moveTo>
                  <a:pt x="291446" y="2619781"/>
                </a:moveTo>
                <a:lnTo>
                  <a:pt x="167585" y="2566596"/>
                </a:lnTo>
                <a:lnTo>
                  <a:pt x="624009" y="2389407"/>
                </a:lnTo>
                <a:lnTo>
                  <a:pt x="625999" y="2390261"/>
                </a:lnTo>
                <a:lnTo>
                  <a:pt x="631453" y="2378782"/>
                </a:lnTo>
                <a:lnTo>
                  <a:pt x="720139" y="2416863"/>
                </a:lnTo>
                <a:lnTo>
                  <a:pt x="707974" y="2439282"/>
                </a:lnTo>
                <a:lnTo>
                  <a:pt x="692224" y="2460162"/>
                </a:lnTo>
                <a:lnTo>
                  <a:pt x="678081" y="2467910"/>
                </a:lnTo>
                <a:lnTo>
                  <a:pt x="660715" y="2474275"/>
                </a:lnTo>
                <a:lnTo>
                  <a:pt x="291446" y="2619781"/>
                </a:lnTo>
                <a:close/>
              </a:path>
              <a:path w="3721100" h="2933700">
                <a:moveTo>
                  <a:pt x="148153" y="2655001"/>
                </a:moveTo>
                <a:lnTo>
                  <a:pt x="111096" y="2639089"/>
                </a:lnTo>
                <a:lnTo>
                  <a:pt x="97823" y="2619568"/>
                </a:lnTo>
                <a:lnTo>
                  <a:pt x="170823" y="2650914"/>
                </a:lnTo>
                <a:lnTo>
                  <a:pt x="148153" y="2655001"/>
                </a:lnTo>
                <a:close/>
              </a:path>
            </a:pathLst>
          </a:custGeom>
          <a:solidFill>
            <a:srgbClr val="FDFF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526450" y="9191656"/>
            <a:ext cx="2630805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0" spc="340" dirty="0">
                <a:solidFill>
                  <a:srgbClr val="FDFEEC"/>
                </a:solidFill>
                <a:latin typeface="Microsoft Sans Serif"/>
                <a:cs typeface="Microsoft Sans Serif"/>
              </a:rPr>
              <a:t>Вступ</a:t>
            </a:r>
            <a:endParaRPr sz="70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642316" y="0"/>
            <a:ext cx="13212642" cy="13927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95"/>
              </a:spcBef>
            </a:pPr>
            <a:r>
              <a:rPr sz="4000" dirty="0">
                <a:solidFill>
                  <a:srgbClr val="CB6B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дослідження: </a:t>
            </a:r>
            <a:r>
              <a:rPr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Розробка та створення туристичного  маршруту місцями пам'яті Д.І. Яворницького.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34564" y="1346574"/>
            <a:ext cx="13320394" cy="71481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13360" marR="49530">
              <a:lnSpc>
                <a:spcPct val="116500"/>
              </a:lnSpc>
              <a:spcBef>
                <a:spcPts val="95"/>
              </a:spcBef>
            </a:pPr>
            <a:r>
              <a:rPr sz="4000" b="1" dirty="0">
                <a:solidFill>
                  <a:srgbClr val="CB6B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Завдання: </a:t>
            </a:r>
            <a:r>
              <a:rPr sz="4000" b="1" dirty="0">
                <a:solidFill>
                  <a:srgbClr val="FDFE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Дослідити біографічні нариси  катеринославського періоду життя Д.І. Яворницького;  скласти перелік ключових архітектурних пам'яток міста,  що викарбовують пам'ять про відомого історика-  козакознавця.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3360">
              <a:lnSpc>
                <a:spcPts val="5270"/>
              </a:lnSpc>
            </a:pPr>
            <a:r>
              <a:rPr sz="4000" b="1" dirty="0">
                <a:solidFill>
                  <a:srgbClr val="CB6B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 дослідження: </a:t>
            </a:r>
            <a:r>
              <a:rPr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 рідного міста й </a:t>
            </a:r>
            <a:r>
              <a:rPr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 І. Яворницького в Катеринославі-Дніпропетровську.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2683510">
              <a:lnSpc>
                <a:spcPct val="116500"/>
              </a:lnSpc>
              <a:spcBef>
                <a:spcPts val="480"/>
              </a:spcBef>
            </a:pPr>
            <a:r>
              <a:rPr lang="uk-UA" sz="4000" b="1" dirty="0">
                <a:solidFill>
                  <a:srgbClr val="CB6B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dirty="0" err="1">
                <a:solidFill>
                  <a:srgbClr val="CB6B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</a:t>
            </a:r>
            <a:r>
              <a:rPr sz="4000" b="1" dirty="0">
                <a:solidFill>
                  <a:srgbClr val="CB6B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дослідження: </a:t>
            </a:r>
            <a:r>
              <a:rPr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Історично-архітектурні  пам’ятки міста Дніпро.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23" y="0"/>
            <a:ext cx="18284825" cy="10287000"/>
            <a:chOff x="3423" y="0"/>
            <a:chExt cx="1828482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21310" y="3243110"/>
              <a:ext cx="7366688" cy="704388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23" y="0"/>
              <a:ext cx="4029074" cy="79591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8911" y="6077834"/>
              <a:ext cx="4162364" cy="420916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922426" y="1923225"/>
              <a:ext cx="6407610" cy="507860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049892" y="6307831"/>
              <a:ext cx="3026181" cy="396383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60674" y="6320992"/>
              <a:ext cx="6401283" cy="3758551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83901" y="0"/>
            <a:ext cx="16874490" cy="56394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57910" marR="5080" algn="ctr">
              <a:lnSpc>
                <a:spcPct val="116599"/>
              </a:lnSpc>
              <a:spcBef>
                <a:spcPts val="100"/>
              </a:spcBef>
            </a:pPr>
            <a:r>
              <a:rPr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 цікавилися ви коли-небудь історією свого міста? Чи ходили  стежками відомих історичних постатей?</a:t>
            </a:r>
          </a:p>
          <a:p>
            <a:pPr marR="6150610" algn="ctr">
              <a:lnSpc>
                <a:spcPts val="6235"/>
              </a:lnSpc>
            </a:pPr>
            <a:r>
              <a:rPr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 презентуємо цікавий</a:t>
            </a:r>
          </a:p>
          <a:p>
            <a:pPr marL="12065" marR="6325870" algn="ctr">
              <a:lnSpc>
                <a:spcPct val="116599"/>
              </a:lnSpc>
            </a:pPr>
            <a:r>
              <a:rPr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маршрут, присвячений місцям пам'яті Д.І.  Яворницького - геніального дослідника  козацької доби. То ж, розпочнімо нашу  екскурсію.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7338" y="-2438399"/>
            <a:ext cx="18287999" cy="12725399"/>
            <a:chOff x="-27338" y="-2438399"/>
            <a:chExt cx="18287999" cy="1272539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27338" y="-2438399"/>
              <a:ext cx="18287999" cy="127253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3336" y="1293151"/>
              <a:ext cx="3425507" cy="342480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3998" y="1243812"/>
              <a:ext cx="3524183" cy="352418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470954"/>
              <a:ext cx="8216124" cy="381604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98966" y="0"/>
            <a:ext cx="17342485" cy="11757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680"/>
              </a:lnSpc>
              <a:spcBef>
                <a:spcPts val="100"/>
              </a:spcBef>
            </a:pPr>
            <a:r>
              <a:rPr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Першою зупинкою буде </a:t>
            </a:r>
            <a:r>
              <a:rPr sz="3600" dirty="0">
                <a:solidFill>
                  <a:srgbClr val="5D17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Дніпровський історичний музей імені Д. Яворницького.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81885">
              <a:lnSpc>
                <a:spcPts val="4680"/>
              </a:lnSpc>
            </a:pPr>
            <a:r>
              <a:rPr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Ця жовтенька будівля, з білими колонами та виразною ліпниною, була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56799" y="1186726"/>
            <a:ext cx="14483080" cy="5282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478280" algn="ctr">
              <a:lnSpc>
                <a:spcPts val="5275"/>
              </a:lnSpc>
              <a:spcBef>
                <a:spcPts val="100"/>
              </a:spcBef>
            </a:pP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далеко не першим домом для багатьох експонатів.</a:t>
            </a:r>
          </a:p>
          <a:p>
            <a:pPr algn="ctr">
              <a:lnSpc>
                <a:spcPts val="5275"/>
              </a:lnSpc>
            </a:pP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Спочатку вони розміщувалися у </a:t>
            </a:r>
            <a:r>
              <a:rPr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палаці</a:t>
            </a: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Потьомкіна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(до нього</a:t>
            </a:r>
          </a:p>
          <a:p>
            <a:pPr marL="12700" marR="5080" algn="ctr">
              <a:lnSpc>
                <a:spcPts val="6150"/>
              </a:lnSpc>
              <a:spcBef>
                <a:spcPts val="150"/>
              </a:spcBef>
              <a:tabLst>
                <a:tab pos="2723515" algn="l"/>
              </a:tabLst>
            </a:pP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повернемось згодом), у роки Кримської війни </a:t>
            </a:r>
            <a:r>
              <a:rPr sz="3600" b="1" dirty="0">
                <a:solidFill>
                  <a:srgbClr val="5D17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(1853-1856) </a:t>
            </a: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  переїхав до	Катеринославської чоловічої гімназії. Відомий археолог  Олександр Поль виявив бажання перемістити експонати до своєї  приватної колекції, а вже після його смерті було ухвалене рішення  побудувати окремий повноцінний музей.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71298" y="6455924"/>
            <a:ext cx="280050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 у 1910-ті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7543800" y="6552655"/>
            <a:ext cx="9977755" cy="255108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16500"/>
              </a:lnSpc>
              <a:spcBef>
                <a:spcPts val="95"/>
              </a:spcBef>
            </a:pP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вже у </a:t>
            </a:r>
            <a:r>
              <a:rPr sz="3600" b="1" dirty="0">
                <a:solidFill>
                  <a:srgbClr val="5D17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1902 </a:t>
            </a: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губернатор Катеринослава Андрій  Фабр запросив пана Дмитра стати директором  Катеринославського обласного музею імені  Поля.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DFEE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541259" y="0"/>
            <a:ext cx="10746740" cy="10287000"/>
            <a:chOff x="7541259" y="0"/>
            <a:chExt cx="10746740" cy="10287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539797" y="7606218"/>
              <a:ext cx="2362053" cy="23569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163840" y="6172324"/>
              <a:ext cx="4123606" cy="41146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172357" y="5959385"/>
              <a:ext cx="3115643" cy="335491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408806" y="0"/>
              <a:ext cx="2879195" cy="27017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219970" y="1785855"/>
              <a:ext cx="3604726" cy="360398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168051" y="1733935"/>
              <a:ext cx="3708565" cy="370856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541259" y="5088559"/>
              <a:ext cx="6803390" cy="4724400"/>
            </a:xfrm>
            <a:custGeom>
              <a:avLst/>
              <a:gdLst/>
              <a:ahLst/>
              <a:cxnLst/>
              <a:rect l="l" t="t" r="r" b="b"/>
              <a:pathLst>
                <a:path w="6803390" h="4724400">
                  <a:moveTo>
                    <a:pt x="3155665" y="12699"/>
                  </a:moveTo>
                  <a:lnTo>
                    <a:pt x="2955475" y="12699"/>
                  </a:lnTo>
                  <a:lnTo>
                    <a:pt x="3005430" y="0"/>
                  </a:lnTo>
                  <a:lnTo>
                    <a:pt x="3205130" y="0"/>
                  </a:lnTo>
                  <a:lnTo>
                    <a:pt x="3155665" y="12699"/>
                  </a:lnTo>
                  <a:close/>
                </a:path>
                <a:path w="6803390" h="4724400">
                  <a:moveTo>
                    <a:pt x="3847751" y="12699"/>
                  </a:moveTo>
                  <a:lnTo>
                    <a:pt x="3647560" y="12699"/>
                  </a:lnTo>
                  <a:lnTo>
                    <a:pt x="3598095" y="0"/>
                  </a:lnTo>
                  <a:lnTo>
                    <a:pt x="3797796" y="0"/>
                  </a:lnTo>
                  <a:lnTo>
                    <a:pt x="3847751" y="12699"/>
                  </a:lnTo>
                  <a:close/>
                </a:path>
                <a:path w="6803390" h="4724400">
                  <a:moveTo>
                    <a:pt x="2956896" y="25399"/>
                  </a:moveTo>
                  <a:lnTo>
                    <a:pt x="2855450" y="25399"/>
                  </a:lnTo>
                  <a:lnTo>
                    <a:pt x="2905476" y="12699"/>
                  </a:lnTo>
                  <a:lnTo>
                    <a:pt x="3006693" y="12699"/>
                  </a:lnTo>
                  <a:lnTo>
                    <a:pt x="2956896" y="25399"/>
                  </a:lnTo>
                  <a:close/>
                </a:path>
                <a:path w="6803390" h="4724400">
                  <a:moveTo>
                    <a:pt x="3947776" y="25399"/>
                  </a:moveTo>
                  <a:lnTo>
                    <a:pt x="3846330" y="25399"/>
                  </a:lnTo>
                  <a:lnTo>
                    <a:pt x="3796533" y="12699"/>
                  </a:lnTo>
                  <a:lnTo>
                    <a:pt x="3897749" y="12699"/>
                  </a:lnTo>
                  <a:lnTo>
                    <a:pt x="3947776" y="25399"/>
                  </a:lnTo>
                  <a:close/>
                </a:path>
                <a:path w="6803390" h="4724400">
                  <a:moveTo>
                    <a:pt x="2857185" y="38099"/>
                  </a:moveTo>
                  <a:lnTo>
                    <a:pt x="2755375" y="38099"/>
                  </a:lnTo>
                  <a:lnTo>
                    <a:pt x="2805411" y="25399"/>
                  </a:lnTo>
                  <a:lnTo>
                    <a:pt x="2907054" y="25399"/>
                  </a:lnTo>
                  <a:lnTo>
                    <a:pt x="2857185" y="38099"/>
                  </a:lnTo>
                  <a:close/>
                </a:path>
                <a:path w="6803390" h="4724400">
                  <a:moveTo>
                    <a:pt x="4047851" y="38099"/>
                  </a:moveTo>
                  <a:lnTo>
                    <a:pt x="3946041" y="38099"/>
                  </a:lnTo>
                  <a:lnTo>
                    <a:pt x="3896171" y="25399"/>
                  </a:lnTo>
                  <a:lnTo>
                    <a:pt x="3997815" y="25399"/>
                  </a:lnTo>
                  <a:lnTo>
                    <a:pt x="4047851" y="38099"/>
                  </a:lnTo>
                  <a:close/>
                </a:path>
                <a:path w="6803390" h="4724400">
                  <a:moveTo>
                    <a:pt x="2757581" y="4673599"/>
                  </a:moveTo>
                  <a:lnTo>
                    <a:pt x="2655552" y="4673599"/>
                  </a:lnTo>
                  <a:lnTo>
                    <a:pt x="2505963" y="4635499"/>
                  </a:lnTo>
                  <a:lnTo>
                    <a:pt x="2456271" y="4635499"/>
                  </a:lnTo>
                  <a:lnTo>
                    <a:pt x="2015956" y="4521199"/>
                  </a:lnTo>
                  <a:lnTo>
                    <a:pt x="1968089" y="4495799"/>
                  </a:lnTo>
                  <a:lnTo>
                    <a:pt x="1873175" y="4470399"/>
                  </a:lnTo>
                  <a:lnTo>
                    <a:pt x="1826161" y="4444999"/>
                  </a:lnTo>
                  <a:lnTo>
                    <a:pt x="1733096" y="4419599"/>
                  </a:lnTo>
                  <a:lnTo>
                    <a:pt x="1687077" y="4394199"/>
                  </a:lnTo>
                  <a:lnTo>
                    <a:pt x="1635067" y="4381499"/>
                  </a:lnTo>
                  <a:lnTo>
                    <a:pt x="1533076" y="4330699"/>
                  </a:lnTo>
                  <a:lnTo>
                    <a:pt x="1483108" y="4305299"/>
                  </a:lnTo>
                  <a:lnTo>
                    <a:pt x="1433836" y="4292599"/>
                  </a:lnTo>
                  <a:lnTo>
                    <a:pt x="1337404" y="4241799"/>
                  </a:lnTo>
                  <a:lnTo>
                    <a:pt x="1243839" y="4190999"/>
                  </a:lnTo>
                  <a:lnTo>
                    <a:pt x="1153198" y="4140199"/>
                  </a:lnTo>
                  <a:lnTo>
                    <a:pt x="1108991" y="4114799"/>
                  </a:lnTo>
                  <a:lnTo>
                    <a:pt x="1065537" y="4076699"/>
                  </a:lnTo>
                  <a:lnTo>
                    <a:pt x="1022843" y="4051299"/>
                  </a:lnTo>
                  <a:lnTo>
                    <a:pt x="980915" y="4025899"/>
                  </a:lnTo>
                  <a:lnTo>
                    <a:pt x="939762" y="4000499"/>
                  </a:lnTo>
                  <a:lnTo>
                    <a:pt x="899389" y="3962399"/>
                  </a:lnTo>
                  <a:lnTo>
                    <a:pt x="859805" y="3936999"/>
                  </a:lnTo>
                  <a:lnTo>
                    <a:pt x="821017" y="3911599"/>
                  </a:lnTo>
                  <a:lnTo>
                    <a:pt x="783031" y="3873499"/>
                  </a:lnTo>
                  <a:lnTo>
                    <a:pt x="745855" y="3848099"/>
                  </a:lnTo>
                  <a:lnTo>
                    <a:pt x="709497" y="3809999"/>
                  </a:lnTo>
                  <a:lnTo>
                    <a:pt x="673962" y="3784599"/>
                  </a:lnTo>
                  <a:lnTo>
                    <a:pt x="639259" y="3746499"/>
                  </a:lnTo>
                  <a:lnTo>
                    <a:pt x="605395" y="3721099"/>
                  </a:lnTo>
                  <a:lnTo>
                    <a:pt x="572377" y="3682999"/>
                  </a:lnTo>
                  <a:lnTo>
                    <a:pt x="540211" y="3657599"/>
                  </a:lnTo>
                  <a:lnTo>
                    <a:pt x="508906" y="3619499"/>
                  </a:lnTo>
                  <a:lnTo>
                    <a:pt x="478468" y="3581399"/>
                  </a:lnTo>
                  <a:lnTo>
                    <a:pt x="448905" y="3555999"/>
                  </a:lnTo>
                  <a:lnTo>
                    <a:pt x="420223" y="3517899"/>
                  </a:lnTo>
                  <a:lnTo>
                    <a:pt x="392431" y="3479799"/>
                  </a:lnTo>
                  <a:lnTo>
                    <a:pt x="365534" y="3441699"/>
                  </a:lnTo>
                  <a:lnTo>
                    <a:pt x="339541" y="3403599"/>
                  </a:lnTo>
                  <a:lnTo>
                    <a:pt x="314458" y="3378199"/>
                  </a:lnTo>
                  <a:lnTo>
                    <a:pt x="286104" y="3327399"/>
                  </a:lnTo>
                  <a:lnTo>
                    <a:pt x="259039" y="3289299"/>
                  </a:lnTo>
                  <a:lnTo>
                    <a:pt x="233271" y="3238499"/>
                  </a:lnTo>
                  <a:lnTo>
                    <a:pt x="208808" y="3200399"/>
                  </a:lnTo>
                  <a:lnTo>
                    <a:pt x="185657" y="3149599"/>
                  </a:lnTo>
                  <a:lnTo>
                    <a:pt x="163826" y="3098799"/>
                  </a:lnTo>
                  <a:lnTo>
                    <a:pt x="143324" y="3060699"/>
                  </a:lnTo>
                  <a:lnTo>
                    <a:pt x="124156" y="3009899"/>
                  </a:lnTo>
                  <a:lnTo>
                    <a:pt x="106332" y="2959099"/>
                  </a:lnTo>
                  <a:lnTo>
                    <a:pt x="89859" y="2920999"/>
                  </a:lnTo>
                  <a:lnTo>
                    <a:pt x="74744" y="2870199"/>
                  </a:lnTo>
                  <a:lnTo>
                    <a:pt x="60995" y="2819399"/>
                  </a:lnTo>
                  <a:lnTo>
                    <a:pt x="48621" y="2768599"/>
                  </a:lnTo>
                  <a:lnTo>
                    <a:pt x="37627" y="2717799"/>
                  </a:lnTo>
                  <a:lnTo>
                    <a:pt x="28023" y="2666999"/>
                  </a:lnTo>
                  <a:lnTo>
                    <a:pt x="19816" y="2616199"/>
                  </a:lnTo>
                  <a:lnTo>
                    <a:pt x="13013" y="2578099"/>
                  </a:lnTo>
                  <a:lnTo>
                    <a:pt x="7622" y="2527299"/>
                  </a:lnTo>
                  <a:lnTo>
                    <a:pt x="3651" y="2476499"/>
                  </a:lnTo>
                  <a:lnTo>
                    <a:pt x="1108" y="2425699"/>
                  </a:lnTo>
                  <a:lnTo>
                    <a:pt x="0" y="2374899"/>
                  </a:lnTo>
                  <a:lnTo>
                    <a:pt x="303" y="2324099"/>
                  </a:lnTo>
                  <a:lnTo>
                    <a:pt x="1978" y="2273299"/>
                  </a:lnTo>
                  <a:lnTo>
                    <a:pt x="5016" y="2222499"/>
                  </a:lnTo>
                  <a:lnTo>
                    <a:pt x="9412" y="2171699"/>
                  </a:lnTo>
                  <a:lnTo>
                    <a:pt x="15158" y="2120899"/>
                  </a:lnTo>
                  <a:lnTo>
                    <a:pt x="22249" y="2082799"/>
                  </a:lnTo>
                  <a:lnTo>
                    <a:pt x="30677" y="2031999"/>
                  </a:lnTo>
                  <a:lnTo>
                    <a:pt x="40436" y="1981199"/>
                  </a:lnTo>
                  <a:lnTo>
                    <a:pt x="51519" y="1930399"/>
                  </a:lnTo>
                  <a:lnTo>
                    <a:pt x="63920" y="1892299"/>
                  </a:lnTo>
                  <a:lnTo>
                    <a:pt x="77632" y="1841499"/>
                  </a:lnTo>
                  <a:lnTo>
                    <a:pt x="92648" y="1790699"/>
                  </a:lnTo>
                  <a:lnTo>
                    <a:pt x="108962" y="1752599"/>
                  </a:lnTo>
                  <a:lnTo>
                    <a:pt x="126568" y="1701799"/>
                  </a:lnTo>
                  <a:lnTo>
                    <a:pt x="145458" y="1650999"/>
                  </a:lnTo>
                  <a:lnTo>
                    <a:pt x="165626" y="1612899"/>
                  </a:lnTo>
                  <a:lnTo>
                    <a:pt x="187065" y="1562099"/>
                  </a:lnTo>
                  <a:lnTo>
                    <a:pt x="209769" y="1523999"/>
                  </a:lnTo>
                  <a:lnTo>
                    <a:pt x="233731" y="1473199"/>
                  </a:lnTo>
                  <a:lnTo>
                    <a:pt x="258945" y="1435099"/>
                  </a:lnTo>
                  <a:lnTo>
                    <a:pt x="285403" y="1384299"/>
                  </a:lnTo>
                  <a:lnTo>
                    <a:pt x="313100" y="1346199"/>
                  </a:lnTo>
                  <a:lnTo>
                    <a:pt x="338192" y="1308099"/>
                  </a:lnTo>
                  <a:lnTo>
                    <a:pt x="364196" y="1269999"/>
                  </a:lnTo>
                  <a:lnTo>
                    <a:pt x="391106" y="1244599"/>
                  </a:lnTo>
                  <a:lnTo>
                    <a:pt x="418913" y="1206499"/>
                  </a:lnTo>
                  <a:lnTo>
                    <a:pt x="447612" y="1168399"/>
                  </a:lnTo>
                  <a:lnTo>
                    <a:pt x="477194" y="1130299"/>
                  </a:lnTo>
                  <a:lnTo>
                    <a:pt x="507652" y="1104899"/>
                  </a:lnTo>
                  <a:lnTo>
                    <a:pt x="538980" y="1066799"/>
                  </a:lnTo>
                  <a:lnTo>
                    <a:pt x="571170" y="1028699"/>
                  </a:lnTo>
                  <a:lnTo>
                    <a:pt x="604215" y="1003299"/>
                  </a:lnTo>
                  <a:lnTo>
                    <a:pt x="638107" y="965199"/>
                  </a:lnTo>
                  <a:lnTo>
                    <a:pt x="672840" y="939799"/>
                  </a:lnTo>
                  <a:lnTo>
                    <a:pt x="708407" y="901699"/>
                  </a:lnTo>
                  <a:lnTo>
                    <a:pt x="744800" y="876299"/>
                  </a:lnTo>
                  <a:lnTo>
                    <a:pt x="782011" y="838199"/>
                  </a:lnTo>
                  <a:lnTo>
                    <a:pt x="820035" y="812799"/>
                  </a:lnTo>
                  <a:lnTo>
                    <a:pt x="858863" y="774699"/>
                  </a:lnTo>
                  <a:lnTo>
                    <a:pt x="898488" y="749299"/>
                  </a:lnTo>
                  <a:lnTo>
                    <a:pt x="938904" y="723899"/>
                  </a:lnTo>
                  <a:lnTo>
                    <a:pt x="980103" y="685799"/>
                  </a:lnTo>
                  <a:lnTo>
                    <a:pt x="1022078" y="660399"/>
                  </a:lnTo>
                  <a:lnTo>
                    <a:pt x="1064821" y="634999"/>
                  </a:lnTo>
                  <a:lnTo>
                    <a:pt x="1152586" y="584199"/>
                  </a:lnTo>
                  <a:lnTo>
                    <a:pt x="1243339" y="533399"/>
                  </a:lnTo>
                  <a:lnTo>
                    <a:pt x="1337024" y="482599"/>
                  </a:lnTo>
                  <a:lnTo>
                    <a:pt x="1433582" y="431799"/>
                  </a:lnTo>
                  <a:lnTo>
                    <a:pt x="1532957" y="380999"/>
                  </a:lnTo>
                  <a:lnTo>
                    <a:pt x="1583682" y="355599"/>
                  </a:lnTo>
                  <a:lnTo>
                    <a:pt x="1635090" y="342899"/>
                  </a:lnTo>
                  <a:lnTo>
                    <a:pt x="1687174" y="317499"/>
                  </a:lnTo>
                  <a:lnTo>
                    <a:pt x="1733169" y="304799"/>
                  </a:lnTo>
                  <a:lnTo>
                    <a:pt x="1779512" y="279399"/>
                  </a:lnTo>
                  <a:lnTo>
                    <a:pt x="1873180" y="253999"/>
                  </a:lnTo>
                  <a:lnTo>
                    <a:pt x="1920474" y="228599"/>
                  </a:lnTo>
                  <a:lnTo>
                    <a:pt x="2160915" y="165099"/>
                  </a:lnTo>
                  <a:lnTo>
                    <a:pt x="2209688" y="139699"/>
                  </a:lnTo>
                  <a:lnTo>
                    <a:pt x="2258652" y="126999"/>
                  </a:lnTo>
                  <a:lnTo>
                    <a:pt x="2307792" y="126999"/>
                  </a:lnTo>
                  <a:lnTo>
                    <a:pt x="2555579" y="63499"/>
                  </a:lnTo>
                  <a:lnTo>
                    <a:pt x="2605445" y="63499"/>
                  </a:lnTo>
                  <a:lnTo>
                    <a:pt x="2705358" y="38099"/>
                  </a:lnTo>
                  <a:lnTo>
                    <a:pt x="2807303" y="38099"/>
                  </a:lnTo>
                  <a:lnTo>
                    <a:pt x="2757425" y="50799"/>
                  </a:lnTo>
                  <a:lnTo>
                    <a:pt x="2707565" y="50799"/>
                  </a:lnTo>
                  <a:lnTo>
                    <a:pt x="2607964" y="76199"/>
                  </a:lnTo>
                  <a:lnTo>
                    <a:pt x="2558255" y="76199"/>
                  </a:lnTo>
                  <a:lnTo>
                    <a:pt x="1925154" y="241299"/>
                  </a:lnTo>
                  <a:lnTo>
                    <a:pt x="1878012" y="266699"/>
                  </a:lnTo>
                  <a:lnTo>
                    <a:pt x="1784645" y="292099"/>
                  </a:lnTo>
                  <a:lnTo>
                    <a:pt x="1738452" y="317499"/>
                  </a:lnTo>
                  <a:lnTo>
                    <a:pt x="1692607" y="330199"/>
                  </a:lnTo>
                  <a:lnTo>
                    <a:pt x="1589577" y="380999"/>
                  </a:lnTo>
                  <a:lnTo>
                    <a:pt x="1539078" y="393699"/>
                  </a:lnTo>
                  <a:lnTo>
                    <a:pt x="1489267" y="419099"/>
                  </a:lnTo>
                  <a:lnTo>
                    <a:pt x="1391735" y="469899"/>
                  </a:lnTo>
                  <a:lnTo>
                    <a:pt x="1297038" y="520699"/>
                  </a:lnTo>
                  <a:lnTo>
                    <a:pt x="1205234" y="571499"/>
                  </a:lnTo>
                  <a:lnTo>
                    <a:pt x="1116380" y="622299"/>
                  </a:lnTo>
                  <a:lnTo>
                    <a:pt x="1073077" y="647699"/>
                  </a:lnTo>
                  <a:lnTo>
                    <a:pt x="1030532" y="673099"/>
                  </a:lnTo>
                  <a:lnTo>
                    <a:pt x="988755" y="698499"/>
                  </a:lnTo>
                  <a:lnTo>
                    <a:pt x="947750" y="736599"/>
                  </a:lnTo>
                  <a:lnTo>
                    <a:pt x="907526" y="761999"/>
                  </a:lnTo>
                  <a:lnTo>
                    <a:pt x="868090" y="787399"/>
                  </a:lnTo>
                  <a:lnTo>
                    <a:pt x="829448" y="825499"/>
                  </a:lnTo>
                  <a:lnTo>
                    <a:pt x="791609" y="850899"/>
                  </a:lnTo>
                  <a:lnTo>
                    <a:pt x="754578" y="876299"/>
                  </a:lnTo>
                  <a:lnTo>
                    <a:pt x="718364" y="914399"/>
                  </a:lnTo>
                  <a:lnTo>
                    <a:pt x="682974" y="939799"/>
                  </a:lnTo>
                  <a:lnTo>
                    <a:pt x="648414" y="977899"/>
                  </a:lnTo>
                  <a:lnTo>
                    <a:pt x="614692" y="1003299"/>
                  </a:lnTo>
                  <a:lnTo>
                    <a:pt x="581815" y="1041399"/>
                  </a:lnTo>
                  <a:lnTo>
                    <a:pt x="549790" y="1079499"/>
                  </a:lnTo>
                  <a:lnTo>
                    <a:pt x="518625" y="1104899"/>
                  </a:lnTo>
                  <a:lnTo>
                    <a:pt x="488326" y="1142999"/>
                  </a:lnTo>
                  <a:lnTo>
                    <a:pt x="458901" y="1181099"/>
                  </a:lnTo>
                  <a:lnTo>
                    <a:pt x="430357" y="1206499"/>
                  </a:lnTo>
                  <a:lnTo>
                    <a:pt x="402700" y="1244599"/>
                  </a:lnTo>
                  <a:lnTo>
                    <a:pt x="375939" y="1282699"/>
                  </a:lnTo>
                  <a:lnTo>
                    <a:pt x="350081" y="1320799"/>
                  </a:lnTo>
                  <a:lnTo>
                    <a:pt x="325131" y="1358899"/>
                  </a:lnTo>
                  <a:lnTo>
                    <a:pt x="297654" y="1396999"/>
                  </a:lnTo>
                  <a:lnTo>
                    <a:pt x="271404" y="1435099"/>
                  </a:lnTo>
                  <a:lnTo>
                    <a:pt x="246389" y="1485899"/>
                  </a:lnTo>
                  <a:lnTo>
                    <a:pt x="222614" y="1523999"/>
                  </a:lnTo>
                  <a:lnTo>
                    <a:pt x="200087" y="1574799"/>
                  </a:lnTo>
                  <a:lnTo>
                    <a:pt x="178814" y="1612899"/>
                  </a:lnTo>
                  <a:lnTo>
                    <a:pt x="158801" y="1663699"/>
                  </a:lnTo>
                  <a:lnTo>
                    <a:pt x="140057" y="1701799"/>
                  </a:lnTo>
                  <a:lnTo>
                    <a:pt x="122586" y="1752599"/>
                  </a:lnTo>
                  <a:lnTo>
                    <a:pt x="106396" y="1803399"/>
                  </a:lnTo>
                  <a:lnTo>
                    <a:pt x="91494" y="1841499"/>
                  </a:lnTo>
                  <a:lnTo>
                    <a:pt x="77886" y="1892299"/>
                  </a:lnTo>
                  <a:lnTo>
                    <a:pt x="65579" y="1943099"/>
                  </a:lnTo>
                  <a:lnTo>
                    <a:pt x="54580" y="1981199"/>
                  </a:lnTo>
                  <a:lnTo>
                    <a:pt x="44895" y="2031999"/>
                  </a:lnTo>
                  <a:lnTo>
                    <a:pt x="36530" y="2082799"/>
                  </a:lnTo>
                  <a:lnTo>
                    <a:pt x="29493" y="2133599"/>
                  </a:lnTo>
                  <a:lnTo>
                    <a:pt x="23791" y="2171699"/>
                  </a:lnTo>
                  <a:lnTo>
                    <a:pt x="19429" y="2222499"/>
                  </a:lnTo>
                  <a:lnTo>
                    <a:pt x="16415" y="2273299"/>
                  </a:lnTo>
                  <a:lnTo>
                    <a:pt x="14755" y="2324099"/>
                  </a:lnTo>
                  <a:lnTo>
                    <a:pt x="14456" y="2374899"/>
                  </a:lnTo>
                  <a:lnTo>
                    <a:pt x="15559" y="2425699"/>
                  </a:lnTo>
                  <a:lnTo>
                    <a:pt x="18086" y="2476499"/>
                  </a:lnTo>
                  <a:lnTo>
                    <a:pt x="22031" y="2514599"/>
                  </a:lnTo>
                  <a:lnTo>
                    <a:pt x="27385" y="2565399"/>
                  </a:lnTo>
                  <a:lnTo>
                    <a:pt x="34140" y="2616199"/>
                  </a:lnTo>
                  <a:lnTo>
                    <a:pt x="42289" y="2666999"/>
                  </a:lnTo>
                  <a:lnTo>
                    <a:pt x="51825" y="2717799"/>
                  </a:lnTo>
                  <a:lnTo>
                    <a:pt x="62739" y="2768599"/>
                  </a:lnTo>
                  <a:lnTo>
                    <a:pt x="75024" y="2819399"/>
                  </a:lnTo>
                  <a:lnTo>
                    <a:pt x="88673" y="2857499"/>
                  </a:lnTo>
                  <a:lnTo>
                    <a:pt x="103677" y="2908299"/>
                  </a:lnTo>
                  <a:lnTo>
                    <a:pt x="120029" y="2959099"/>
                  </a:lnTo>
                  <a:lnTo>
                    <a:pt x="137721" y="3009899"/>
                  </a:lnTo>
                  <a:lnTo>
                    <a:pt x="156745" y="3047999"/>
                  </a:lnTo>
                  <a:lnTo>
                    <a:pt x="177095" y="3098799"/>
                  </a:lnTo>
                  <a:lnTo>
                    <a:pt x="198762" y="3149599"/>
                  </a:lnTo>
                  <a:lnTo>
                    <a:pt x="221739" y="3187699"/>
                  </a:lnTo>
                  <a:lnTo>
                    <a:pt x="246017" y="3238499"/>
                  </a:lnTo>
                  <a:lnTo>
                    <a:pt x="271590" y="3276599"/>
                  </a:lnTo>
                  <a:lnTo>
                    <a:pt x="298449" y="3327399"/>
                  </a:lnTo>
                  <a:lnTo>
                    <a:pt x="326587" y="3365499"/>
                  </a:lnTo>
                  <a:lnTo>
                    <a:pt x="351527" y="3403599"/>
                  </a:lnTo>
                  <a:lnTo>
                    <a:pt x="377374" y="3441699"/>
                  </a:lnTo>
                  <a:lnTo>
                    <a:pt x="404121" y="3467099"/>
                  </a:lnTo>
                  <a:lnTo>
                    <a:pt x="431760" y="3505199"/>
                  </a:lnTo>
                  <a:lnTo>
                    <a:pt x="460286" y="3543299"/>
                  </a:lnTo>
                  <a:lnTo>
                    <a:pt x="489690" y="3581399"/>
                  </a:lnTo>
                  <a:lnTo>
                    <a:pt x="519966" y="3606799"/>
                  </a:lnTo>
                  <a:lnTo>
                    <a:pt x="551106" y="3644899"/>
                  </a:lnTo>
                  <a:lnTo>
                    <a:pt x="583103" y="3670299"/>
                  </a:lnTo>
                  <a:lnTo>
                    <a:pt x="615950" y="3708399"/>
                  </a:lnTo>
                  <a:lnTo>
                    <a:pt x="649640" y="3746499"/>
                  </a:lnTo>
                  <a:lnTo>
                    <a:pt x="684166" y="3771899"/>
                  </a:lnTo>
                  <a:lnTo>
                    <a:pt x="719521" y="3809999"/>
                  </a:lnTo>
                  <a:lnTo>
                    <a:pt x="755697" y="3835399"/>
                  </a:lnTo>
                  <a:lnTo>
                    <a:pt x="792687" y="3860799"/>
                  </a:lnTo>
                  <a:lnTo>
                    <a:pt x="830485" y="3898899"/>
                  </a:lnTo>
                  <a:lnTo>
                    <a:pt x="869083" y="3924299"/>
                  </a:lnTo>
                  <a:lnTo>
                    <a:pt x="908473" y="3962399"/>
                  </a:lnTo>
                  <a:lnTo>
                    <a:pt x="948650" y="3987799"/>
                  </a:lnTo>
                  <a:lnTo>
                    <a:pt x="989605" y="4013199"/>
                  </a:lnTo>
                  <a:lnTo>
                    <a:pt x="1031331" y="4038599"/>
                  </a:lnTo>
                  <a:lnTo>
                    <a:pt x="1073822" y="4063999"/>
                  </a:lnTo>
                  <a:lnTo>
                    <a:pt x="1117070" y="4102099"/>
                  </a:lnTo>
                  <a:lnTo>
                    <a:pt x="1205810" y="4152899"/>
                  </a:lnTo>
                  <a:lnTo>
                    <a:pt x="1297492" y="4203699"/>
                  </a:lnTo>
                  <a:lnTo>
                    <a:pt x="1392060" y="4254499"/>
                  </a:lnTo>
                  <a:lnTo>
                    <a:pt x="1440409" y="4267199"/>
                  </a:lnTo>
                  <a:lnTo>
                    <a:pt x="1539199" y="4317999"/>
                  </a:lnTo>
                  <a:lnTo>
                    <a:pt x="1640733" y="4368799"/>
                  </a:lnTo>
                  <a:lnTo>
                    <a:pt x="1692510" y="4381499"/>
                  </a:lnTo>
                  <a:lnTo>
                    <a:pt x="1738387" y="4406899"/>
                  </a:lnTo>
                  <a:lnTo>
                    <a:pt x="1831162" y="4432299"/>
                  </a:lnTo>
                  <a:lnTo>
                    <a:pt x="1878029" y="4457699"/>
                  </a:lnTo>
                  <a:lnTo>
                    <a:pt x="2020359" y="4495799"/>
                  </a:lnTo>
                  <a:lnTo>
                    <a:pt x="2068327" y="4521199"/>
                  </a:lnTo>
                  <a:lnTo>
                    <a:pt x="2409844" y="4610099"/>
                  </a:lnTo>
                  <a:lnTo>
                    <a:pt x="2459265" y="4610099"/>
                  </a:lnTo>
                  <a:lnTo>
                    <a:pt x="2608132" y="4648199"/>
                  </a:lnTo>
                  <a:lnTo>
                    <a:pt x="2657905" y="4648199"/>
                  </a:lnTo>
                  <a:lnTo>
                    <a:pt x="2757581" y="4673599"/>
                  </a:lnTo>
                  <a:close/>
                </a:path>
                <a:path w="6803390" h="4724400">
                  <a:moveTo>
                    <a:pt x="4147674" y="4673599"/>
                  </a:moveTo>
                  <a:lnTo>
                    <a:pt x="4045645" y="4673599"/>
                  </a:lnTo>
                  <a:lnTo>
                    <a:pt x="4145321" y="4648199"/>
                  </a:lnTo>
                  <a:lnTo>
                    <a:pt x="4195094" y="4648199"/>
                  </a:lnTo>
                  <a:lnTo>
                    <a:pt x="4343962" y="4610099"/>
                  </a:lnTo>
                  <a:lnTo>
                    <a:pt x="4393383" y="4610099"/>
                  </a:lnTo>
                  <a:lnTo>
                    <a:pt x="4734899" y="4521199"/>
                  </a:lnTo>
                  <a:lnTo>
                    <a:pt x="4782867" y="4495799"/>
                  </a:lnTo>
                  <a:lnTo>
                    <a:pt x="4925197" y="4457699"/>
                  </a:lnTo>
                  <a:lnTo>
                    <a:pt x="4972064" y="4432299"/>
                  </a:lnTo>
                  <a:lnTo>
                    <a:pt x="5064839" y="4406899"/>
                  </a:lnTo>
                  <a:lnTo>
                    <a:pt x="5110716" y="4381499"/>
                  </a:lnTo>
                  <a:lnTo>
                    <a:pt x="5162493" y="4368799"/>
                  </a:lnTo>
                  <a:lnTo>
                    <a:pt x="5264027" y="4317999"/>
                  </a:lnTo>
                  <a:lnTo>
                    <a:pt x="5362817" y="4267199"/>
                  </a:lnTo>
                  <a:lnTo>
                    <a:pt x="5411166" y="4254499"/>
                  </a:lnTo>
                  <a:lnTo>
                    <a:pt x="5505734" y="4203699"/>
                  </a:lnTo>
                  <a:lnTo>
                    <a:pt x="5597417" y="4152899"/>
                  </a:lnTo>
                  <a:lnTo>
                    <a:pt x="5686156" y="4102099"/>
                  </a:lnTo>
                  <a:lnTo>
                    <a:pt x="5729404" y="4063999"/>
                  </a:lnTo>
                  <a:lnTo>
                    <a:pt x="5771895" y="4038599"/>
                  </a:lnTo>
                  <a:lnTo>
                    <a:pt x="5813622" y="4013199"/>
                  </a:lnTo>
                  <a:lnTo>
                    <a:pt x="5854577" y="3987799"/>
                  </a:lnTo>
                  <a:lnTo>
                    <a:pt x="5894753" y="3962399"/>
                  </a:lnTo>
                  <a:lnTo>
                    <a:pt x="5934144" y="3924299"/>
                  </a:lnTo>
                  <a:lnTo>
                    <a:pt x="5972741" y="3898899"/>
                  </a:lnTo>
                  <a:lnTo>
                    <a:pt x="6010539" y="3860799"/>
                  </a:lnTo>
                  <a:lnTo>
                    <a:pt x="6047529" y="3835399"/>
                  </a:lnTo>
                  <a:lnTo>
                    <a:pt x="6083705" y="3809999"/>
                  </a:lnTo>
                  <a:lnTo>
                    <a:pt x="6119060" y="3771899"/>
                  </a:lnTo>
                  <a:lnTo>
                    <a:pt x="6153586" y="3746499"/>
                  </a:lnTo>
                  <a:lnTo>
                    <a:pt x="6187276" y="3708399"/>
                  </a:lnTo>
                  <a:lnTo>
                    <a:pt x="6220123" y="3670299"/>
                  </a:lnTo>
                  <a:lnTo>
                    <a:pt x="6252120" y="3644899"/>
                  </a:lnTo>
                  <a:lnTo>
                    <a:pt x="6283260" y="3606799"/>
                  </a:lnTo>
                  <a:lnTo>
                    <a:pt x="6313536" y="3581399"/>
                  </a:lnTo>
                  <a:lnTo>
                    <a:pt x="6342940" y="3543299"/>
                  </a:lnTo>
                  <a:lnTo>
                    <a:pt x="6371465" y="3505199"/>
                  </a:lnTo>
                  <a:lnTo>
                    <a:pt x="6399105" y="3467099"/>
                  </a:lnTo>
                  <a:lnTo>
                    <a:pt x="6425852" y="3441699"/>
                  </a:lnTo>
                  <a:lnTo>
                    <a:pt x="6451699" y="3403599"/>
                  </a:lnTo>
                  <a:lnTo>
                    <a:pt x="6476638" y="3365499"/>
                  </a:lnTo>
                  <a:lnTo>
                    <a:pt x="6504776" y="3327399"/>
                  </a:lnTo>
                  <a:lnTo>
                    <a:pt x="6531633" y="3276599"/>
                  </a:lnTo>
                  <a:lnTo>
                    <a:pt x="6557204" y="3238499"/>
                  </a:lnTo>
                  <a:lnTo>
                    <a:pt x="6581479" y="3187699"/>
                  </a:lnTo>
                  <a:lnTo>
                    <a:pt x="6604451" y="3149599"/>
                  </a:lnTo>
                  <a:lnTo>
                    <a:pt x="6626114" y="3098799"/>
                  </a:lnTo>
                  <a:lnTo>
                    <a:pt x="6646459" y="3047999"/>
                  </a:lnTo>
                  <a:lnTo>
                    <a:pt x="6665479" y="3009899"/>
                  </a:lnTo>
                  <a:lnTo>
                    <a:pt x="6683167" y="2959099"/>
                  </a:lnTo>
                  <a:lnTo>
                    <a:pt x="6699515" y="2908299"/>
                  </a:lnTo>
                  <a:lnTo>
                    <a:pt x="6714515" y="2857499"/>
                  </a:lnTo>
                  <a:lnTo>
                    <a:pt x="6728161" y="2819399"/>
                  </a:lnTo>
                  <a:lnTo>
                    <a:pt x="6740444" y="2768599"/>
                  </a:lnTo>
                  <a:lnTo>
                    <a:pt x="6751358" y="2717799"/>
                  </a:lnTo>
                  <a:lnTo>
                    <a:pt x="6760894" y="2666999"/>
                  </a:lnTo>
                  <a:lnTo>
                    <a:pt x="6769045" y="2616199"/>
                  </a:lnTo>
                  <a:lnTo>
                    <a:pt x="6775805" y="2565399"/>
                  </a:lnTo>
                  <a:lnTo>
                    <a:pt x="6781164" y="2514599"/>
                  </a:lnTo>
                  <a:lnTo>
                    <a:pt x="6785116" y="2476499"/>
                  </a:lnTo>
                  <a:lnTo>
                    <a:pt x="6787654" y="2425699"/>
                  </a:lnTo>
                  <a:lnTo>
                    <a:pt x="6788769" y="2374899"/>
                  </a:lnTo>
                  <a:lnTo>
                    <a:pt x="6788471" y="2324099"/>
                  </a:lnTo>
                  <a:lnTo>
                    <a:pt x="6786813" y="2273299"/>
                  </a:lnTo>
                  <a:lnTo>
                    <a:pt x="6783801" y="2222499"/>
                  </a:lnTo>
                  <a:lnTo>
                    <a:pt x="6779443" y="2171699"/>
                  </a:lnTo>
                  <a:lnTo>
                    <a:pt x="6773744" y="2133599"/>
                  </a:lnTo>
                  <a:lnTo>
                    <a:pt x="6766711" y="2082799"/>
                  </a:lnTo>
                  <a:lnTo>
                    <a:pt x="6758351" y="2031999"/>
                  </a:lnTo>
                  <a:lnTo>
                    <a:pt x="6748670" y="1981199"/>
                  </a:lnTo>
                  <a:lnTo>
                    <a:pt x="6737675" y="1943099"/>
                  </a:lnTo>
                  <a:lnTo>
                    <a:pt x="6725372" y="1892299"/>
                  </a:lnTo>
                  <a:lnTo>
                    <a:pt x="6711768" y="1841499"/>
                  </a:lnTo>
                  <a:lnTo>
                    <a:pt x="6696868" y="1803399"/>
                  </a:lnTo>
                  <a:lnTo>
                    <a:pt x="6680681" y="1752599"/>
                  </a:lnTo>
                  <a:lnTo>
                    <a:pt x="6663212" y="1701799"/>
                  </a:lnTo>
                  <a:lnTo>
                    <a:pt x="6644467" y="1663699"/>
                  </a:lnTo>
                  <a:lnTo>
                    <a:pt x="6624454" y="1612899"/>
                  </a:lnTo>
                  <a:lnTo>
                    <a:pt x="6603178" y="1574799"/>
                  </a:lnTo>
                  <a:lnTo>
                    <a:pt x="6580647" y="1523999"/>
                  </a:lnTo>
                  <a:lnTo>
                    <a:pt x="6556866" y="1485899"/>
                  </a:lnTo>
                  <a:lnTo>
                    <a:pt x="6531843" y="1435099"/>
                  </a:lnTo>
                  <a:lnTo>
                    <a:pt x="6505583" y="1396999"/>
                  </a:lnTo>
                  <a:lnTo>
                    <a:pt x="6478094" y="1358899"/>
                  </a:lnTo>
                  <a:lnTo>
                    <a:pt x="6453145" y="1320799"/>
                  </a:lnTo>
                  <a:lnTo>
                    <a:pt x="6427286" y="1282699"/>
                  </a:lnTo>
                  <a:lnTo>
                    <a:pt x="6400525" y="1244599"/>
                  </a:lnTo>
                  <a:lnTo>
                    <a:pt x="6372869" y="1206499"/>
                  </a:lnTo>
                  <a:lnTo>
                    <a:pt x="6344325" y="1181099"/>
                  </a:lnTo>
                  <a:lnTo>
                    <a:pt x="6314900" y="1142999"/>
                  </a:lnTo>
                  <a:lnTo>
                    <a:pt x="6284601" y="1104899"/>
                  </a:lnTo>
                  <a:lnTo>
                    <a:pt x="6253435" y="1079499"/>
                  </a:lnTo>
                  <a:lnTo>
                    <a:pt x="6221411" y="1041399"/>
                  </a:lnTo>
                  <a:lnTo>
                    <a:pt x="6188534" y="1003299"/>
                  </a:lnTo>
                  <a:lnTo>
                    <a:pt x="6154812" y="977899"/>
                  </a:lnTo>
                  <a:lnTo>
                    <a:pt x="6120252" y="939799"/>
                  </a:lnTo>
                  <a:lnTo>
                    <a:pt x="6084862" y="914399"/>
                  </a:lnTo>
                  <a:lnTo>
                    <a:pt x="6048648" y="876299"/>
                  </a:lnTo>
                  <a:lnTo>
                    <a:pt x="6011617" y="850899"/>
                  </a:lnTo>
                  <a:lnTo>
                    <a:pt x="5973778" y="825499"/>
                  </a:lnTo>
                  <a:lnTo>
                    <a:pt x="5935136" y="787399"/>
                  </a:lnTo>
                  <a:lnTo>
                    <a:pt x="5895700" y="761999"/>
                  </a:lnTo>
                  <a:lnTo>
                    <a:pt x="5855476" y="736599"/>
                  </a:lnTo>
                  <a:lnTo>
                    <a:pt x="5814471" y="698499"/>
                  </a:lnTo>
                  <a:lnTo>
                    <a:pt x="5772694" y="673099"/>
                  </a:lnTo>
                  <a:lnTo>
                    <a:pt x="5730150" y="647699"/>
                  </a:lnTo>
                  <a:lnTo>
                    <a:pt x="5686847" y="622299"/>
                  </a:lnTo>
                  <a:lnTo>
                    <a:pt x="5597992" y="571499"/>
                  </a:lnTo>
                  <a:lnTo>
                    <a:pt x="5506188" y="520699"/>
                  </a:lnTo>
                  <a:lnTo>
                    <a:pt x="5411491" y="469899"/>
                  </a:lnTo>
                  <a:lnTo>
                    <a:pt x="5313959" y="419099"/>
                  </a:lnTo>
                  <a:lnTo>
                    <a:pt x="5264148" y="393699"/>
                  </a:lnTo>
                  <a:lnTo>
                    <a:pt x="5213649" y="380999"/>
                  </a:lnTo>
                  <a:lnTo>
                    <a:pt x="5110619" y="330199"/>
                  </a:lnTo>
                  <a:lnTo>
                    <a:pt x="5064774" y="317499"/>
                  </a:lnTo>
                  <a:lnTo>
                    <a:pt x="5018581" y="292099"/>
                  </a:lnTo>
                  <a:lnTo>
                    <a:pt x="4925215" y="266699"/>
                  </a:lnTo>
                  <a:lnTo>
                    <a:pt x="4878072" y="241299"/>
                  </a:lnTo>
                  <a:lnTo>
                    <a:pt x="4244971" y="76199"/>
                  </a:lnTo>
                  <a:lnTo>
                    <a:pt x="4195262" y="76199"/>
                  </a:lnTo>
                  <a:lnTo>
                    <a:pt x="4095661" y="50799"/>
                  </a:lnTo>
                  <a:lnTo>
                    <a:pt x="4045801" y="50799"/>
                  </a:lnTo>
                  <a:lnTo>
                    <a:pt x="3995923" y="38099"/>
                  </a:lnTo>
                  <a:lnTo>
                    <a:pt x="4097867" y="38099"/>
                  </a:lnTo>
                  <a:lnTo>
                    <a:pt x="4197781" y="63499"/>
                  </a:lnTo>
                  <a:lnTo>
                    <a:pt x="4247646" y="63499"/>
                  </a:lnTo>
                  <a:lnTo>
                    <a:pt x="4495434" y="126999"/>
                  </a:lnTo>
                  <a:lnTo>
                    <a:pt x="4544574" y="126999"/>
                  </a:lnTo>
                  <a:lnTo>
                    <a:pt x="4593538" y="139699"/>
                  </a:lnTo>
                  <a:lnTo>
                    <a:pt x="4642310" y="165099"/>
                  </a:lnTo>
                  <a:lnTo>
                    <a:pt x="4882751" y="228599"/>
                  </a:lnTo>
                  <a:lnTo>
                    <a:pt x="4930045" y="253999"/>
                  </a:lnTo>
                  <a:lnTo>
                    <a:pt x="5023713" y="279399"/>
                  </a:lnTo>
                  <a:lnTo>
                    <a:pt x="5070057" y="304799"/>
                  </a:lnTo>
                  <a:lnTo>
                    <a:pt x="5116051" y="317499"/>
                  </a:lnTo>
                  <a:lnTo>
                    <a:pt x="5168135" y="342899"/>
                  </a:lnTo>
                  <a:lnTo>
                    <a:pt x="5219543" y="355599"/>
                  </a:lnTo>
                  <a:lnTo>
                    <a:pt x="5270268" y="380999"/>
                  </a:lnTo>
                  <a:lnTo>
                    <a:pt x="5369643" y="431799"/>
                  </a:lnTo>
                  <a:lnTo>
                    <a:pt x="5466201" y="482599"/>
                  </a:lnTo>
                  <a:lnTo>
                    <a:pt x="5559886" y="533399"/>
                  </a:lnTo>
                  <a:lnTo>
                    <a:pt x="5650639" y="584199"/>
                  </a:lnTo>
                  <a:lnTo>
                    <a:pt x="5738404" y="634999"/>
                  </a:lnTo>
                  <a:lnTo>
                    <a:pt x="5781147" y="660399"/>
                  </a:lnTo>
                  <a:lnTo>
                    <a:pt x="5823122" y="685799"/>
                  </a:lnTo>
                  <a:lnTo>
                    <a:pt x="5864321" y="723899"/>
                  </a:lnTo>
                  <a:lnTo>
                    <a:pt x="5904737" y="749299"/>
                  </a:lnTo>
                  <a:lnTo>
                    <a:pt x="5944363" y="774699"/>
                  </a:lnTo>
                  <a:lnTo>
                    <a:pt x="5983191" y="812799"/>
                  </a:lnTo>
                  <a:lnTo>
                    <a:pt x="6021214" y="838199"/>
                  </a:lnTo>
                  <a:lnTo>
                    <a:pt x="6058426" y="876299"/>
                  </a:lnTo>
                  <a:lnTo>
                    <a:pt x="6094819" y="901699"/>
                  </a:lnTo>
                  <a:lnTo>
                    <a:pt x="6130385" y="939799"/>
                  </a:lnTo>
                  <a:lnTo>
                    <a:pt x="6165118" y="965199"/>
                  </a:lnTo>
                  <a:lnTo>
                    <a:pt x="6199011" y="1003299"/>
                  </a:lnTo>
                  <a:lnTo>
                    <a:pt x="6232055" y="1028699"/>
                  </a:lnTo>
                  <a:lnTo>
                    <a:pt x="6264245" y="1066799"/>
                  </a:lnTo>
                  <a:lnTo>
                    <a:pt x="6295573" y="1104899"/>
                  </a:lnTo>
                  <a:lnTo>
                    <a:pt x="6326031" y="1130299"/>
                  </a:lnTo>
                  <a:lnTo>
                    <a:pt x="6355613" y="1168399"/>
                  </a:lnTo>
                  <a:lnTo>
                    <a:pt x="6384312" y="1206499"/>
                  </a:lnTo>
                  <a:lnTo>
                    <a:pt x="6412119" y="1244599"/>
                  </a:lnTo>
                  <a:lnTo>
                    <a:pt x="6439029" y="1269999"/>
                  </a:lnTo>
                  <a:lnTo>
                    <a:pt x="6465033" y="1308099"/>
                  </a:lnTo>
                  <a:lnTo>
                    <a:pt x="6490125" y="1346199"/>
                  </a:lnTo>
                  <a:lnTo>
                    <a:pt x="6517822" y="1384299"/>
                  </a:lnTo>
                  <a:lnTo>
                    <a:pt x="6544281" y="1435099"/>
                  </a:lnTo>
                  <a:lnTo>
                    <a:pt x="6569494" y="1473199"/>
                  </a:lnTo>
                  <a:lnTo>
                    <a:pt x="6593457" y="1523999"/>
                  </a:lnTo>
                  <a:lnTo>
                    <a:pt x="6616161" y="1562099"/>
                  </a:lnTo>
                  <a:lnTo>
                    <a:pt x="6637600" y="1612899"/>
                  </a:lnTo>
                  <a:lnTo>
                    <a:pt x="6657768" y="1650999"/>
                  </a:lnTo>
                  <a:lnTo>
                    <a:pt x="6676658" y="1701799"/>
                  </a:lnTo>
                  <a:lnTo>
                    <a:pt x="6694263" y="1752599"/>
                  </a:lnTo>
                  <a:lnTo>
                    <a:pt x="6710578" y="1790699"/>
                  </a:lnTo>
                  <a:lnTo>
                    <a:pt x="6725594" y="1841499"/>
                  </a:lnTo>
                  <a:lnTo>
                    <a:pt x="6739306" y="1892299"/>
                  </a:lnTo>
                  <a:lnTo>
                    <a:pt x="6751707" y="1930399"/>
                  </a:lnTo>
                  <a:lnTo>
                    <a:pt x="6762790" y="1981199"/>
                  </a:lnTo>
                  <a:lnTo>
                    <a:pt x="6772549" y="2031999"/>
                  </a:lnTo>
                  <a:lnTo>
                    <a:pt x="6780977" y="2082799"/>
                  </a:lnTo>
                  <a:lnTo>
                    <a:pt x="6788067" y="2120899"/>
                  </a:lnTo>
                  <a:lnTo>
                    <a:pt x="6793814" y="2171699"/>
                  </a:lnTo>
                  <a:lnTo>
                    <a:pt x="6798210" y="2222499"/>
                  </a:lnTo>
                  <a:lnTo>
                    <a:pt x="6801248" y="2273299"/>
                  </a:lnTo>
                  <a:lnTo>
                    <a:pt x="6802923" y="2324099"/>
                  </a:lnTo>
                  <a:lnTo>
                    <a:pt x="6803226" y="2374899"/>
                  </a:lnTo>
                  <a:lnTo>
                    <a:pt x="6802105" y="2425699"/>
                  </a:lnTo>
                  <a:lnTo>
                    <a:pt x="6799550" y="2476499"/>
                  </a:lnTo>
                  <a:lnTo>
                    <a:pt x="6795568" y="2527299"/>
                  </a:lnTo>
                  <a:lnTo>
                    <a:pt x="6790168" y="2578099"/>
                  </a:lnTo>
                  <a:lnTo>
                    <a:pt x="6783356" y="2616199"/>
                  </a:lnTo>
                  <a:lnTo>
                    <a:pt x="6775141" y="2666999"/>
                  </a:lnTo>
                  <a:lnTo>
                    <a:pt x="6765531" y="2717799"/>
                  </a:lnTo>
                  <a:lnTo>
                    <a:pt x="6754531" y="2768599"/>
                  </a:lnTo>
                  <a:lnTo>
                    <a:pt x="6742152" y="2819399"/>
                  </a:lnTo>
                  <a:lnTo>
                    <a:pt x="6728399" y="2870199"/>
                  </a:lnTo>
                  <a:lnTo>
                    <a:pt x="6713280" y="2920999"/>
                  </a:lnTo>
                  <a:lnTo>
                    <a:pt x="6696804" y="2959099"/>
                  </a:lnTo>
                  <a:lnTo>
                    <a:pt x="6678978" y="3009899"/>
                  </a:lnTo>
                  <a:lnTo>
                    <a:pt x="6659809" y="3060699"/>
                  </a:lnTo>
                  <a:lnTo>
                    <a:pt x="6639305" y="3098799"/>
                  </a:lnTo>
                  <a:lnTo>
                    <a:pt x="6617473" y="3149599"/>
                  </a:lnTo>
                  <a:lnTo>
                    <a:pt x="6594322" y="3200399"/>
                  </a:lnTo>
                  <a:lnTo>
                    <a:pt x="6569858" y="3238499"/>
                  </a:lnTo>
                  <a:lnTo>
                    <a:pt x="6544090" y="3289299"/>
                  </a:lnTo>
                  <a:lnTo>
                    <a:pt x="6517025" y="3327399"/>
                  </a:lnTo>
                  <a:lnTo>
                    <a:pt x="6488671" y="3378199"/>
                  </a:lnTo>
                  <a:lnTo>
                    <a:pt x="6463588" y="3403599"/>
                  </a:lnTo>
                  <a:lnTo>
                    <a:pt x="6437596" y="3441699"/>
                  </a:lnTo>
                  <a:lnTo>
                    <a:pt x="6410700" y="3479799"/>
                  </a:lnTo>
                  <a:lnTo>
                    <a:pt x="6382909" y="3517899"/>
                  </a:lnTo>
                  <a:lnTo>
                    <a:pt x="6354229" y="3555999"/>
                  </a:lnTo>
                  <a:lnTo>
                    <a:pt x="6324668" y="3581399"/>
                  </a:lnTo>
                  <a:lnTo>
                    <a:pt x="6294233" y="3619499"/>
                  </a:lnTo>
                  <a:lnTo>
                    <a:pt x="6262931" y="3657599"/>
                  </a:lnTo>
                  <a:lnTo>
                    <a:pt x="6230768" y="3682999"/>
                  </a:lnTo>
                  <a:lnTo>
                    <a:pt x="6197753" y="3721099"/>
                  </a:lnTo>
                  <a:lnTo>
                    <a:pt x="6163892" y="3746499"/>
                  </a:lnTo>
                  <a:lnTo>
                    <a:pt x="6129193" y="3784599"/>
                  </a:lnTo>
                  <a:lnTo>
                    <a:pt x="6093662" y="3809999"/>
                  </a:lnTo>
                  <a:lnTo>
                    <a:pt x="6057308" y="3848099"/>
                  </a:lnTo>
                  <a:lnTo>
                    <a:pt x="6020136" y="3873499"/>
                  </a:lnTo>
                  <a:lnTo>
                    <a:pt x="5982154" y="3911599"/>
                  </a:lnTo>
                  <a:lnTo>
                    <a:pt x="5943370" y="3936999"/>
                  </a:lnTo>
                  <a:lnTo>
                    <a:pt x="5903790" y="3962399"/>
                  </a:lnTo>
                  <a:lnTo>
                    <a:pt x="5863422" y="4000499"/>
                  </a:lnTo>
                  <a:lnTo>
                    <a:pt x="5822273" y="4025899"/>
                  </a:lnTo>
                  <a:lnTo>
                    <a:pt x="5780349" y="4051299"/>
                  </a:lnTo>
                  <a:lnTo>
                    <a:pt x="5737659" y="4076699"/>
                  </a:lnTo>
                  <a:lnTo>
                    <a:pt x="5694209" y="4114799"/>
                  </a:lnTo>
                  <a:lnTo>
                    <a:pt x="5650006" y="4140199"/>
                  </a:lnTo>
                  <a:lnTo>
                    <a:pt x="5559371" y="4190999"/>
                  </a:lnTo>
                  <a:lnTo>
                    <a:pt x="5465812" y="4241799"/>
                  </a:lnTo>
                  <a:lnTo>
                    <a:pt x="5369385" y="4292599"/>
                  </a:lnTo>
                  <a:lnTo>
                    <a:pt x="5320115" y="4305299"/>
                  </a:lnTo>
                  <a:lnTo>
                    <a:pt x="5270149" y="4330699"/>
                  </a:lnTo>
                  <a:lnTo>
                    <a:pt x="5168159" y="4381499"/>
                  </a:lnTo>
                  <a:lnTo>
                    <a:pt x="5116150" y="4394199"/>
                  </a:lnTo>
                  <a:lnTo>
                    <a:pt x="5070130" y="4419599"/>
                  </a:lnTo>
                  <a:lnTo>
                    <a:pt x="4977065" y="4444999"/>
                  </a:lnTo>
                  <a:lnTo>
                    <a:pt x="4930051" y="4470399"/>
                  </a:lnTo>
                  <a:lnTo>
                    <a:pt x="4835137" y="4495799"/>
                  </a:lnTo>
                  <a:lnTo>
                    <a:pt x="4787270" y="4521199"/>
                  </a:lnTo>
                  <a:lnTo>
                    <a:pt x="4346955" y="4635499"/>
                  </a:lnTo>
                  <a:lnTo>
                    <a:pt x="4297263" y="4635499"/>
                  </a:lnTo>
                  <a:lnTo>
                    <a:pt x="4147674" y="4673599"/>
                  </a:lnTo>
                  <a:close/>
                </a:path>
                <a:path w="6803390" h="4724400">
                  <a:moveTo>
                    <a:pt x="2857327" y="4686299"/>
                  </a:moveTo>
                  <a:lnTo>
                    <a:pt x="2755549" y="4686299"/>
                  </a:lnTo>
                  <a:lnTo>
                    <a:pt x="2705534" y="4673599"/>
                  </a:lnTo>
                  <a:lnTo>
                    <a:pt x="2807453" y="4673599"/>
                  </a:lnTo>
                  <a:lnTo>
                    <a:pt x="2857327" y="4686299"/>
                  </a:lnTo>
                  <a:close/>
                </a:path>
                <a:path w="6803390" h="4724400">
                  <a:moveTo>
                    <a:pt x="4047677" y="4686299"/>
                  </a:moveTo>
                  <a:lnTo>
                    <a:pt x="3945899" y="4686299"/>
                  </a:lnTo>
                  <a:lnTo>
                    <a:pt x="3995773" y="4673599"/>
                  </a:lnTo>
                  <a:lnTo>
                    <a:pt x="4097692" y="4673599"/>
                  </a:lnTo>
                  <a:lnTo>
                    <a:pt x="4047677" y="4686299"/>
                  </a:lnTo>
                  <a:close/>
                </a:path>
                <a:path w="6803390" h="4724400">
                  <a:moveTo>
                    <a:pt x="2957019" y="4698999"/>
                  </a:moveTo>
                  <a:lnTo>
                    <a:pt x="2855615" y="4698999"/>
                  </a:lnTo>
                  <a:lnTo>
                    <a:pt x="2805581" y="4686299"/>
                  </a:lnTo>
                  <a:lnTo>
                    <a:pt x="2907188" y="4686299"/>
                  </a:lnTo>
                  <a:lnTo>
                    <a:pt x="2957019" y="4698999"/>
                  </a:lnTo>
                  <a:close/>
                </a:path>
                <a:path w="6803390" h="4724400">
                  <a:moveTo>
                    <a:pt x="3947611" y="4698999"/>
                  </a:moveTo>
                  <a:lnTo>
                    <a:pt x="3846207" y="4698999"/>
                  </a:lnTo>
                  <a:lnTo>
                    <a:pt x="3896038" y="4686299"/>
                  </a:lnTo>
                  <a:lnTo>
                    <a:pt x="3997645" y="4686299"/>
                  </a:lnTo>
                  <a:lnTo>
                    <a:pt x="3947611" y="4698999"/>
                  </a:lnTo>
                  <a:close/>
                </a:path>
                <a:path w="6803390" h="4724400">
                  <a:moveTo>
                    <a:pt x="3106183" y="4711699"/>
                  </a:moveTo>
                  <a:lnTo>
                    <a:pt x="2955626" y="4711699"/>
                  </a:lnTo>
                  <a:lnTo>
                    <a:pt x="2905635" y="4698999"/>
                  </a:lnTo>
                  <a:lnTo>
                    <a:pt x="3056532" y="4698999"/>
                  </a:lnTo>
                  <a:lnTo>
                    <a:pt x="3106183" y="4711699"/>
                  </a:lnTo>
                  <a:close/>
                </a:path>
                <a:path w="6803390" h="4724400">
                  <a:moveTo>
                    <a:pt x="3847600" y="4711699"/>
                  </a:moveTo>
                  <a:lnTo>
                    <a:pt x="3697043" y="4711699"/>
                  </a:lnTo>
                  <a:lnTo>
                    <a:pt x="3746694" y="4698999"/>
                  </a:lnTo>
                  <a:lnTo>
                    <a:pt x="3897590" y="4698999"/>
                  </a:lnTo>
                  <a:lnTo>
                    <a:pt x="3847600" y="4711699"/>
                  </a:lnTo>
                  <a:close/>
                </a:path>
                <a:path w="6803390" h="4724400">
                  <a:moveTo>
                    <a:pt x="3697964" y="4724399"/>
                  </a:moveTo>
                  <a:lnTo>
                    <a:pt x="3105262" y="4724399"/>
                  </a:lnTo>
                  <a:lnTo>
                    <a:pt x="3055455" y="4711699"/>
                  </a:lnTo>
                  <a:lnTo>
                    <a:pt x="3747771" y="4711699"/>
                  </a:lnTo>
                  <a:lnTo>
                    <a:pt x="3697964" y="4724399"/>
                  </a:lnTo>
                  <a:close/>
                </a:path>
              </a:pathLst>
            </a:custGeom>
            <a:solidFill>
              <a:srgbClr val="00BE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55215" y="5203154"/>
              <a:ext cx="6575315" cy="450850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-17049" y="2585706"/>
            <a:ext cx="14117955" cy="19028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6500"/>
              </a:lnSpc>
              <a:spcBef>
                <a:spcPts val="95"/>
              </a:spcBef>
            </a:pP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наповнював колекцію музею новими експонатами. Але їх  накопичилось настільки багато, що довелося будувати другий  корпус! Ідею зведення він узяв з проєкту будівлі Каїрського музею.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462" y="0"/>
            <a:ext cx="4123690" cy="4114800"/>
            <a:chOff x="462" y="0"/>
            <a:chExt cx="4123690" cy="4114800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6058" y="323849"/>
              <a:ext cx="2362053" cy="235693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2" y="0"/>
              <a:ext cx="4123606" cy="4114675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0" y="5106939"/>
            <a:ext cx="6692265" cy="5180330"/>
            <a:chOff x="0" y="5106939"/>
            <a:chExt cx="6692265" cy="5180330"/>
          </a:xfrm>
        </p:grpSpPr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6227244"/>
              <a:ext cx="2997200" cy="405975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6776" y="5152847"/>
              <a:ext cx="6094842" cy="502667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96197" y="5106939"/>
              <a:ext cx="6196330" cy="5107305"/>
            </a:xfrm>
            <a:custGeom>
              <a:avLst/>
              <a:gdLst/>
              <a:ahLst/>
              <a:cxnLst/>
              <a:rect l="l" t="t" r="r" b="b"/>
              <a:pathLst>
                <a:path w="6196330" h="5107305">
                  <a:moveTo>
                    <a:pt x="909168" y="707943"/>
                  </a:moveTo>
                  <a:lnTo>
                    <a:pt x="847208" y="707943"/>
                  </a:lnTo>
                  <a:lnTo>
                    <a:pt x="844180" y="644734"/>
                  </a:lnTo>
                  <a:lnTo>
                    <a:pt x="846456" y="594167"/>
                  </a:lnTo>
                  <a:lnTo>
                    <a:pt x="853710" y="543599"/>
                  </a:lnTo>
                  <a:lnTo>
                    <a:pt x="865615" y="493032"/>
                  </a:lnTo>
                  <a:lnTo>
                    <a:pt x="881842" y="455106"/>
                  </a:lnTo>
                  <a:lnTo>
                    <a:pt x="902064" y="417181"/>
                  </a:lnTo>
                  <a:lnTo>
                    <a:pt x="953185" y="366613"/>
                  </a:lnTo>
                  <a:lnTo>
                    <a:pt x="983429" y="341330"/>
                  </a:lnTo>
                  <a:lnTo>
                    <a:pt x="1016359" y="316046"/>
                  </a:lnTo>
                  <a:lnTo>
                    <a:pt x="1051647" y="290762"/>
                  </a:lnTo>
                  <a:lnTo>
                    <a:pt x="1088966" y="278120"/>
                  </a:lnTo>
                  <a:lnTo>
                    <a:pt x="1127988" y="265478"/>
                  </a:lnTo>
                  <a:lnTo>
                    <a:pt x="1337191" y="202269"/>
                  </a:lnTo>
                  <a:lnTo>
                    <a:pt x="1379558" y="202269"/>
                  </a:lnTo>
                  <a:lnTo>
                    <a:pt x="1490126" y="176985"/>
                  </a:lnTo>
                  <a:lnTo>
                    <a:pt x="1542396" y="164344"/>
                  </a:lnTo>
                  <a:lnTo>
                    <a:pt x="1591576" y="151702"/>
                  </a:lnTo>
                  <a:lnTo>
                    <a:pt x="1636853" y="126418"/>
                  </a:lnTo>
                  <a:lnTo>
                    <a:pt x="1677416" y="113776"/>
                  </a:lnTo>
                  <a:lnTo>
                    <a:pt x="1712452" y="88492"/>
                  </a:lnTo>
                  <a:lnTo>
                    <a:pt x="1741150" y="50567"/>
                  </a:lnTo>
                  <a:lnTo>
                    <a:pt x="1762699" y="25283"/>
                  </a:lnTo>
                  <a:lnTo>
                    <a:pt x="1771550" y="0"/>
                  </a:lnTo>
                  <a:lnTo>
                    <a:pt x="4424450" y="0"/>
                  </a:lnTo>
                  <a:lnTo>
                    <a:pt x="4433302" y="25283"/>
                  </a:lnTo>
                  <a:lnTo>
                    <a:pt x="4454850" y="50567"/>
                  </a:lnTo>
                  <a:lnTo>
                    <a:pt x="4464416" y="63209"/>
                  </a:lnTo>
                  <a:lnTo>
                    <a:pt x="1810749" y="63209"/>
                  </a:lnTo>
                  <a:lnTo>
                    <a:pt x="1786329" y="101134"/>
                  </a:lnTo>
                  <a:lnTo>
                    <a:pt x="1756660" y="126418"/>
                  </a:lnTo>
                  <a:lnTo>
                    <a:pt x="1722255" y="151702"/>
                  </a:lnTo>
                  <a:lnTo>
                    <a:pt x="1683633" y="176985"/>
                  </a:lnTo>
                  <a:lnTo>
                    <a:pt x="1641308" y="202269"/>
                  </a:lnTo>
                  <a:lnTo>
                    <a:pt x="1595796" y="214911"/>
                  </a:lnTo>
                  <a:lnTo>
                    <a:pt x="1547614" y="227553"/>
                  </a:lnTo>
                  <a:lnTo>
                    <a:pt x="1497277" y="240195"/>
                  </a:lnTo>
                  <a:lnTo>
                    <a:pt x="1392203" y="265478"/>
                  </a:lnTo>
                  <a:lnTo>
                    <a:pt x="1345567" y="265478"/>
                  </a:lnTo>
                  <a:lnTo>
                    <a:pt x="1299595" y="278120"/>
                  </a:lnTo>
                  <a:lnTo>
                    <a:pt x="1210934" y="303404"/>
                  </a:lnTo>
                  <a:lnTo>
                    <a:pt x="1168890" y="316046"/>
                  </a:lnTo>
                  <a:lnTo>
                    <a:pt x="1128802" y="328688"/>
                  </a:lnTo>
                  <a:lnTo>
                    <a:pt x="1090991" y="341330"/>
                  </a:lnTo>
                  <a:lnTo>
                    <a:pt x="1055781" y="366613"/>
                  </a:lnTo>
                  <a:lnTo>
                    <a:pt x="1023494" y="391897"/>
                  </a:lnTo>
                  <a:lnTo>
                    <a:pt x="994454" y="417181"/>
                  </a:lnTo>
                  <a:lnTo>
                    <a:pt x="947401" y="467748"/>
                  </a:lnTo>
                  <a:lnTo>
                    <a:pt x="930035" y="505674"/>
                  </a:lnTo>
                  <a:lnTo>
                    <a:pt x="917206" y="543599"/>
                  </a:lnTo>
                  <a:lnTo>
                    <a:pt x="909236" y="594167"/>
                  </a:lnTo>
                  <a:lnTo>
                    <a:pt x="906449" y="644734"/>
                  </a:lnTo>
                  <a:lnTo>
                    <a:pt x="909168" y="707943"/>
                  </a:lnTo>
                  <a:close/>
                </a:path>
                <a:path w="6196330" h="5107305">
                  <a:moveTo>
                    <a:pt x="5276717" y="809078"/>
                  </a:moveTo>
                  <a:lnTo>
                    <a:pt x="5286833" y="707943"/>
                  </a:lnTo>
                  <a:lnTo>
                    <a:pt x="5289539" y="644734"/>
                  </a:lnTo>
                  <a:lnTo>
                    <a:pt x="5286718" y="594167"/>
                  </a:lnTo>
                  <a:lnTo>
                    <a:pt x="5278697" y="556241"/>
                  </a:lnTo>
                  <a:lnTo>
                    <a:pt x="5265805" y="505674"/>
                  </a:lnTo>
                  <a:lnTo>
                    <a:pt x="5248368" y="467748"/>
                  </a:lnTo>
                  <a:lnTo>
                    <a:pt x="5201168" y="417181"/>
                  </a:lnTo>
                  <a:lnTo>
                    <a:pt x="5172061" y="391897"/>
                  </a:lnTo>
                  <a:lnTo>
                    <a:pt x="5139719" y="366613"/>
                  </a:lnTo>
                  <a:lnTo>
                    <a:pt x="5104469" y="341330"/>
                  </a:lnTo>
                  <a:lnTo>
                    <a:pt x="5066638" y="328688"/>
                  </a:lnTo>
                  <a:lnTo>
                    <a:pt x="5026554" y="316046"/>
                  </a:lnTo>
                  <a:lnTo>
                    <a:pt x="4984545" y="303404"/>
                  </a:lnTo>
                  <a:lnTo>
                    <a:pt x="4850236" y="265478"/>
                  </a:lnTo>
                  <a:lnTo>
                    <a:pt x="4803798" y="265478"/>
                  </a:lnTo>
                  <a:lnTo>
                    <a:pt x="4699331" y="240195"/>
                  </a:lnTo>
                  <a:lnTo>
                    <a:pt x="4649183" y="227553"/>
                  </a:lnTo>
                  <a:lnTo>
                    <a:pt x="4601115" y="214911"/>
                  </a:lnTo>
                  <a:lnTo>
                    <a:pt x="4555641" y="202269"/>
                  </a:lnTo>
                  <a:lnTo>
                    <a:pt x="4513278" y="176985"/>
                  </a:lnTo>
                  <a:lnTo>
                    <a:pt x="4474542" y="151702"/>
                  </a:lnTo>
                  <a:lnTo>
                    <a:pt x="4439948" y="126418"/>
                  </a:lnTo>
                  <a:lnTo>
                    <a:pt x="4410013" y="101134"/>
                  </a:lnTo>
                  <a:lnTo>
                    <a:pt x="4385251" y="63209"/>
                  </a:lnTo>
                  <a:lnTo>
                    <a:pt x="4464416" y="63209"/>
                  </a:lnTo>
                  <a:lnTo>
                    <a:pt x="4483549" y="88492"/>
                  </a:lnTo>
                  <a:lnTo>
                    <a:pt x="4518585" y="113776"/>
                  </a:lnTo>
                  <a:lnTo>
                    <a:pt x="4559147" y="126418"/>
                  </a:lnTo>
                  <a:lnTo>
                    <a:pt x="4604424" y="151702"/>
                  </a:lnTo>
                  <a:lnTo>
                    <a:pt x="4653604" y="164344"/>
                  </a:lnTo>
                  <a:lnTo>
                    <a:pt x="4705875" y="176985"/>
                  </a:lnTo>
                  <a:lnTo>
                    <a:pt x="4816442" y="202269"/>
                  </a:lnTo>
                  <a:lnTo>
                    <a:pt x="4858819" y="202269"/>
                  </a:lnTo>
                  <a:lnTo>
                    <a:pt x="5068271" y="265478"/>
                  </a:lnTo>
                  <a:lnTo>
                    <a:pt x="5107360" y="278120"/>
                  </a:lnTo>
                  <a:lnTo>
                    <a:pt x="5144743" y="290762"/>
                  </a:lnTo>
                  <a:lnTo>
                    <a:pt x="5180089" y="316046"/>
                  </a:lnTo>
                  <a:lnTo>
                    <a:pt x="5213069" y="341330"/>
                  </a:lnTo>
                  <a:lnTo>
                    <a:pt x="5243351" y="366613"/>
                  </a:lnTo>
                  <a:lnTo>
                    <a:pt x="5294497" y="417181"/>
                  </a:lnTo>
                  <a:lnTo>
                    <a:pt x="5314701" y="455106"/>
                  </a:lnTo>
                  <a:lnTo>
                    <a:pt x="5330884" y="493032"/>
                  </a:lnTo>
                  <a:lnTo>
                    <a:pt x="5342715" y="543599"/>
                  </a:lnTo>
                  <a:lnTo>
                    <a:pt x="5349864" y="594167"/>
                  </a:lnTo>
                  <a:lnTo>
                    <a:pt x="5352000" y="644734"/>
                  </a:lnTo>
                  <a:lnTo>
                    <a:pt x="5348793" y="707943"/>
                  </a:lnTo>
                  <a:lnTo>
                    <a:pt x="5570547" y="707943"/>
                  </a:lnTo>
                  <a:lnTo>
                    <a:pt x="5608013" y="745869"/>
                  </a:lnTo>
                  <a:lnTo>
                    <a:pt x="5426499" y="745869"/>
                  </a:lnTo>
                  <a:lnTo>
                    <a:pt x="5375347" y="758511"/>
                  </a:lnTo>
                  <a:lnTo>
                    <a:pt x="5276717" y="809078"/>
                  </a:lnTo>
                  <a:close/>
                </a:path>
                <a:path w="6196330" h="5107305">
                  <a:moveTo>
                    <a:pt x="798783" y="4437290"/>
                  </a:moveTo>
                  <a:lnTo>
                    <a:pt x="707482" y="4437290"/>
                  </a:lnTo>
                  <a:lnTo>
                    <a:pt x="663904" y="4424648"/>
                  </a:lnTo>
                  <a:lnTo>
                    <a:pt x="622925" y="4412007"/>
                  </a:lnTo>
                  <a:lnTo>
                    <a:pt x="585458" y="4386723"/>
                  </a:lnTo>
                  <a:lnTo>
                    <a:pt x="562485" y="4361439"/>
                  </a:lnTo>
                  <a:lnTo>
                    <a:pt x="541120" y="4323514"/>
                  </a:lnTo>
                  <a:lnTo>
                    <a:pt x="522138" y="4298230"/>
                  </a:lnTo>
                  <a:lnTo>
                    <a:pt x="506311" y="4260304"/>
                  </a:lnTo>
                  <a:lnTo>
                    <a:pt x="494415" y="4209737"/>
                  </a:lnTo>
                  <a:lnTo>
                    <a:pt x="487223" y="4171811"/>
                  </a:lnTo>
                  <a:lnTo>
                    <a:pt x="485508" y="4121244"/>
                  </a:lnTo>
                  <a:lnTo>
                    <a:pt x="490045" y="4058035"/>
                  </a:lnTo>
                  <a:lnTo>
                    <a:pt x="501608" y="4007467"/>
                  </a:lnTo>
                  <a:lnTo>
                    <a:pt x="520969" y="3944258"/>
                  </a:lnTo>
                  <a:lnTo>
                    <a:pt x="459985" y="3944258"/>
                  </a:lnTo>
                  <a:lnTo>
                    <a:pt x="361947" y="3918974"/>
                  </a:lnTo>
                  <a:lnTo>
                    <a:pt x="315361" y="3906332"/>
                  </a:lnTo>
                  <a:lnTo>
                    <a:pt x="270788" y="3881049"/>
                  </a:lnTo>
                  <a:lnTo>
                    <a:pt x="228518" y="3855765"/>
                  </a:lnTo>
                  <a:lnTo>
                    <a:pt x="188845" y="3817839"/>
                  </a:lnTo>
                  <a:lnTo>
                    <a:pt x="152061" y="3792556"/>
                  </a:lnTo>
                  <a:lnTo>
                    <a:pt x="118457" y="3754630"/>
                  </a:lnTo>
                  <a:lnTo>
                    <a:pt x="88326" y="3716705"/>
                  </a:lnTo>
                  <a:lnTo>
                    <a:pt x="61961" y="3678779"/>
                  </a:lnTo>
                  <a:lnTo>
                    <a:pt x="39654" y="3640854"/>
                  </a:lnTo>
                  <a:lnTo>
                    <a:pt x="21696" y="3602928"/>
                  </a:lnTo>
                  <a:lnTo>
                    <a:pt x="8381" y="3565002"/>
                  </a:lnTo>
                  <a:lnTo>
                    <a:pt x="0" y="3527077"/>
                  </a:lnTo>
                  <a:lnTo>
                    <a:pt x="0" y="1656082"/>
                  </a:lnTo>
                  <a:lnTo>
                    <a:pt x="5134" y="1618157"/>
                  </a:lnTo>
                  <a:lnTo>
                    <a:pt x="14194" y="1580231"/>
                  </a:lnTo>
                  <a:lnTo>
                    <a:pt x="27036" y="1542306"/>
                  </a:lnTo>
                  <a:lnTo>
                    <a:pt x="43517" y="1504380"/>
                  </a:lnTo>
                  <a:lnTo>
                    <a:pt x="63492" y="1466455"/>
                  </a:lnTo>
                  <a:lnTo>
                    <a:pt x="86818" y="1428529"/>
                  </a:lnTo>
                  <a:lnTo>
                    <a:pt x="113351" y="1390603"/>
                  </a:lnTo>
                  <a:lnTo>
                    <a:pt x="142948" y="1352678"/>
                  </a:lnTo>
                  <a:lnTo>
                    <a:pt x="175466" y="1327394"/>
                  </a:lnTo>
                  <a:lnTo>
                    <a:pt x="210760" y="1289469"/>
                  </a:lnTo>
                  <a:lnTo>
                    <a:pt x="248687" y="1264185"/>
                  </a:lnTo>
                  <a:lnTo>
                    <a:pt x="289103" y="1238901"/>
                  </a:lnTo>
                  <a:lnTo>
                    <a:pt x="331865" y="1213618"/>
                  </a:lnTo>
                  <a:lnTo>
                    <a:pt x="376829" y="1200976"/>
                  </a:lnTo>
                  <a:lnTo>
                    <a:pt x="423852" y="1188334"/>
                  </a:lnTo>
                  <a:lnTo>
                    <a:pt x="472790" y="1175692"/>
                  </a:lnTo>
                  <a:lnTo>
                    <a:pt x="523498" y="1175692"/>
                  </a:lnTo>
                  <a:lnTo>
                    <a:pt x="504137" y="1125125"/>
                  </a:lnTo>
                  <a:lnTo>
                    <a:pt x="492574" y="1061915"/>
                  </a:lnTo>
                  <a:lnTo>
                    <a:pt x="488037" y="1011348"/>
                  </a:lnTo>
                  <a:lnTo>
                    <a:pt x="489752" y="960780"/>
                  </a:lnTo>
                  <a:lnTo>
                    <a:pt x="496944" y="910213"/>
                  </a:lnTo>
                  <a:lnTo>
                    <a:pt x="508840" y="872287"/>
                  </a:lnTo>
                  <a:lnTo>
                    <a:pt x="524667" y="834362"/>
                  </a:lnTo>
                  <a:lnTo>
                    <a:pt x="543649" y="796436"/>
                  </a:lnTo>
                  <a:lnTo>
                    <a:pt x="587987" y="745869"/>
                  </a:lnTo>
                  <a:lnTo>
                    <a:pt x="625454" y="707943"/>
                  </a:lnTo>
                  <a:lnTo>
                    <a:pt x="666433" y="695301"/>
                  </a:lnTo>
                  <a:lnTo>
                    <a:pt x="710011" y="682660"/>
                  </a:lnTo>
                  <a:lnTo>
                    <a:pt x="755275" y="682660"/>
                  </a:lnTo>
                  <a:lnTo>
                    <a:pt x="847208" y="707943"/>
                  </a:lnTo>
                  <a:lnTo>
                    <a:pt x="909168" y="707943"/>
                  </a:lnTo>
                  <a:lnTo>
                    <a:pt x="912961" y="745869"/>
                  </a:lnTo>
                  <a:lnTo>
                    <a:pt x="719652" y="745869"/>
                  </a:lnTo>
                  <a:lnTo>
                    <a:pt x="672886" y="758511"/>
                  </a:lnTo>
                  <a:lnTo>
                    <a:pt x="630980" y="783794"/>
                  </a:lnTo>
                  <a:lnTo>
                    <a:pt x="607597" y="821720"/>
                  </a:lnTo>
                  <a:lnTo>
                    <a:pt x="586644" y="847004"/>
                  </a:lnTo>
                  <a:lnTo>
                    <a:pt x="569366" y="884929"/>
                  </a:lnTo>
                  <a:lnTo>
                    <a:pt x="557007" y="935497"/>
                  </a:lnTo>
                  <a:lnTo>
                    <a:pt x="550813" y="986064"/>
                  </a:lnTo>
                  <a:lnTo>
                    <a:pt x="552028" y="1036632"/>
                  </a:lnTo>
                  <a:lnTo>
                    <a:pt x="561897" y="1099841"/>
                  </a:lnTo>
                  <a:lnTo>
                    <a:pt x="581665" y="1163050"/>
                  </a:lnTo>
                  <a:lnTo>
                    <a:pt x="609845" y="1238901"/>
                  </a:lnTo>
                  <a:lnTo>
                    <a:pt x="514647" y="1238901"/>
                  </a:lnTo>
                  <a:lnTo>
                    <a:pt x="462255" y="1251543"/>
                  </a:lnTo>
                  <a:lnTo>
                    <a:pt x="411998" y="1251543"/>
                  </a:lnTo>
                  <a:lnTo>
                    <a:pt x="364114" y="1276827"/>
                  </a:lnTo>
                  <a:lnTo>
                    <a:pt x="318839" y="1302110"/>
                  </a:lnTo>
                  <a:lnTo>
                    <a:pt x="276412" y="1327394"/>
                  </a:lnTo>
                  <a:lnTo>
                    <a:pt x="237071" y="1352678"/>
                  </a:lnTo>
                  <a:lnTo>
                    <a:pt x="201053" y="1390603"/>
                  </a:lnTo>
                  <a:lnTo>
                    <a:pt x="168597" y="1428529"/>
                  </a:lnTo>
                  <a:lnTo>
                    <a:pt x="139939" y="1466455"/>
                  </a:lnTo>
                  <a:lnTo>
                    <a:pt x="115319" y="1504380"/>
                  </a:lnTo>
                  <a:lnTo>
                    <a:pt x="94973" y="1542306"/>
                  </a:lnTo>
                  <a:lnTo>
                    <a:pt x="79139" y="1580231"/>
                  </a:lnTo>
                  <a:lnTo>
                    <a:pt x="68055" y="1618157"/>
                  </a:lnTo>
                  <a:lnTo>
                    <a:pt x="61960" y="1656082"/>
                  </a:lnTo>
                  <a:lnTo>
                    <a:pt x="60695" y="3514435"/>
                  </a:lnTo>
                  <a:lnTo>
                    <a:pt x="69789" y="3552361"/>
                  </a:lnTo>
                  <a:lnTo>
                    <a:pt x="84556" y="3590286"/>
                  </a:lnTo>
                  <a:lnTo>
                    <a:pt x="104611" y="3640854"/>
                  </a:lnTo>
                  <a:lnTo>
                    <a:pt x="129566" y="3678779"/>
                  </a:lnTo>
                  <a:lnTo>
                    <a:pt x="159034" y="3716705"/>
                  </a:lnTo>
                  <a:lnTo>
                    <a:pt x="192629" y="3741988"/>
                  </a:lnTo>
                  <a:lnTo>
                    <a:pt x="229964" y="3779914"/>
                  </a:lnTo>
                  <a:lnTo>
                    <a:pt x="270652" y="3805198"/>
                  </a:lnTo>
                  <a:lnTo>
                    <a:pt x="314307" y="3830481"/>
                  </a:lnTo>
                  <a:lnTo>
                    <a:pt x="360541" y="3855765"/>
                  </a:lnTo>
                  <a:lnTo>
                    <a:pt x="459201" y="3881049"/>
                  </a:lnTo>
                  <a:lnTo>
                    <a:pt x="610748" y="3881049"/>
                  </a:lnTo>
                  <a:lnTo>
                    <a:pt x="577871" y="3969542"/>
                  </a:lnTo>
                  <a:lnTo>
                    <a:pt x="558104" y="4032751"/>
                  </a:lnTo>
                  <a:lnTo>
                    <a:pt x="548235" y="4095960"/>
                  </a:lnTo>
                  <a:lnTo>
                    <a:pt x="547020" y="4146528"/>
                  </a:lnTo>
                  <a:lnTo>
                    <a:pt x="553214" y="4197095"/>
                  </a:lnTo>
                  <a:lnTo>
                    <a:pt x="565572" y="4235021"/>
                  </a:lnTo>
                  <a:lnTo>
                    <a:pt x="582850" y="4272946"/>
                  </a:lnTo>
                  <a:lnTo>
                    <a:pt x="603803" y="4310872"/>
                  </a:lnTo>
                  <a:lnTo>
                    <a:pt x="669093" y="4361439"/>
                  </a:lnTo>
                  <a:lnTo>
                    <a:pt x="715859" y="4374081"/>
                  </a:lnTo>
                  <a:lnTo>
                    <a:pt x="909870" y="4374081"/>
                  </a:lnTo>
                  <a:lnTo>
                    <a:pt x="905374" y="4424648"/>
                  </a:lnTo>
                  <a:lnTo>
                    <a:pt x="844679" y="4424648"/>
                  </a:lnTo>
                  <a:lnTo>
                    <a:pt x="798783" y="4437290"/>
                  </a:lnTo>
                  <a:close/>
                </a:path>
                <a:path w="6196330" h="5107305">
                  <a:moveTo>
                    <a:pt x="5570547" y="707943"/>
                  </a:moveTo>
                  <a:lnTo>
                    <a:pt x="5348793" y="707943"/>
                  </a:lnTo>
                  <a:lnTo>
                    <a:pt x="5394689" y="682660"/>
                  </a:lnTo>
                  <a:lnTo>
                    <a:pt x="5485990" y="682660"/>
                  </a:lnTo>
                  <a:lnTo>
                    <a:pt x="5529568" y="695301"/>
                  </a:lnTo>
                  <a:lnTo>
                    <a:pt x="5570547" y="707943"/>
                  </a:lnTo>
                  <a:close/>
                </a:path>
                <a:path w="6196330" h="5107305">
                  <a:moveTo>
                    <a:pt x="919284" y="809078"/>
                  </a:moveTo>
                  <a:lnTo>
                    <a:pt x="820654" y="758511"/>
                  </a:lnTo>
                  <a:lnTo>
                    <a:pt x="769501" y="745869"/>
                  </a:lnTo>
                  <a:lnTo>
                    <a:pt x="912961" y="745869"/>
                  </a:lnTo>
                  <a:lnTo>
                    <a:pt x="919284" y="809078"/>
                  </a:lnTo>
                  <a:close/>
                </a:path>
                <a:path w="6196330" h="5107305">
                  <a:moveTo>
                    <a:pt x="5581459" y="1251543"/>
                  </a:moveTo>
                  <a:lnTo>
                    <a:pt x="5614336" y="1163050"/>
                  </a:lnTo>
                  <a:lnTo>
                    <a:pt x="5634103" y="1099841"/>
                  </a:lnTo>
                  <a:lnTo>
                    <a:pt x="5643972" y="1036632"/>
                  </a:lnTo>
                  <a:lnTo>
                    <a:pt x="5645187" y="986064"/>
                  </a:lnTo>
                  <a:lnTo>
                    <a:pt x="5638993" y="935497"/>
                  </a:lnTo>
                  <a:lnTo>
                    <a:pt x="5626635" y="884929"/>
                  </a:lnTo>
                  <a:lnTo>
                    <a:pt x="5609357" y="847004"/>
                  </a:lnTo>
                  <a:lnTo>
                    <a:pt x="5588404" y="821720"/>
                  </a:lnTo>
                  <a:lnTo>
                    <a:pt x="5565021" y="783794"/>
                  </a:lnTo>
                  <a:lnTo>
                    <a:pt x="5523115" y="758511"/>
                  </a:lnTo>
                  <a:lnTo>
                    <a:pt x="5476348" y="745869"/>
                  </a:lnTo>
                  <a:lnTo>
                    <a:pt x="5608013" y="745869"/>
                  </a:lnTo>
                  <a:lnTo>
                    <a:pt x="5652351" y="796436"/>
                  </a:lnTo>
                  <a:lnTo>
                    <a:pt x="5671334" y="834362"/>
                  </a:lnTo>
                  <a:lnTo>
                    <a:pt x="5687160" y="872287"/>
                  </a:lnTo>
                  <a:lnTo>
                    <a:pt x="5699056" y="910213"/>
                  </a:lnTo>
                  <a:lnTo>
                    <a:pt x="5706249" y="960780"/>
                  </a:lnTo>
                  <a:lnTo>
                    <a:pt x="5707964" y="1011348"/>
                  </a:lnTo>
                  <a:lnTo>
                    <a:pt x="5703427" y="1061915"/>
                  </a:lnTo>
                  <a:lnTo>
                    <a:pt x="5691864" y="1125125"/>
                  </a:lnTo>
                  <a:lnTo>
                    <a:pt x="5672502" y="1175692"/>
                  </a:lnTo>
                  <a:lnTo>
                    <a:pt x="5682618" y="1175692"/>
                  </a:lnTo>
                  <a:lnTo>
                    <a:pt x="5732769" y="1188334"/>
                  </a:lnTo>
                  <a:lnTo>
                    <a:pt x="5781592" y="1188334"/>
                  </a:lnTo>
                  <a:lnTo>
                    <a:pt x="5828855" y="1200976"/>
                  </a:lnTo>
                  <a:lnTo>
                    <a:pt x="5874327" y="1213618"/>
                  </a:lnTo>
                  <a:lnTo>
                    <a:pt x="5917776" y="1238901"/>
                  </a:lnTo>
                  <a:lnTo>
                    <a:pt x="5682618" y="1238901"/>
                  </a:lnTo>
                  <a:lnTo>
                    <a:pt x="5581459" y="1251543"/>
                  </a:lnTo>
                  <a:close/>
                </a:path>
                <a:path w="6196330" h="5107305">
                  <a:moveTo>
                    <a:pt x="614542" y="1251543"/>
                  </a:moveTo>
                  <a:lnTo>
                    <a:pt x="514647" y="1238901"/>
                  </a:lnTo>
                  <a:lnTo>
                    <a:pt x="609845" y="1238901"/>
                  </a:lnTo>
                  <a:lnTo>
                    <a:pt x="614542" y="1251543"/>
                  </a:lnTo>
                  <a:close/>
                </a:path>
                <a:path w="6196330" h="5107305">
                  <a:moveTo>
                    <a:pt x="5619499" y="4374081"/>
                  </a:moveTo>
                  <a:lnTo>
                    <a:pt x="5477613" y="4374081"/>
                  </a:lnTo>
                  <a:lnTo>
                    <a:pt x="5524379" y="4361439"/>
                  </a:lnTo>
                  <a:lnTo>
                    <a:pt x="5566285" y="4336155"/>
                  </a:lnTo>
                  <a:lnTo>
                    <a:pt x="5610621" y="4272946"/>
                  </a:lnTo>
                  <a:lnTo>
                    <a:pt x="5627899" y="4235021"/>
                  </a:lnTo>
                  <a:lnTo>
                    <a:pt x="5640258" y="4197095"/>
                  </a:lnTo>
                  <a:lnTo>
                    <a:pt x="5646452" y="4146528"/>
                  </a:lnTo>
                  <a:lnTo>
                    <a:pt x="5645237" y="4095960"/>
                  </a:lnTo>
                  <a:lnTo>
                    <a:pt x="5635368" y="4032751"/>
                  </a:lnTo>
                  <a:lnTo>
                    <a:pt x="5615600" y="3969542"/>
                  </a:lnTo>
                  <a:lnTo>
                    <a:pt x="5582723" y="3881049"/>
                  </a:lnTo>
                  <a:lnTo>
                    <a:pt x="5732188" y="3881049"/>
                  </a:lnTo>
                  <a:lnTo>
                    <a:pt x="5826980" y="3855765"/>
                  </a:lnTo>
                  <a:lnTo>
                    <a:pt x="5871540" y="3843123"/>
                  </a:lnTo>
                  <a:lnTo>
                    <a:pt x="5913766" y="3817839"/>
                  </a:lnTo>
                  <a:lnTo>
                    <a:pt x="5953326" y="3792556"/>
                  </a:lnTo>
                  <a:lnTo>
                    <a:pt x="5989889" y="3754630"/>
                  </a:lnTo>
                  <a:lnTo>
                    <a:pt x="6023124" y="3729346"/>
                  </a:lnTo>
                  <a:lnTo>
                    <a:pt x="6052697" y="3691421"/>
                  </a:lnTo>
                  <a:lnTo>
                    <a:pt x="6078278" y="3653495"/>
                  </a:lnTo>
                  <a:lnTo>
                    <a:pt x="6099535" y="3615570"/>
                  </a:lnTo>
                  <a:lnTo>
                    <a:pt x="6116136" y="3577644"/>
                  </a:lnTo>
                  <a:lnTo>
                    <a:pt x="6127748" y="3539719"/>
                  </a:lnTo>
                  <a:lnTo>
                    <a:pt x="6134041" y="3501793"/>
                  </a:lnTo>
                  <a:lnTo>
                    <a:pt x="6134041" y="1630799"/>
                  </a:lnTo>
                  <a:lnTo>
                    <a:pt x="6127515" y="1592873"/>
                  </a:lnTo>
                  <a:lnTo>
                    <a:pt x="6115737" y="1554948"/>
                  </a:lnTo>
                  <a:lnTo>
                    <a:pt x="6099033" y="1517022"/>
                  </a:lnTo>
                  <a:lnTo>
                    <a:pt x="6077725" y="1479096"/>
                  </a:lnTo>
                  <a:lnTo>
                    <a:pt x="6052137" y="1441171"/>
                  </a:lnTo>
                  <a:lnTo>
                    <a:pt x="6022593" y="1403245"/>
                  </a:lnTo>
                  <a:lnTo>
                    <a:pt x="5989415" y="1365320"/>
                  </a:lnTo>
                  <a:lnTo>
                    <a:pt x="5952928" y="1340036"/>
                  </a:lnTo>
                  <a:lnTo>
                    <a:pt x="5913455" y="1314752"/>
                  </a:lnTo>
                  <a:lnTo>
                    <a:pt x="5871319" y="1289469"/>
                  </a:lnTo>
                  <a:lnTo>
                    <a:pt x="5826843" y="1264185"/>
                  </a:lnTo>
                  <a:lnTo>
                    <a:pt x="5780353" y="1251543"/>
                  </a:lnTo>
                  <a:lnTo>
                    <a:pt x="5732170" y="1251543"/>
                  </a:lnTo>
                  <a:lnTo>
                    <a:pt x="5682618" y="1238901"/>
                  </a:lnTo>
                  <a:lnTo>
                    <a:pt x="5917776" y="1238901"/>
                  </a:lnTo>
                  <a:lnTo>
                    <a:pt x="5958971" y="1264185"/>
                  </a:lnTo>
                  <a:lnTo>
                    <a:pt x="5997680" y="1289469"/>
                  </a:lnTo>
                  <a:lnTo>
                    <a:pt x="6033672" y="1327394"/>
                  </a:lnTo>
                  <a:lnTo>
                    <a:pt x="6066715" y="1352678"/>
                  </a:lnTo>
                  <a:lnTo>
                    <a:pt x="6096578" y="1390603"/>
                  </a:lnTo>
                  <a:lnTo>
                    <a:pt x="6123029" y="1428529"/>
                  </a:lnTo>
                  <a:lnTo>
                    <a:pt x="6145837" y="1466455"/>
                  </a:lnTo>
                  <a:lnTo>
                    <a:pt x="6164769" y="1504380"/>
                  </a:lnTo>
                  <a:lnTo>
                    <a:pt x="6179595" y="1542306"/>
                  </a:lnTo>
                  <a:lnTo>
                    <a:pt x="6190083" y="1580231"/>
                  </a:lnTo>
                  <a:lnTo>
                    <a:pt x="6196001" y="1618157"/>
                  </a:lnTo>
                  <a:lnTo>
                    <a:pt x="6196001" y="3501793"/>
                  </a:lnTo>
                  <a:lnTo>
                    <a:pt x="6190083" y="3539719"/>
                  </a:lnTo>
                  <a:lnTo>
                    <a:pt x="6179595" y="3577644"/>
                  </a:lnTo>
                  <a:lnTo>
                    <a:pt x="6164769" y="3615570"/>
                  </a:lnTo>
                  <a:lnTo>
                    <a:pt x="6145837" y="3653495"/>
                  </a:lnTo>
                  <a:lnTo>
                    <a:pt x="6123029" y="3691421"/>
                  </a:lnTo>
                  <a:lnTo>
                    <a:pt x="6096578" y="3729346"/>
                  </a:lnTo>
                  <a:lnTo>
                    <a:pt x="6066715" y="3767272"/>
                  </a:lnTo>
                  <a:lnTo>
                    <a:pt x="6033672" y="3805198"/>
                  </a:lnTo>
                  <a:lnTo>
                    <a:pt x="5997680" y="3830481"/>
                  </a:lnTo>
                  <a:lnTo>
                    <a:pt x="5958971" y="3855765"/>
                  </a:lnTo>
                  <a:lnTo>
                    <a:pt x="5917776" y="3881049"/>
                  </a:lnTo>
                  <a:lnTo>
                    <a:pt x="5874327" y="3906332"/>
                  </a:lnTo>
                  <a:lnTo>
                    <a:pt x="5828855" y="3918974"/>
                  </a:lnTo>
                  <a:lnTo>
                    <a:pt x="5732769" y="3944258"/>
                  </a:lnTo>
                  <a:lnTo>
                    <a:pt x="5672502" y="3944258"/>
                  </a:lnTo>
                  <a:lnTo>
                    <a:pt x="5691864" y="4007467"/>
                  </a:lnTo>
                  <a:lnTo>
                    <a:pt x="5703427" y="4058035"/>
                  </a:lnTo>
                  <a:lnTo>
                    <a:pt x="5707964" y="4121244"/>
                  </a:lnTo>
                  <a:lnTo>
                    <a:pt x="5706249" y="4171811"/>
                  </a:lnTo>
                  <a:lnTo>
                    <a:pt x="5699056" y="4209737"/>
                  </a:lnTo>
                  <a:lnTo>
                    <a:pt x="5687160" y="4260304"/>
                  </a:lnTo>
                  <a:lnTo>
                    <a:pt x="5671334" y="4298230"/>
                  </a:lnTo>
                  <a:lnTo>
                    <a:pt x="5652351" y="4323514"/>
                  </a:lnTo>
                  <a:lnTo>
                    <a:pt x="5630986" y="4361439"/>
                  </a:lnTo>
                  <a:lnTo>
                    <a:pt x="5619499" y="4374081"/>
                  </a:lnTo>
                  <a:close/>
                </a:path>
                <a:path w="6196330" h="5107305">
                  <a:moveTo>
                    <a:pt x="909870" y="4374081"/>
                  </a:moveTo>
                  <a:lnTo>
                    <a:pt x="765708" y="4374081"/>
                  </a:lnTo>
                  <a:lnTo>
                    <a:pt x="816860" y="4361439"/>
                  </a:lnTo>
                  <a:lnTo>
                    <a:pt x="915490" y="4310872"/>
                  </a:lnTo>
                  <a:lnTo>
                    <a:pt x="909870" y="4374081"/>
                  </a:lnTo>
                  <a:close/>
                </a:path>
                <a:path w="6196330" h="5107305">
                  <a:moveTo>
                    <a:pt x="4469369" y="5056741"/>
                  </a:moveTo>
                  <a:lnTo>
                    <a:pt x="4392838" y="5056741"/>
                  </a:lnTo>
                  <a:lnTo>
                    <a:pt x="4418139" y="5018816"/>
                  </a:lnTo>
                  <a:lnTo>
                    <a:pt x="4448213" y="4993532"/>
                  </a:lnTo>
                  <a:lnTo>
                    <a:pt x="4482595" y="4968248"/>
                  </a:lnTo>
                  <a:lnTo>
                    <a:pt x="4520825" y="4942964"/>
                  </a:lnTo>
                  <a:lnTo>
                    <a:pt x="4562438" y="4930323"/>
                  </a:lnTo>
                  <a:lnTo>
                    <a:pt x="4606972" y="4917681"/>
                  </a:lnTo>
                  <a:lnTo>
                    <a:pt x="4653964" y="4905039"/>
                  </a:lnTo>
                  <a:lnTo>
                    <a:pt x="4805062" y="4867113"/>
                  </a:lnTo>
                  <a:lnTo>
                    <a:pt x="4897323" y="4841830"/>
                  </a:lnTo>
                  <a:lnTo>
                    <a:pt x="4942201" y="4841830"/>
                  </a:lnTo>
                  <a:lnTo>
                    <a:pt x="4985809" y="4829188"/>
                  </a:lnTo>
                  <a:lnTo>
                    <a:pt x="5027819" y="4816546"/>
                  </a:lnTo>
                  <a:lnTo>
                    <a:pt x="5067903" y="4791262"/>
                  </a:lnTo>
                  <a:lnTo>
                    <a:pt x="5105733" y="4778620"/>
                  </a:lnTo>
                  <a:lnTo>
                    <a:pt x="5173326" y="4740695"/>
                  </a:lnTo>
                  <a:lnTo>
                    <a:pt x="5202433" y="4715411"/>
                  </a:lnTo>
                  <a:lnTo>
                    <a:pt x="5249632" y="4652202"/>
                  </a:lnTo>
                  <a:lnTo>
                    <a:pt x="5267070" y="4614276"/>
                  </a:lnTo>
                  <a:lnTo>
                    <a:pt x="5279962" y="4576351"/>
                  </a:lnTo>
                  <a:lnTo>
                    <a:pt x="5287982" y="4525783"/>
                  </a:lnTo>
                  <a:lnTo>
                    <a:pt x="5290803" y="4475216"/>
                  </a:lnTo>
                  <a:lnTo>
                    <a:pt x="5288097" y="4424648"/>
                  </a:lnTo>
                  <a:lnTo>
                    <a:pt x="5277981" y="4310872"/>
                  </a:lnTo>
                  <a:lnTo>
                    <a:pt x="5376611" y="4361439"/>
                  </a:lnTo>
                  <a:lnTo>
                    <a:pt x="5427764" y="4374081"/>
                  </a:lnTo>
                  <a:lnTo>
                    <a:pt x="5619499" y="4374081"/>
                  </a:lnTo>
                  <a:lnTo>
                    <a:pt x="5608013" y="4386723"/>
                  </a:lnTo>
                  <a:lnTo>
                    <a:pt x="5570547" y="4412007"/>
                  </a:lnTo>
                  <a:lnTo>
                    <a:pt x="5529568" y="4424648"/>
                  </a:lnTo>
                  <a:lnTo>
                    <a:pt x="5348793" y="4424648"/>
                  </a:lnTo>
                  <a:lnTo>
                    <a:pt x="5351821" y="4475216"/>
                  </a:lnTo>
                  <a:lnTo>
                    <a:pt x="5349544" y="4525783"/>
                  </a:lnTo>
                  <a:lnTo>
                    <a:pt x="5342290" y="4576351"/>
                  </a:lnTo>
                  <a:lnTo>
                    <a:pt x="5330386" y="4626918"/>
                  </a:lnTo>
                  <a:lnTo>
                    <a:pt x="5314159" y="4664844"/>
                  </a:lnTo>
                  <a:lnTo>
                    <a:pt x="5293936" y="4702769"/>
                  </a:lnTo>
                  <a:lnTo>
                    <a:pt x="5270046" y="4728053"/>
                  </a:lnTo>
                  <a:lnTo>
                    <a:pt x="5242815" y="4765979"/>
                  </a:lnTo>
                  <a:lnTo>
                    <a:pt x="5212571" y="4791262"/>
                  </a:lnTo>
                  <a:lnTo>
                    <a:pt x="5179641" y="4803904"/>
                  </a:lnTo>
                  <a:lnTo>
                    <a:pt x="5144353" y="4829188"/>
                  </a:lnTo>
                  <a:lnTo>
                    <a:pt x="5107034" y="4841830"/>
                  </a:lnTo>
                  <a:lnTo>
                    <a:pt x="5068012" y="4867113"/>
                  </a:lnTo>
                  <a:lnTo>
                    <a:pt x="4986167" y="4892397"/>
                  </a:lnTo>
                  <a:lnTo>
                    <a:pt x="4943999" y="4892397"/>
                  </a:lnTo>
                  <a:lnTo>
                    <a:pt x="4816442" y="4930323"/>
                  </a:lnTo>
                  <a:lnTo>
                    <a:pt x="4761679" y="4942964"/>
                  </a:lnTo>
                  <a:lnTo>
                    <a:pt x="4708321" y="4942964"/>
                  </a:lnTo>
                  <a:lnTo>
                    <a:pt x="4657117" y="4968248"/>
                  </a:lnTo>
                  <a:lnTo>
                    <a:pt x="4608816" y="4980890"/>
                  </a:lnTo>
                  <a:lnTo>
                    <a:pt x="4564169" y="4993532"/>
                  </a:lnTo>
                  <a:lnTo>
                    <a:pt x="4523924" y="5018816"/>
                  </a:lnTo>
                  <a:lnTo>
                    <a:pt x="4488831" y="5031457"/>
                  </a:lnTo>
                  <a:lnTo>
                    <a:pt x="4469369" y="5056741"/>
                  </a:lnTo>
                  <a:close/>
                </a:path>
                <a:path w="6196330" h="5107305">
                  <a:moveTo>
                    <a:pt x="1490651" y="4892397"/>
                  </a:moveTo>
                  <a:lnTo>
                    <a:pt x="1207304" y="4892397"/>
                  </a:lnTo>
                  <a:lnTo>
                    <a:pt x="1125459" y="4867113"/>
                  </a:lnTo>
                  <a:lnTo>
                    <a:pt x="1086437" y="4841830"/>
                  </a:lnTo>
                  <a:lnTo>
                    <a:pt x="1049118" y="4829188"/>
                  </a:lnTo>
                  <a:lnTo>
                    <a:pt x="1013830" y="4803904"/>
                  </a:lnTo>
                  <a:lnTo>
                    <a:pt x="980900" y="4791262"/>
                  </a:lnTo>
                  <a:lnTo>
                    <a:pt x="950656" y="4765979"/>
                  </a:lnTo>
                  <a:lnTo>
                    <a:pt x="923426" y="4728053"/>
                  </a:lnTo>
                  <a:lnTo>
                    <a:pt x="899535" y="4702769"/>
                  </a:lnTo>
                  <a:lnTo>
                    <a:pt x="879313" y="4664844"/>
                  </a:lnTo>
                  <a:lnTo>
                    <a:pt x="863086" y="4626918"/>
                  </a:lnTo>
                  <a:lnTo>
                    <a:pt x="851181" y="4576351"/>
                  </a:lnTo>
                  <a:lnTo>
                    <a:pt x="843927" y="4525783"/>
                  </a:lnTo>
                  <a:lnTo>
                    <a:pt x="841650" y="4475216"/>
                  </a:lnTo>
                  <a:lnTo>
                    <a:pt x="844679" y="4424648"/>
                  </a:lnTo>
                  <a:lnTo>
                    <a:pt x="905374" y="4424648"/>
                  </a:lnTo>
                  <a:lnTo>
                    <a:pt x="902668" y="4475216"/>
                  </a:lnTo>
                  <a:lnTo>
                    <a:pt x="905489" y="4525783"/>
                  </a:lnTo>
                  <a:lnTo>
                    <a:pt x="913510" y="4576351"/>
                  </a:lnTo>
                  <a:lnTo>
                    <a:pt x="926402" y="4614276"/>
                  </a:lnTo>
                  <a:lnTo>
                    <a:pt x="943839" y="4652202"/>
                  </a:lnTo>
                  <a:lnTo>
                    <a:pt x="965494" y="4690127"/>
                  </a:lnTo>
                  <a:lnTo>
                    <a:pt x="1020146" y="4740695"/>
                  </a:lnTo>
                  <a:lnTo>
                    <a:pt x="1052488" y="4765979"/>
                  </a:lnTo>
                  <a:lnTo>
                    <a:pt x="1125569" y="4791262"/>
                  </a:lnTo>
                  <a:lnTo>
                    <a:pt x="1165653" y="4803904"/>
                  </a:lnTo>
                  <a:lnTo>
                    <a:pt x="1207662" y="4829188"/>
                  </a:lnTo>
                  <a:lnTo>
                    <a:pt x="1251270" y="4829188"/>
                  </a:lnTo>
                  <a:lnTo>
                    <a:pt x="1388410" y="4867113"/>
                  </a:lnTo>
                  <a:lnTo>
                    <a:pt x="1490651" y="4892397"/>
                  </a:lnTo>
                  <a:close/>
                </a:path>
                <a:path w="6196330" h="5107305">
                  <a:moveTo>
                    <a:pt x="5485990" y="4437290"/>
                  </a:moveTo>
                  <a:lnTo>
                    <a:pt x="5394689" y="4437290"/>
                  </a:lnTo>
                  <a:lnTo>
                    <a:pt x="5348793" y="4424648"/>
                  </a:lnTo>
                  <a:lnTo>
                    <a:pt x="5529568" y="4424648"/>
                  </a:lnTo>
                  <a:lnTo>
                    <a:pt x="5485990" y="4437290"/>
                  </a:lnTo>
                  <a:close/>
                </a:path>
                <a:path w="6196330" h="5107305">
                  <a:moveTo>
                    <a:pt x="4428244" y="5107309"/>
                  </a:moveTo>
                  <a:lnTo>
                    <a:pt x="1765228" y="5107309"/>
                  </a:lnTo>
                  <a:lnTo>
                    <a:pt x="1756376" y="5094667"/>
                  </a:lnTo>
                  <a:lnTo>
                    <a:pt x="1733834" y="5069383"/>
                  </a:lnTo>
                  <a:lnTo>
                    <a:pt x="1704641" y="5031457"/>
                  </a:lnTo>
                  <a:lnTo>
                    <a:pt x="1669548" y="5018816"/>
                  </a:lnTo>
                  <a:lnTo>
                    <a:pt x="1629303" y="4993532"/>
                  </a:lnTo>
                  <a:lnTo>
                    <a:pt x="1584655" y="4980890"/>
                  </a:lnTo>
                  <a:lnTo>
                    <a:pt x="1536355" y="4968248"/>
                  </a:lnTo>
                  <a:lnTo>
                    <a:pt x="1485151" y="4942964"/>
                  </a:lnTo>
                  <a:lnTo>
                    <a:pt x="1431793" y="4942964"/>
                  </a:lnTo>
                  <a:lnTo>
                    <a:pt x="1377029" y="4930323"/>
                  </a:lnTo>
                  <a:lnTo>
                    <a:pt x="1249472" y="4892397"/>
                  </a:lnTo>
                  <a:lnTo>
                    <a:pt x="1539781" y="4892397"/>
                  </a:lnTo>
                  <a:lnTo>
                    <a:pt x="1586945" y="4917681"/>
                  </a:lnTo>
                  <a:lnTo>
                    <a:pt x="1631666" y="4930323"/>
                  </a:lnTo>
                  <a:lnTo>
                    <a:pt x="1673466" y="4942964"/>
                  </a:lnTo>
                  <a:lnTo>
                    <a:pt x="1711867" y="4968248"/>
                  </a:lnTo>
                  <a:lnTo>
                    <a:pt x="1746392" y="4993532"/>
                  </a:lnTo>
                  <a:lnTo>
                    <a:pt x="1776561" y="5018816"/>
                  </a:lnTo>
                  <a:lnTo>
                    <a:pt x="1801898" y="5056741"/>
                  </a:lnTo>
                  <a:lnTo>
                    <a:pt x="4469369" y="5056741"/>
                  </a:lnTo>
                  <a:lnTo>
                    <a:pt x="4459638" y="5069383"/>
                  </a:lnTo>
                  <a:lnTo>
                    <a:pt x="4437096" y="5094667"/>
                  </a:lnTo>
                  <a:lnTo>
                    <a:pt x="4428244" y="5107309"/>
                  </a:lnTo>
                  <a:close/>
                </a:path>
              </a:pathLst>
            </a:custGeom>
            <a:solidFill>
              <a:srgbClr val="0D75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341626" y="383527"/>
            <a:ext cx="16879570" cy="18976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402070" marR="5080" indent="-5231765">
              <a:lnSpc>
                <a:spcPct val="116500"/>
              </a:lnSpc>
              <a:spcBef>
                <a:spcPts val="95"/>
              </a:spcBef>
              <a:tabLst>
                <a:tab pos="13157835" algn="l"/>
              </a:tabLst>
            </a:pPr>
            <a:r>
              <a:rPr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Наступна пам’ятка - </a:t>
            </a:r>
            <a:r>
              <a:rPr sz="3600" dirty="0">
                <a:solidFill>
                  <a:srgbClr val="A100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другий корпус історичного музею</a:t>
            </a:r>
            <a:r>
              <a:rPr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	що розташований  неподалік від головного.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ts val="5040"/>
              </a:lnSpc>
            </a:pPr>
            <a:r>
              <a:rPr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Дмитро Іванович багато подорожував, проводив розкопки і часто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24095" y="9685686"/>
            <a:ext cx="701675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Другий корпус історичного музею у 1880-ті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DFF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4" name="object 4"/>
            <p:cNvSpPr/>
            <p:nvPr/>
          </p:nvSpPr>
          <p:spPr>
            <a:xfrm>
              <a:off x="326486" y="364516"/>
              <a:ext cx="17622520" cy="9558020"/>
            </a:xfrm>
            <a:custGeom>
              <a:avLst/>
              <a:gdLst/>
              <a:ahLst/>
              <a:cxnLst/>
              <a:rect l="l" t="t" r="r" b="b"/>
              <a:pathLst>
                <a:path w="17622520" h="9558020">
                  <a:moveTo>
                    <a:pt x="17622501" y="9557966"/>
                  </a:moveTo>
                  <a:lnTo>
                    <a:pt x="0" y="9557966"/>
                  </a:lnTo>
                  <a:lnTo>
                    <a:pt x="0" y="0"/>
                  </a:lnTo>
                  <a:lnTo>
                    <a:pt x="17622501" y="0"/>
                  </a:lnTo>
                  <a:lnTo>
                    <a:pt x="17622501" y="9557966"/>
                  </a:lnTo>
                  <a:close/>
                </a:path>
              </a:pathLst>
            </a:custGeom>
            <a:solidFill>
              <a:srgbClr val="9154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1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3769868" y="9700082"/>
                  </a:moveTo>
                  <a:lnTo>
                    <a:pt x="3766248" y="9682175"/>
                  </a:lnTo>
                  <a:lnTo>
                    <a:pt x="3755339" y="9665995"/>
                  </a:lnTo>
                  <a:lnTo>
                    <a:pt x="3739172" y="9655099"/>
                  </a:lnTo>
                  <a:lnTo>
                    <a:pt x="3719372" y="9651098"/>
                  </a:lnTo>
                  <a:lnTo>
                    <a:pt x="521296" y="9651098"/>
                  </a:lnTo>
                  <a:lnTo>
                    <a:pt x="521296" y="6453022"/>
                  </a:lnTo>
                  <a:lnTo>
                    <a:pt x="517296" y="6433223"/>
                  </a:lnTo>
                  <a:lnTo>
                    <a:pt x="506399" y="6417043"/>
                  </a:lnTo>
                  <a:lnTo>
                    <a:pt x="490220" y="6406147"/>
                  </a:lnTo>
                  <a:lnTo>
                    <a:pt x="470420" y="6402146"/>
                  </a:lnTo>
                  <a:lnTo>
                    <a:pt x="450621" y="6406147"/>
                  </a:lnTo>
                  <a:lnTo>
                    <a:pt x="434441" y="6417043"/>
                  </a:lnTo>
                  <a:lnTo>
                    <a:pt x="423545" y="6433223"/>
                  </a:lnTo>
                  <a:lnTo>
                    <a:pt x="419544" y="6453022"/>
                  </a:lnTo>
                  <a:lnTo>
                    <a:pt x="419544" y="9651098"/>
                  </a:lnTo>
                  <a:lnTo>
                    <a:pt x="419544" y="9752851"/>
                  </a:lnTo>
                  <a:lnTo>
                    <a:pt x="419544" y="10014725"/>
                  </a:lnTo>
                  <a:lnTo>
                    <a:pt x="157670" y="10014725"/>
                  </a:lnTo>
                  <a:lnTo>
                    <a:pt x="157670" y="9752851"/>
                  </a:lnTo>
                  <a:lnTo>
                    <a:pt x="419544" y="9752851"/>
                  </a:lnTo>
                  <a:lnTo>
                    <a:pt x="419544" y="9651098"/>
                  </a:lnTo>
                  <a:lnTo>
                    <a:pt x="157670" y="9651098"/>
                  </a:lnTo>
                  <a:lnTo>
                    <a:pt x="157670" y="6453022"/>
                  </a:lnTo>
                  <a:lnTo>
                    <a:pt x="153670" y="6433223"/>
                  </a:lnTo>
                  <a:lnTo>
                    <a:pt x="142760" y="6417043"/>
                  </a:lnTo>
                  <a:lnTo>
                    <a:pt x="126593" y="6406147"/>
                  </a:lnTo>
                  <a:lnTo>
                    <a:pt x="106794" y="6402146"/>
                  </a:lnTo>
                  <a:lnTo>
                    <a:pt x="86982" y="6406147"/>
                  </a:lnTo>
                  <a:lnTo>
                    <a:pt x="70815" y="6417043"/>
                  </a:lnTo>
                  <a:lnTo>
                    <a:pt x="59905" y="6433223"/>
                  </a:lnTo>
                  <a:lnTo>
                    <a:pt x="55918" y="6453022"/>
                  </a:lnTo>
                  <a:lnTo>
                    <a:pt x="55918" y="9651098"/>
                  </a:lnTo>
                  <a:lnTo>
                    <a:pt x="0" y="9651098"/>
                  </a:lnTo>
                  <a:lnTo>
                    <a:pt x="0" y="9752851"/>
                  </a:lnTo>
                  <a:lnTo>
                    <a:pt x="55918" y="9752851"/>
                  </a:lnTo>
                  <a:lnTo>
                    <a:pt x="55918" y="10014725"/>
                  </a:lnTo>
                  <a:lnTo>
                    <a:pt x="0" y="10014725"/>
                  </a:lnTo>
                  <a:lnTo>
                    <a:pt x="0" y="10116477"/>
                  </a:lnTo>
                  <a:lnTo>
                    <a:pt x="55918" y="10116477"/>
                  </a:lnTo>
                  <a:lnTo>
                    <a:pt x="55918" y="10287000"/>
                  </a:lnTo>
                  <a:lnTo>
                    <a:pt x="157670" y="10287000"/>
                  </a:lnTo>
                  <a:lnTo>
                    <a:pt x="157670" y="10116477"/>
                  </a:lnTo>
                  <a:lnTo>
                    <a:pt x="419544" y="10116477"/>
                  </a:lnTo>
                  <a:lnTo>
                    <a:pt x="419544" y="10287000"/>
                  </a:lnTo>
                  <a:lnTo>
                    <a:pt x="521296" y="10287000"/>
                  </a:lnTo>
                  <a:lnTo>
                    <a:pt x="521296" y="10116477"/>
                  </a:lnTo>
                  <a:lnTo>
                    <a:pt x="3719372" y="10116477"/>
                  </a:lnTo>
                  <a:lnTo>
                    <a:pt x="3739172" y="10112477"/>
                  </a:lnTo>
                  <a:lnTo>
                    <a:pt x="3755339" y="10101580"/>
                  </a:lnTo>
                  <a:lnTo>
                    <a:pt x="3766248" y="10085400"/>
                  </a:lnTo>
                  <a:lnTo>
                    <a:pt x="3769868" y="10067493"/>
                  </a:lnTo>
                  <a:lnTo>
                    <a:pt x="3769868" y="10063709"/>
                  </a:lnTo>
                  <a:lnTo>
                    <a:pt x="3766248" y="10045802"/>
                  </a:lnTo>
                  <a:lnTo>
                    <a:pt x="3755339" y="10029622"/>
                  </a:lnTo>
                  <a:lnTo>
                    <a:pt x="3739172" y="10018725"/>
                  </a:lnTo>
                  <a:lnTo>
                    <a:pt x="3719372" y="10014725"/>
                  </a:lnTo>
                  <a:lnTo>
                    <a:pt x="521296" y="10014725"/>
                  </a:lnTo>
                  <a:lnTo>
                    <a:pt x="521296" y="9752851"/>
                  </a:lnTo>
                  <a:lnTo>
                    <a:pt x="3719372" y="9752851"/>
                  </a:lnTo>
                  <a:lnTo>
                    <a:pt x="3739172" y="9748850"/>
                  </a:lnTo>
                  <a:lnTo>
                    <a:pt x="3755339" y="9737954"/>
                  </a:lnTo>
                  <a:lnTo>
                    <a:pt x="3766248" y="9721774"/>
                  </a:lnTo>
                  <a:lnTo>
                    <a:pt x="3769868" y="9703867"/>
                  </a:lnTo>
                  <a:lnTo>
                    <a:pt x="3769868" y="9700082"/>
                  </a:lnTo>
                  <a:close/>
                </a:path>
                <a:path w="18288000" h="10287000">
                  <a:moveTo>
                    <a:pt x="18287988" y="170510"/>
                  </a:moveTo>
                  <a:lnTo>
                    <a:pt x="18117096" y="170510"/>
                  </a:lnTo>
                  <a:lnTo>
                    <a:pt x="18117096" y="0"/>
                  </a:lnTo>
                  <a:lnTo>
                    <a:pt x="18015344" y="0"/>
                  </a:lnTo>
                  <a:lnTo>
                    <a:pt x="18015344" y="170510"/>
                  </a:lnTo>
                  <a:lnTo>
                    <a:pt x="18015344" y="272262"/>
                  </a:lnTo>
                  <a:lnTo>
                    <a:pt x="18015344" y="534136"/>
                  </a:lnTo>
                  <a:lnTo>
                    <a:pt x="17753470" y="534136"/>
                  </a:lnTo>
                  <a:lnTo>
                    <a:pt x="17753470" y="272262"/>
                  </a:lnTo>
                  <a:lnTo>
                    <a:pt x="18015344" y="272262"/>
                  </a:lnTo>
                  <a:lnTo>
                    <a:pt x="18015344" y="170510"/>
                  </a:lnTo>
                  <a:lnTo>
                    <a:pt x="17753470" y="170510"/>
                  </a:lnTo>
                  <a:lnTo>
                    <a:pt x="17753470" y="0"/>
                  </a:lnTo>
                  <a:lnTo>
                    <a:pt x="17651718" y="0"/>
                  </a:lnTo>
                  <a:lnTo>
                    <a:pt x="17651718" y="170510"/>
                  </a:lnTo>
                  <a:lnTo>
                    <a:pt x="14453642" y="170510"/>
                  </a:lnTo>
                  <a:lnTo>
                    <a:pt x="14433842" y="174510"/>
                  </a:lnTo>
                  <a:lnTo>
                    <a:pt x="14417662" y="185407"/>
                  </a:lnTo>
                  <a:lnTo>
                    <a:pt x="14406766" y="201587"/>
                  </a:lnTo>
                  <a:lnTo>
                    <a:pt x="14403146" y="219494"/>
                  </a:lnTo>
                  <a:lnTo>
                    <a:pt x="14403146" y="223278"/>
                  </a:lnTo>
                  <a:lnTo>
                    <a:pt x="14406766" y="241185"/>
                  </a:lnTo>
                  <a:lnTo>
                    <a:pt x="14417662" y="257365"/>
                  </a:lnTo>
                  <a:lnTo>
                    <a:pt x="14433842" y="268262"/>
                  </a:lnTo>
                  <a:lnTo>
                    <a:pt x="14453642" y="272262"/>
                  </a:lnTo>
                  <a:lnTo>
                    <a:pt x="17651718" y="272262"/>
                  </a:lnTo>
                  <a:lnTo>
                    <a:pt x="17651718" y="534136"/>
                  </a:lnTo>
                  <a:lnTo>
                    <a:pt x="14453642" y="534136"/>
                  </a:lnTo>
                  <a:lnTo>
                    <a:pt x="14433842" y="538137"/>
                  </a:lnTo>
                  <a:lnTo>
                    <a:pt x="14417662" y="549033"/>
                  </a:lnTo>
                  <a:lnTo>
                    <a:pt x="14406766" y="565213"/>
                  </a:lnTo>
                  <a:lnTo>
                    <a:pt x="14403146" y="583120"/>
                  </a:lnTo>
                  <a:lnTo>
                    <a:pt x="14403146" y="586905"/>
                  </a:lnTo>
                  <a:lnTo>
                    <a:pt x="14406766" y="604812"/>
                  </a:lnTo>
                  <a:lnTo>
                    <a:pt x="14417662" y="620991"/>
                  </a:lnTo>
                  <a:lnTo>
                    <a:pt x="14433842" y="631888"/>
                  </a:lnTo>
                  <a:lnTo>
                    <a:pt x="14453642" y="635889"/>
                  </a:lnTo>
                  <a:lnTo>
                    <a:pt x="17651718" y="635889"/>
                  </a:lnTo>
                  <a:lnTo>
                    <a:pt x="17651718" y="3833965"/>
                  </a:lnTo>
                  <a:lnTo>
                    <a:pt x="17655718" y="3853764"/>
                  </a:lnTo>
                  <a:lnTo>
                    <a:pt x="17666615" y="3869944"/>
                  </a:lnTo>
                  <a:lnTo>
                    <a:pt x="17682795" y="3880840"/>
                  </a:lnTo>
                  <a:lnTo>
                    <a:pt x="17702594" y="3884841"/>
                  </a:lnTo>
                  <a:lnTo>
                    <a:pt x="17722393" y="3880840"/>
                  </a:lnTo>
                  <a:lnTo>
                    <a:pt x="17738573" y="3869944"/>
                  </a:lnTo>
                  <a:lnTo>
                    <a:pt x="17749470" y="3853764"/>
                  </a:lnTo>
                  <a:lnTo>
                    <a:pt x="17753470" y="3833965"/>
                  </a:lnTo>
                  <a:lnTo>
                    <a:pt x="17753470" y="635889"/>
                  </a:lnTo>
                  <a:lnTo>
                    <a:pt x="18015344" y="635889"/>
                  </a:lnTo>
                  <a:lnTo>
                    <a:pt x="18015344" y="3833965"/>
                  </a:lnTo>
                  <a:lnTo>
                    <a:pt x="18019345" y="3853764"/>
                  </a:lnTo>
                  <a:lnTo>
                    <a:pt x="18030241" y="3869944"/>
                  </a:lnTo>
                  <a:lnTo>
                    <a:pt x="18046421" y="3880840"/>
                  </a:lnTo>
                  <a:lnTo>
                    <a:pt x="18066220" y="3884841"/>
                  </a:lnTo>
                  <a:lnTo>
                    <a:pt x="18086020" y="3880840"/>
                  </a:lnTo>
                  <a:lnTo>
                    <a:pt x="18102199" y="3869944"/>
                  </a:lnTo>
                  <a:lnTo>
                    <a:pt x="18113096" y="3853764"/>
                  </a:lnTo>
                  <a:lnTo>
                    <a:pt x="18117096" y="3833965"/>
                  </a:lnTo>
                  <a:lnTo>
                    <a:pt x="18117096" y="635889"/>
                  </a:lnTo>
                  <a:lnTo>
                    <a:pt x="18287988" y="635889"/>
                  </a:lnTo>
                  <a:lnTo>
                    <a:pt x="18287988" y="534136"/>
                  </a:lnTo>
                  <a:lnTo>
                    <a:pt x="18117096" y="534136"/>
                  </a:lnTo>
                  <a:lnTo>
                    <a:pt x="18117096" y="272262"/>
                  </a:lnTo>
                  <a:lnTo>
                    <a:pt x="18287988" y="272262"/>
                  </a:lnTo>
                  <a:lnTo>
                    <a:pt x="18287988" y="170510"/>
                  </a:lnTo>
                  <a:close/>
                </a:path>
              </a:pathLst>
            </a:custGeom>
            <a:solidFill>
              <a:srgbClr val="37B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70806" y="3576142"/>
              <a:ext cx="5099471" cy="509842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97357" y="3502693"/>
              <a:ext cx="5246369" cy="524636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7448593" y="7831769"/>
              <a:ext cx="389890" cy="1238250"/>
            </a:xfrm>
            <a:custGeom>
              <a:avLst/>
              <a:gdLst/>
              <a:ahLst/>
              <a:cxnLst/>
              <a:rect l="l" t="t" r="r" b="b"/>
              <a:pathLst>
                <a:path w="389890" h="1238250">
                  <a:moveTo>
                    <a:pt x="0" y="1229684"/>
                  </a:moveTo>
                  <a:lnTo>
                    <a:pt x="12040" y="1216723"/>
                  </a:lnTo>
                  <a:lnTo>
                    <a:pt x="40372" y="1202778"/>
                  </a:lnTo>
                  <a:lnTo>
                    <a:pt x="82970" y="1169921"/>
                  </a:lnTo>
                  <a:lnTo>
                    <a:pt x="123364" y="1134422"/>
                  </a:lnTo>
                  <a:lnTo>
                    <a:pt x="161351" y="1096389"/>
                  </a:lnTo>
                  <a:lnTo>
                    <a:pt x="196728" y="1055934"/>
                  </a:lnTo>
                  <a:lnTo>
                    <a:pt x="229292" y="1013165"/>
                  </a:lnTo>
                  <a:lnTo>
                    <a:pt x="258838" y="968193"/>
                  </a:lnTo>
                  <a:lnTo>
                    <a:pt x="282562" y="926149"/>
                  </a:lnTo>
                  <a:lnTo>
                    <a:pt x="303506" y="882748"/>
                  </a:lnTo>
                  <a:lnTo>
                    <a:pt x="321623" y="838160"/>
                  </a:lnTo>
                  <a:lnTo>
                    <a:pt x="336867" y="792552"/>
                  </a:lnTo>
                  <a:lnTo>
                    <a:pt x="349192" y="746092"/>
                  </a:lnTo>
                  <a:lnTo>
                    <a:pt x="358550" y="698949"/>
                  </a:lnTo>
                  <a:lnTo>
                    <a:pt x="364896" y="651289"/>
                  </a:lnTo>
                  <a:lnTo>
                    <a:pt x="368183" y="603283"/>
                  </a:lnTo>
                  <a:lnTo>
                    <a:pt x="368364" y="555097"/>
                  </a:lnTo>
                  <a:lnTo>
                    <a:pt x="365393" y="506901"/>
                  </a:lnTo>
                  <a:lnTo>
                    <a:pt x="359175" y="458214"/>
                  </a:lnTo>
                  <a:lnTo>
                    <a:pt x="349739" y="409423"/>
                  </a:lnTo>
                  <a:lnTo>
                    <a:pt x="337122" y="360911"/>
                  </a:lnTo>
                  <a:lnTo>
                    <a:pt x="321358" y="313060"/>
                  </a:lnTo>
                  <a:lnTo>
                    <a:pt x="302483" y="266254"/>
                  </a:lnTo>
                  <a:lnTo>
                    <a:pt x="280534" y="220877"/>
                  </a:lnTo>
                  <a:lnTo>
                    <a:pt x="255545" y="177310"/>
                  </a:lnTo>
                  <a:lnTo>
                    <a:pt x="227553" y="135938"/>
                  </a:lnTo>
                  <a:lnTo>
                    <a:pt x="196594" y="97143"/>
                  </a:lnTo>
                  <a:lnTo>
                    <a:pt x="162702" y="61309"/>
                  </a:lnTo>
                  <a:lnTo>
                    <a:pt x="168984" y="95270"/>
                  </a:lnTo>
                  <a:lnTo>
                    <a:pt x="176200" y="130831"/>
                  </a:lnTo>
                  <a:lnTo>
                    <a:pt x="181630" y="166444"/>
                  </a:lnTo>
                  <a:lnTo>
                    <a:pt x="182556" y="200558"/>
                  </a:lnTo>
                  <a:lnTo>
                    <a:pt x="179157" y="220209"/>
                  </a:lnTo>
                  <a:lnTo>
                    <a:pt x="170799" y="242263"/>
                  </a:lnTo>
                  <a:lnTo>
                    <a:pt x="157196" y="256079"/>
                  </a:lnTo>
                  <a:lnTo>
                    <a:pt x="138063" y="251020"/>
                  </a:lnTo>
                  <a:lnTo>
                    <a:pt x="142784" y="245582"/>
                  </a:lnTo>
                  <a:lnTo>
                    <a:pt x="149686" y="230398"/>
                  </a:lnTo>
                  <a:lnTo>
                    <a:pt x="156055" y="213878"/>
                  </a:lnTo>
                  <a:lnTo>
                    <a:pt x="159180" y="204433"/>
                  </a:lnTo>
                  <a:lnTo>
                    <a:pt x="161051" y="162092"/>
                  </a:lnTo>
                  <a:lnTo>
                    <a:pt x="153938" y="118709"/>
                  </a:lnTo>
                  <a:lnTo>
                    <a:pt x="142388" y="75768"/>
                  </a:lnTo>
                  <a:lnTo>
                    <a:pt x="130947" y="34752"/>
                  </a:lnTo>
                  <a:lnTo>
                    <a:pt x="127935" y="25267"/>
                  </a:lnTo>
                  <a:lnTo>
                    <a:pt x="125299" y="15353"/>
                  </a:lnTo>
                  <a:lnTo>
                    <a:pt x="126076" y="6527"/>
                  </a:lnTo>
                  <a:lnTo>
                    <a:pt x="133299" y="304"/>
                  </a:lnTo>
                  <a:lnTo>
                    <a:pt x="144437" y="0"/>
                  </a:lnTo>
                  <a:lnTo>
                    <a:pt x="157312" y="4602"/>
                  </a:lnTo>
                  <a:lnTo>
                    <a:pt x="198449" y="31789"/>
                  </a:lnTo>
                  <a:lnTo>
                    <a:pt x="234583" y="63152"/>
                  </a:lnTo>
                  <a:lnTo>
                    <a:pt x="253376" y="77916"/>
                  </a:lnTo>
                  <a:lnTo>
                    <a:pt x="266054" y="86548"/>
                  </a:lnTo>
                  <a:lnTo>
                    <a:pt x="278796" y="94581"/>
                  </a:lnTo>
                  <a:lnTo>
                    <a:pt x="291705" y="102311"/>
                  </a:lnTo>
                  <a:lnTo>
                    <a:pt x="304884" y="110033"/>
                  </a:lnTo>
                  <a:lnTo>
                    <a:pt x="314572" y="115849"/>
                  </a:lnTo>
                  <a:lnTo>
                    <a:pt x="324477" y="123290"/>
                  </a:lnTo>
                  <a:lnTo>
                    <a:pt x="331760" y="132510"/>
                  </a:lnTo>
                  <a:lnTo>
                    <a:pt x="333577" y="143664"/>
                  </a:lnTo>
                  <a:lnTo>
                    <a:pt x="298623" y="138829"/>
                  </a:lnTo>
                  <a:lnTo>
                    <a:pt x="266061" y="117803"/>
                  </a:lnTo>
                  <a:lnTo>
                    <a:pt x="235221" y="91058"/>
                  </a:lnTo>
                  <a:lnTo>
                    <a:pt x="205435" y="69067"/>
                  </a:lnTo>
                  <a:lnTo>
                    <a:pt x="233879" y="105924"/>
                  </a:lnTo>
                  <a:lnTo>
                    <a:pt x="259933" y="143849"/>
                  </a:lnTo>
                  <a:lnTo>
                    <a:pt x="283598" y="182743"/>
                  </a:lnTo>
                  <a:lnTo>
                    <a:pt x="304879" y="222507"/>
                  </a:lnTo>
                  <a:lnTo>
                    <a:pt x="323776" y="263042"/>
                  </a:lnTo>
                  <a:lnTo>
                    <a:pt x="340292" y="304250"/>
                  </a:lnTo>
                  <a:lnTo>
                    <a:pt x="354430" y="346031"/>
                  </a:lnTo>
                  <a:lnTo>
                    <a:pt x="366192" y="388286"/>
                  </a:lnTo>
                  <a:lnTo>
                    <a:pt x="375580" y="430916"/>
                  </a:lnTo>
                  <a:lnTo>
                    <a:pt x="382598" y="473824"/>
                  </a:lnTo>
                  <a:lnTo>
                    <a:pt x="387246" y="516908"/>
                  </a:lnTo>
                  <a:lnTo>
                    <a:pt x="389528" y="560072"/>
                  </a:lnTo>
                  <a:lnTo>
                    <a:pt x="389446" y="603216"/>
                  </a:lnTo>
                  <a:lnTo>
                    <a:pt x="387002" y="646240"/>
                  </a:lnTo>
                  <a:lnTo>
                    <a:pt x="382200" y="689047"/>
                  </a:lnTo>
                  <a:lnTo>
                    <a:pt x="375040" y="731537"/>
                  </a:lnTo>
                  <a:lnTo>
                    <a:pt x="365526" y="773611"/>
                  </a:lnTo>
                  <a:lnTo>
                    <a:pt x="353659" y="815170"/>
                  </a:lnTo>
                  <a:lnTo>
                    <a:pt x="339444" y="856116"/>
                  </a:lnTo>
                  <a:lnTo>
                    <a:pt x="322880" y="896349"/>
                  </a:lnTo>
                  <a:lnTo>
                    <a:pt x="303972" y="935771"/>
                  </a:lnTo>
                  <a:lnTo>
                    <a:pt x="282722" y="974283"/>
                  </a:lnTo>
                  <a:lnTo>
                    <a:pt x="259131" y="1011786"/>
                  </a:lnTo>
                  <a:lnTo>
                    <a:pt x="233202" y="1048180"/>
                  </a:lnTo>
                  <a:lnTo>
                    <a:pt x="204939" y="1083368"/>
                  </a:lnTo>
                  <a:lnTo>
                    <a:pt x="174342" y="1117250"/>
                  </a:lnTo>
                  <a:lnTo>
                    <a:pt x="141415" y="1149727"/>
                  </a:lnTo>
                  <a:lnTo>
                    <a:pt x="106159" y="1180700"/>
                  </a:lnTo>
                  <a:lnTo>
                    <a:pt x="68578" y="1210070"/>
                  </a:lnTo>
                  <a:lnTo>
                    <a:pt x="28673" y="1237740"/>
                  </a:lnTo>
                  <a:lnTo>
                    <a:pt x="5220" y="1237933"/>
                  </a:lnTo>
                  <a:lnTo>
                    <a:pt x="0" y="1229684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319157" y="432312"/>
            <a:ext cx="14749780" cy="12455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17795" marR="5080" indent="-5205730">
              <a:lnSpc>
                <a:spcPct val="116199"/>
              </a:lnSpc>
              <a:spcBef>
                <a:spcPts val="100"/>
              </a:spcBef>
              <a:tabLst>
                <a:tab pos="7991475" algn="l"/>
              </a:tabLst>
            </a:pPr>
            <a:r>
              <a:rPr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Наступна зупинка - </a:t>
            </a:r>
            <a:r>
              <a:rPr sz="3600" b="1" dirty="0">
                <a:solidFill>
                  <a:srgbClr val="CB6B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Спасо-Преображенський собор </a:t>
            </a:r>
            <a:r>
              <a:rPr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двох хвилинах від  попередньої	локації.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xfrm>
            <a:off x="372573" y="4015132"/>
            <a:ext cx="16922750" cy="533210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48250" indent="-635" algn="ctr">
              <a:lnSpc>
                <a:spcPct val="116300"/>
              </a:lnSpc>
              <a:spcBef>
                <a:spcPts val="95"/>
              </a:spcBef>
            </a:pP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Закладання міста та собору відбувалося на узгір'ї, з якого  відкривалася прекрасна панорама. Але задум Катерини  та Потьомкіна - збудувати дванадцятипрестольний храм</a:t>
            </a:r>
          </a:p>
          <a:p>
            <a:pPr marR="5035550" algn="ctr">
              <a:lnSpc>
                <a:spcPct val="100000"/>
              </a:lnSpc>
              <a:spcBef>
                <a:spcPts val="840"/>
              </a:spcBef>
            </a:pP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обмежився лише закладанням фундаменту.</a:t>
            </a:r>
          </a:p>
          <a:p>
            <a:pPr marR="5035550" algn="ctr">
              <a:lnSpc>
                <a:spcPct val="100000"/>
              </a:lnSpc>
              <a:spcBef>
                <a:spcPts val="840"/>
              </a:spcBef>
            </a:pP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Причинами став брак коштів і людських ресурсів.</a:t>
            </a:r>
          </a:p>
          <a:p>
            <a:pPr marR="5233670" algn="ctr">
              <a:lnSpc>
                <a:spcPct val="100000"/>
              </a:lnSpc>
              <a:spcBef>
                <a:spcPts val="675"/>
              </a:spcBef>
            </a:pP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Лише у </a:t>
            </a:r>
            <a:r>
              <a:rPr sz="3600" b="1" dirty="0">
                <a:solidFill>
                  <a:srgbClr val="F2F7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1835 р. </a:t>
            </a: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закінчилося будівництво. Але зведений</a:t>
            </a:r>
          </a:p>
          <a:p>
            <a:pPr marL="1131570" algn="ctr">
              <a:lnSpc>
                <a:spcPct val="100000"/>
              </a:lnSpc>
              <a:spcBef>
                <a:spcPts val="869"/>
              </a:spcBef>
              <a:tabLst>
                <a:tab pos="3304540" algn="l"/>
              </a:tabLst>
            </a:pP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храм був	меншим у шість разів від того, що був за </a:t>
            </a:r>
            <a:r>
              <a:rPr sz="3600" b="1" dirty="0">
                <a:solidFill>
                  <a:srgbClr val="FFDE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початковим проєктом</a:t>
            </a:r>
            <a:r>
              <a:rPr sz="4400" spc="-390" dirty="0"/>
              <a:t>.</a:t>
            </a:r>
            <a:endParaRPr sz="4400" dirty="0"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68961" y="1677909"/>
            <a:ext cx="16705580" cy="19028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95"/>
              </a:spcBef>
            </a:pPr>
            <a:r>
              <a:rPr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цього місця розпочиналася історія Катеринослава. </a:t>
            </a:r>
            <a:r>
              <a:rPr sz="3600" dirty="0">
                <a:solidFill>
                  <a:srgbClr val="F2F7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травня 1787 </a:t>
            </a:r>
            <a:r>
              <a:rPr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року в  слободу Половиця прибули імператриця Катерина II та австрійський імператор  Йосип II із командою для заснування Катеринослава.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7455" y="207455"/>
            <a:ext cx="17877155" cy="9867900"/>
            <a:chOff x="207455" y="207455"/>
            <a:chExt cx="17877155" cy="98679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7455" y="207455"/>
              <a:ext cx="4190999" cy="635317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50182" y="5331772"/>
              <a:ext cx="6334124" cy="4743448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41935" y="193600"/>
            <a:ext cx="17804130" cy="614296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197350" marR="5080" algn="ctr">
              <a:lnSpc>
                <a:spcPct val="116500"/>
              </a:lnSpc>
              <a:spcBef>
                <a:spcPts val="95"/>
              </a:spcBef>
            </a:pP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Прихід "совєтів" ознаменувався планами підриву собору у </a:t>
            </a:r>
            <a:r>
              <a:rPr sz="3600" b="1" dirty="0">
                <a:solidFill>
                  <a:srgbClr val="FF57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1930-  х рр. </a:t>
            </a: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встановленням на його місці пам'ятника "вождеві  світового пролетаріату".</a:t>
            </a:r>
          </a:p>
          <a:p>
            <a:pPr marL="4185285" algn="ctr">
              <a:lnSpc>
                <a:spcPts val="3940"/>
              </a:lnSpc>
            </a:pP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Цю інформацію не розголошували офіційно, проте</a:t>
            </a:r>
          </a:p>
          <a:p>
            <a:pPr marL="6882765" marR="170815" indent="-2519045">
              <a:lnSpc>
                <a:spcPts val="6150"/>
              </a:lnSpc>
              <a:spcBef>
                <a:spcPts val="350"/>
              </a:spcBef>
              <a:tabLst>
                <a:tab pos="11631930" algn="l"/>
              </a:tabLst>
            </a:pP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Яворницький дізнався про плани	союзу безбожників і вирішив  розробити свій план порятунку собору.</a:t>
            </a:r>
          </a:p>
          <a:p>
            <a:pPr marL="4181475">
              <a:lnSpc>
                <a:spcPts val="4920"/>
              </a:lnSpc>
            </a:pP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1930 році за ініціативою історика собор перетворився на музей</a:t>
            </a:r>
          </a:p>
          <a:p>
            <a:pPr marL="4181475">
              <a:lnSpc>
                <a:spcPts val="4830"/>
              </a:lnSpc>
              <a:spcBef>
                <a:spcPts val="869"/>
              </a:spcBef>
            </a:pP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релігії та </a:t>
            </a:r>
            <a:r>
              <a:rPr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атеїзму</a:t>
            </a: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81475">
              <a:lnSpc>
                <a:spcPts val="4830"/>
              </a:lnSpc>
              <a:spcBef>
                <a:spcPts val="869"/>
              </a:spcBef>
            </a:pPr>
            <a:r>
              <a:rPr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вдалося</a:t>
            </a: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зберегти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25641" y="6408718"/>
            <a:ext cx="11424356" cy="25895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93495" marR="5080" indent="-1281430">
              <a:lnSpc>
                <a:spcPct val="116500"/>
              </a:lnSpc>
              <a:spcBef>
                <a:spcPts val="95"/>
              </a:spcBef>
            </a:pP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церковне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начиння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оздоблення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виглядом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93495" marR="5080" indent="-1281430">
              <a:lnSpc>
                <a:spcPct val="116500"/>
              </a:lnSpc>
              <a:spcBef>
                <a:spcPts val="95"/>
              </a:spcBef>
            </a:pP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музейних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експонатів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історичних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артефактів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293495" marR="5080" indent="-1281430">
              <a:lnSpc>
                <a:spcPct val="116500"/>
              </a:lnSpc>
              <a:spcBef>
                <a:spcPts val="95"/>
              </a:spcBef>
            </a:pPr>
            <a:r>
              <a:rPr lang="ru-RU" sz="3600" b="1" dirty="0">
                <a:solidFill>
                  <a:srgbClr val="FF57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3600" b="1" dirty="0" err="1">
                <a:solidFill>
                  <a:srgbClr val="FF57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серпня</a:t>
            </a:r>
            <a:r>
              <a:rPr lang="ru-RU" sz="3600" b="1" dirty="0">
                <a:solidFill>
                  <a:srgbClr val="FF57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1941 по </a:t>
            </a:r>
            <a:r>
              <a:rPr lang="ru-RU" sz="3600" b="1" dirty="0" err="1">
                <a:solidFill>
                  <a:srgbClr val="FF57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жовтень</a:t>
            </a:r>
            <a:r>
              <a:rPr lang="ru-RU" sz="3600" b="1" dirty="0">
                <a:solidFill>
                  <a:srgbClr val="FF57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1943 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нацисти </a:t>
            </a:r>
            <a:r>
              <a:rPr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зробили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93495" marR="5080" indent="-1281430">
              <a:lnSpc>
                <a:spcPct val="116500"/>
              </a:lnSpc>
              <a:spcBef>
                <a:spcPts val="95"/>
              </a:spcBef>
            </a:pPr>
            <a:r>
              <a:rPr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невеликий</a:t>
            </a: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ремонт </a:t>
            </a:r>
            <a:r>
              <a:rPr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віднов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церковні</a:t>
            </a: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служби.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4226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54952"/>
            <a:ext cx="9140825" cy="8772525"/>
          </a:xfrm>
          <a:custGeom>
            <a:avLst/>
            <a:gdLst/>
            <a:ahLst/>
            <a:cxnLst/>
            <a:rect l="l" t="t" r="r" b="b"/>
            <a:pathLst>
              <a:path w="9140825" h="8772525">
                <a:moveTo>
                  <a:pt x="0" y="0"/>
                </a:moveTo>
                <a:lnTo>
                  <a:pt x="9140503" y="0"/>
                </a:lnTo>
                <a:lnTo>
                  <a:pt x="9140503" y="8772524"/>
                </a:lnTo>
                <a:lnTo>
                  <a:pt x="0" y="8772524"/>
                </a:lnTo>
                <a:lnTo>
                  <a:pt x="0" y="0"/>
                </a:lnTo>
                <a:close/>
              </a:path>
            </a:pathLst>
          </a:custGeom>
          <a:solidFill>
            <a:srgbClr val="915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78550" y="2008840"/>
            <a:ext cx="8591548" cy="6448424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0" y="1604584"/>
            <a:ext cx="504825" cy="737870"/>
          </a:xfrm>
          <a:custGeom>
            <a:avLst/>
            <a:gdLst/>
            <a:ahLst/>
            <a:cxnLst/>
            <a:rect l="l" t="t" r="r" b="b"/>
            <a:pathLst>
              <a:path w="504825" h="737869">
                <a:moveTo>
                  <a:pt x="139646" y="737760"/>
                </a:moveTo>
                <a:lnTo>
                  <a:pt x="131283" y="737760"/>
                </a:lnTo>
                <a:lnTo>
                  <a:pt x="127844" y="734508"/>
                </a:lnTo>
                <a:lnTo>
                  <a:pt x="123154" y="658176"/>
                </a:lnTo>
                <a:lnTo>
                  <a:pt x="117840" y="596267"/>
                </a:lnTo>
                <a:lnTo>
                  <a:pt x="110522" y="544000"/>
                </a:lnTo>
                <a:lnTo>
                  <a:pt x="100070" y="500781"/>
                </a:lnTo>
                <a:lnTo>
                  <a:pt x="65244" y="439100"/>
                </a:lnTo>
                <a:lnTo>
                  <a:pt x="3563" y="404274"/>
                </a:lnTo>
                <a:lnTo>
                  <a:pt x="0" y="403412"/>
                </a:lnTo>
                <a:lnTo>
                  <a:pt x="0" y="334347"/>
                </a:lnTo>
                <a:lnTo>
                  <a:pt x="38331" y="318770"/>
                </a:lnTo>
                <a:lnTo>
                  <a:pt x="85355" y="271746"/>
                </a:lnTo>
                <a:lnTo>
                  <a:pt x="110522" y="193759"/>
                </a:lnTo>
                <a:lnTo>
                  <a:pt x="117840" y="141493"/>
                </a:lnTo>
                <a:lnTo>
                  <a:pt x="123154" y="79583"/>
                </a:lnTo>
                <a:lnTo>
                  <a:pt x="127597" y="7434"/>
                </a:lnTo>
                <a:lnTo>
                  <a:pt x="127813" y="3252"/>
                </a:lnTo>
                <a:lnTo>
                  <a:pt x="131283" y="0"/>
                </a:lnTo>
                <a:lnTo>
                  <a:pt x="139646" y="0"/>
                </a:lnTo>
                <a:lnTo>
                  <a:pt x="143084" y="3252"/>
                </a:lnTo>
                <a:lnTo>
                  <a:pt x="147774" y="79583"/>
                </a:lnTo>
                <a:lnTo>
                  <a:pt x="153089" y="141493"/>
                </a:lnTo>
                <a:lnTo>
                  <a:pt x="160407" y="193759"/>
                </a:lnTo>
                <a:lnTo>
                  <a:pt x="170858" y="236978"/>
                </a:lnTo>
                <a:lnTo>
                  <a:pt x="205684" y="298660"/>
                </a:lnTo>
                <a:lnTo>
                  <a:pt x="267366" y="333486"/>
                </a:lnTo>
                <a:lnTo>
                  <a:pt x="310585" y="343937"/>
                </a:lnTo>
                <a:lnTo>
                  <a:pt x="362851" y="351255"/>
                </a:lnTo>
                <a:lnTo>
                  <a:pt x="424761" y="356570"/>
                </a:lnTo>
                <a:lnTo>
                  <a:pt x="501092" y="361229"/>
                </a:lnTo>
                <a:lnTo>
                  <a:pt x="504344" y="364698"/>
                </a:lnTo>
                <a:lnTo>
                  <a:pt x="504344" y="373061"/>
                </a:lnTo>
                <a:lnTo>
                  <a:pt x="501092" y="376499"/>
                </a:lnTo>
                <a:lnTo>
                  <a:pt x="424761" y="381190"/>
                </a:lnTo>
                <a:lnTo>
                  <a:pt x="362851" y="386504"/>
                </a:lnTo>
                <a:lnTo>
                  <a:pt x="310585" y="393822"/>
                </a:lnTo>
                <a:lnTo>
                  <a:pt x="267366" y="404274"/>
                </a:lnTo>
                <a:lnTo>
                  <a:pt x="205684" y="439100"/>
                </a:lnTo>
                <a:lnTo>
                  <a:pt x="170858" y="500781"/>
                </a:lnTo>
                <a:lnTo>
                  <a:pt x="160407" y="544000"/>
                </a:lnTo>
                <a:lnTo>
                  <a:pt x="153089" y="596267"/>
                </a:lnTo>
                <a:lnTo>
                  <a:pt x="147774" y="658176"/>
                </a:lnTo>
                <a:lnTo>
                  <a:pt x="143332" y="730326"/>
                </a:lnTo>
                <a:lnTo>
                  <a:pt x="143115" y="734508"/>
                </a:lnTo>
                <a:lnTo>
                  <a:pt x="139646" y="737760"/>
                </a:lnTo>
                <a:close/>
              </a:path>
            </a:pathLst>
          </a:custGeom>
          <a:solidFill>
            <a:srgbClr val="FEAB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4452" y="0"/>
            <a:ext cx="6967220" cy="3713479"/>
          </a:xfrm>
          <a:custGeom>
            <a:avLst/>
            <a:gdLst/>
            <a:ahLst/>
            <a:cxnLst/>
            <a:rect l="l" t="t" r="r" b="b"/>
            <a:pathLst>
              <a:path w="6967220" h="3713479">
                <a:moveTo>
                  <a:pt x="6966852" y="143598"/>
                </a:moveTo>
                <a:lnTo>
                  <a:pt x="6961302" y="138049"/>
                </a:lnTo>
                <a:lnTo>
                  <a:pt x="2152269" y="138049"/>
                </a:lnTo>
                <a:lnTo>
                  <a:pt x="2125243" y="134264"/>
                </a:lnTo>
                <a:lnTo>
                  <a:pt x="2082025" y="123812"/>
                </a:lnTo>
                <a:lnTo>
                  <a:pt x="2020341" y="88988"/>
                </a:lnTo>
                <a:lnTo>
                  <a:pt x="1985518" y="27305"/>
                </a:lnTo>
                <a:lnTo>
                  <a:pt x="1978914" y="0"/>
                </a:lnTo>
                <a:lnTo>
                  <a:pt x="1921332" y="0"/>
                </a:lnTo>
                <a:lnTo>
                  <a:pt x="1900008" y="62077"/>
                </a:lnTo>
                <a:lnTo>
                  <a:pt x="1852993" y="109093"/>
                </a:lnTo>
                <a:lnTo>
                  <a:pt x="1775002" y="134264"/>
                </a:lnTo>
                <a:lnTo>
                  <a:pt x="1747964" y="138049"/>
                </a:lnTo>
                <a:lnTo>
                  <a:pt x="855649" y="138049"/>
                </a:lnTo>
                <a:lnTo>
                  <a:pt x="807173" y="139407"/>
                </a:lnTo>
                <a:lnTo>
                  <a:pt x="759396" y="143433"/>
                </a:lnTo>
                <a:lnTo>
                  <a:pt x="712381" y="150050"/>
                </a:lnTo>
                <a:lnTo>
                  <a:pt x="666216" y="159181"/>
                </a:lnTo>
                <a:lnTo>
                  <a:pt x="620979" y="170764"/>
                </a:lnTo>
                <a:lnTo>
                  <a:pt x="576719" y="184721"/>
                </a:lnTo>
                <a:lnTo>
                  <a:pt x="533539" y="200990"/>
                </a:lnTo>
                <a:lnTo>
                  <a:pt x="491490" y="219468"/>
                </a:lnTo>
                <a:lnTo>
                  <a:pt x="450646" y="240118"/>
                </a:lnTo>
                <a:lnTo>
                  <a:pt x="411086" y="262839"/>
                </a:lnTo>
                <a:lnTo>
                  <a:pt x="372884" y="287578"/>
                </a:lnTo>
                <a:lnTo>
                  <a:pt x="336105" y="314261"/>
                </a:lnTo>
                <a:lnTo>
                  <a:pt x="300837" y="342798"/>
                </a:lnTo>
                <a:lnTo>
                  <a:pt x="267144" y="373138"/>
                </a:lnTo>
                <a:lnTo>
                  <a:pt x="235089" y="405180"/>
                </a:lnTo>
                <a:lnTo>
                  <a:pt x="204749" y="438886"/>
                </a:lnTo>
                <a:lnTo>
                  <a:pt x="176212" y="474154"/>
                </a:lnTo>
                <a:lnTo>
                  <a:pt x="149529" y="510933"/>
                </a:lnTo>
                <a:lnTo>
                  <a:pt x="124802" y="549135"/>
                </a:lnTo>
                <a:lnTo>
                  <a:pt x="102069" y="588695"/>
                </a:lnTo>
                <a:lnTo>
                  <a:pt x="81419" y="629539"/>
                </a:lnTo>
                <a:lnTo>
                  <a:pt x="62941" y="671588"/>
                </a:lnTo>
                <a:lnTo>
                  <a:pt x="46672" y="714768"/>
                </a:lnTo>
                <a:lnTo>
                  <a:pt x="32715" y="759028"/>
                </a:lnTo>
                <a:lnTo>
                  <a:pt x="21132" y="804265"/>
                </a:lnTo>
                <a:lnTo>
                  <a:pt x="12001" y="850430"/>
                </a:lnTo>
                <a:lnTo>
                  <a:pt x="5384" y="897445"/>
                </a:lnTo>
                <a:lnTo>
                  <a:pt x="1358" y="945222"/>
                </a:lnTo>
                <a:lnTo>
                  <a:pt x="0" y="993698"/>
                </a:lnTo>
                <a:lnTo>
                  <a:pt x="0" y="3707536"/>
                </a:lnTo>
                <a:lnTo>
                  <a:pt x="5549" y="3713086"/>
                </a:lnTo>
                <a:lnTo>
                  <a:pt x="12395" y="3713086"/>
                </a:lnTo>
                <a:lnTo>
                  <a:pt x="19240" y="3713048"/>
                </a:lnTo>
                <a:lnTo>
                  <a:pt x="24790" y="3707511"/>
                </a:lnTo>
                <a:lnTo>
                  <a:pt x="24790" y="993698"/>
                </a:lnTo>
                <a:lnTo>
                  <a:pt x="26200" y="944956"/>
                </a:lnTo>
                <a:lnTo>
                  <a:pt x="30391" y="896950"/>
                </a:lnTo>
                <a:lnTo>
                  <a:pt x="37261" y="849744"/>
                </a:lnTo>
                <a:lnTo>
                  <a:pt x="46761" y="803427"/>
                </a:lnTo>
                <a:lnTo>
                  <a:pt x="58801" y="758088"/>
                </a:lnTo>
                <a:lnTo>
                  <a:pt x="73304" y="713790"/>
                </a:lnTo>
                <a:lnTo>
                  <a:pt x="90182" y="670610"/>
                </a:lnTo>
                <a:lnTo>
                  <a:pt x="109359" y="628637"/>
                </a:lnTo>
                <a:lnTo>
                  <a:pt x="130771" y="587946"/>
                </a:lnTo>
                <a:lnTo>
                  <a:pt x="154317" y="548614"/>
                </a:lnTo>
                <a:lnTo>
                  <a:pt x="179933" y="510730"/>
                </a:lnTo>
                <a:lnTo>
                  <a:pt x="207543" y="474357"/>
                </a:lnTo>
                <a:lnTo>
                  <a:pt x="237070" y="439572"/>
                </a:lnTo>
                <a:lnTo>
                  <a:pt x="268414" y="406476"/>
                </a:lnTo>
                <a:lnTo>
                  <a:pt x="301510" y="375119"/>
                </a:lnTo>
                <a:lnTo>
                  <a:pt x="336296" y="345605"/>
                </a:lnTo>
                <a:lnTo>
                  <a:pt x="372668" y="317995"/>
                </a:lnTo>
                <a:lnTo>
                  <a:pt x="410552" y="292379"/>
                </a:lnTo>
                <a:lnTo>
                  <a:pt x="449884" y="268820"/>
                </a:lnTo>
                <a:lnTo>
                  <a:pt x="490575" y="247421"/>
                </a:lnTo>
                <a:lnTo>
                  <a:pt x="532549" y="228231"/>
                </a:lnTo>
                <a:lnTo>
                  <a:pt x="575729" y="211353"/>
                </a:lnTo>
                <a:lnTo>
                  <a:pt x="620026" y="196850"/>
                </a:lnTo>
                <a:lnTo>
                  <a:pt x="665378" y="184810"/>
                </a:lnTo>
                <a:lnTo>
                  <a:pt x="711682" y="175310"/>
                </a:lnTo>
                <a:lnTo>
                  <a:pt x="758888" y="168427"/>
                </a:lnTo>
                <a:lnTo>
                  <a:pt x="806907" y="164249"/>
                </a:lnTo>
                <a:lnTo>
                  <a:pt x="855649" y="162826"/>
                </a:lnTo>
                <a:lnTo>
                  <a:pt x="1581238" y="162826"/>
                </a:lnTo>
                <a:lnTo>
                  <a:pt x="1581238" y="163385"/>
                </a:lnTo>
                <a:lnTo>
                  <a:pt x="1584490" y="166865"/>
                </a:lnTo>
                <a:lnTo>
                  <a:pt x="1660829" y="171513"/>
                </a:lnTo>
                <a:lnTo>
                  <a:pt x="1722742" y="176834"/>
                </a:lnTo>
                <a:lnTo>
                  <a:pt x="1775002" y="184150"/>
                </a:lnTo>
                <a:lnTo>
                  <a:pt x="1818220" y="194602"/>
                </a:lnTo>
                <a:lnTo>
                  <a:pt x="1879904" y="229425"/>
                </a:lnTo>
                <a:lnTo>
                  <a:pt x="1914728" y="291109"/>
                </a:lnTo>
                <a:lnTo>
                  <a:pt x="1925180" y="334327"/>
                </a:lnTo>
                <a:lnTo>
                  <a:pt x="1932495" y="386600"/>
                </a:lnTo>
                <a:lnTo>
                  <a:pt x="1937816" y="448500"/>
                </a:lnTo>
                <a:lnTo>
                  <a:pt x="1942503" y="524840"/>
                </a:lnTo>
                <a:lnTo>
                  <a:pt x="1945944" y="528091"/>
                </a:lnTo>
                <a:lnTo>
                  <a:pt x="1954301" y="528091"/>
                </a:lnTo>
                <a:lnTo>
                  <a:pt x="1957768" y="524840"/>
                </a:lnTo>
                <a:lnTo>
                  <a:pt x="1957997" y="520649"/>
                </a:lnTo>
                <a:lnTo>
                  <a:pt x="1962429" y="448500"/>
                </a:lnTo>
                <a:lnTo>
                  <a:pt x="1967750" y="386600"/>
                </a:lnTo>
                <a:lnTo>
                  <a:pt x="1975065" y="334327"/>
                </a:lnTo>
                <a:lnTo>
                  <a:pt x="1985518" y="291109"/>
                </a:lnTo>
                <a:lnTo>
                  <a:pt x="2020341" y="229425"/>
                </a:lnTo>
                <a:lnTo>
                  <a:pt x="2082025" y="194602"/>
                </a:lnTo>
                <a:lnTo>
                  <a:pt x="2125243" y="184150"/>
                </a:lnTo>
                <a:lnTo>
                  <a:pt x="2177504" y="176834"/>
                </a:lnTo>
                <a:lnTo>
                  <a:pt x="2239416" y="171513"/>
                </a:lnTo>
                <a:lnTo>
                  <a:pt x="2315756" y="166827"/>
                </a:lnTo>
                <a:lnTo>
                  <a:pt x="2319007" y="163385"/>
                </a:lnTo>
                <a:lnTo>
                  <a:pt x="2319007" y="162826"/>
                </a:lnTo>
                <a:lnTo>
                  <a:pt x="6961302" y="162826"/>
                </a:lnTo>
                <a:lnTo>
                  <a:pt x="6966852" y="157289"/>
                </a:lnTo>
                <a:lnTo>
                  <a:pt x="6966852" y="143598"/>
                </a:lnTo>
                <a:close/>
              </a:path>
            </a:pathLst>
          </a:custGeom>
          <a:solidFill>
            <a:srgbClr val="FEAB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152054" y="516032"/>
            <a:ext cx="704659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>
                <a:solidFill>
                  <a:srgbClr val="F2F7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Катерининська миля</a:t>
            </a:r>
          </a:p>
        </p:txBody>
      </p:sp>
      <p:sp>
        <p:nvSpPr>
          <p:cNvPr id="8" name="object 8"/>
          <p:cNvSpPr/>
          <p:nvPr/>
        </p:nvSpPr>
        <p:spPr>
          <a:xfrm>
            <a:off x="11231728" y="6492595"/>
            <a:ext cx="7056755" cy="3794760"/>
          </a:xfrm>
          <a:custGeom>
            <a:avLst/>
            <a:gdLst/>
            <a:ahLst/>
            <a:cxnLst/>
            <a:rect l="l" t="t" r="r" b="b"/>
            <a:pathLst>
              <a:path w="7056755" h="3794759">
                <a:moveTo>
                  <a:pt x="7056260" y="1695132"/>
                </a:moveTo>
                <a:lnTo>
                  <a:pt x="7016064" y="1669389"/>
                </a:lnTo>
                <a:lnTo>
                  <a:pt x="6981241" y="1607718"/>
                </a:lnTo>
                <a:lnTo>
                  <a:pt x="6970789" y="1564500"/>
                </a:lnTo>
                <a:lnTo>
                  <a:pt x="6966852" y="1536369"/>
                </a:lnTo>
                <a:lnTo>
                  <a:pt x="6966852" y="5549"/>
                </a:lnTo>
                <a:lnTo>
                  <a:pt x="6961302" y="0"/>
                </a:lnTo>
                <a:lnTo>
                  <a:pt x="6954456" y="0"/>
                </a:lnTo>
                <a:lnTo>
                  <a:pt x="6947611" y="38"/>
                </a:lnTo>
                <a:lnTo>
                  <a:pt x="6942061" y="5575"/>
                </a:lnTo>
                <a:lnTo>
                  <a:pt x="6942061" y="1370736"/>
                </a:lnTo>
                <a:lnTo>
                  <a:pt x="6941667" y="1370736"/>
                </a:lnTo>
                <a:lnTo>
                  <a:pt x="6938188" y="1373987"/>
                </a:lnTo>
                <a:lnTo>
                  <a:pt x="6937972" y="1378165"/>
                </a:lnTo>
                <a:lnTo>
                  <a:pt x="6933539" y="1450314"/>
                </a:lnTo>
                <a:lnTo>
                  <a:pt x="6928218" y="1512227"/>
                </a:lnTo>
                <a:lnTo>
                  <a:pt x="6920903" y="1564500"/>
                </a:lnTo>
                <a:lnTo>
                  <a:pt x="6910451" y="1607718"/>
                </a:lnTo>
                <a:lnTo>
                  <a:pt x="6875627" y="1669389"/>
                </a:lnTo>
                <a:lnTo>
                  <a:pt x="6813944" y="1704225"/>
                </a:lnTo>
                <a:lnTo>
                  <a:pt x="6770725" y="1714677"/>
                </a:lnTo>
                <a:lnTo>
                  <a:pt x="6718452" y="1721993"/>
                </a:lnTo>
                <a:lnTo>
                  <a:pt x="6656552" y="1727301"/>
                </a:lnTo>
                <a:lnTo>
                  <a:pt x="6580213" y="1732000"/>
                </a:lnTo>
                <a:lnTo>
                  <a:pt x="6576962" y="1735429"/>
                </a:lnTo>
                <a:lnTo>
                  <a:pt x="6576962" y="1743798"/>
                </a:lnTo>
                <a:lnTo>
                  <a:pt x="6580213" y="1747266"/>
                </a:lnTo>
                <a:lnTo>
                  <a:pt x="6656552" y="1751926"/>
                </a:lnTo>
                <a:lnTo>
                  <a:pt x="6718452" y="1757235"/>
                </a:lnTo>
                <a:lnTo>
                  <a:pt x="6770725" y="1764563"/>
                </a:lnTo>
                <a:lnTo>
                  <a:pt x="6813944" y="1775015"/>
                </a:lnTo>
                <a:lnTo>
                  <a:pt x="6875627" y="1809838"/>
                </a:lnTo>
                <a:lnTo>
                  <a:pt x="6910451" y="1871522"/>
                </a:lnTo>
                <a:lnTo>
                  <a:pt x="6920903" y="1914740"/>
                </a:lnTo>
                <a:lnTo>
                  <a:pt x="6928218" y="1967001"/>
                </a:lnTo>
                <a:lnTo>
                  <a:pt x="6933539" y="2028913"/>
                </a:lnTo>
                <a:lnTo>
                  <a:pt x="6938226" y="2105240"/>
                </a:lnTo>
                <a:lnTo>
                  <a:pt x="6941667" y="2108492"/>
                </a:lnTo>
                <a:lnTo>
                  <a:pt x="6942061" y="2108492"/>
                </a:lnTo>
                <a:lnTo>
                  <a:pt x="6942061" y="2719387"/>
                </a:lnTo>
                <a:lnTo>
                  <a:pt x="6940651" y="2768130"/>
                </a:lnTo>
                <a:lnTo>
                  <a:pt x="6936460" y="2816136"/>
                </a:lnTo>
                <a:lnTo>
                  <a:pt x="6929577" y="2863342"/>
                </a:lnTo>
                <a:lnTo>
                  <a:pt x="6920077" y="2909659"/>
                </a:lnTo>
                <a:lnTo>
                  <a:pt x="6908051" y="2954998"/>
                </a:lnTo>
                <a:lnTo>
                  <a:pt x="6893547" y="2999295"/>
                </a:lnTo>
                <a:lnTo>
                  <a:pt x="6876669" y="3042475"/>
                </a:lnTo>
                <a:lnTo>
                  <a:pt x="6857492" y="3084449"/>
                </a:lnTo>
                <a:lnTo>
                  <a:pt x="6836080" y="3125139"/>
                </a:lnTo>
                <a:lnTo>
                  <a:pt x="6812534" y="3164471"/>
                </a:lnTo>
                <a:lnTo>
                  <a:pt x="6786905" y="3202355"/>
                </a:lnTo>
                <a:lnTo>
                  <a:pt x="6759308" y="3238728"/>
                </a:lnTo>
                <a:lnTo>
                  <a:pt x="6729781" y="3273514"/>
                </a:lnTo>
                <a:lnTo>
                  <a:pt x="6698437" y="3306610"/>
                </a:lnTo>
                <a:lnTo>
                  <a:pt x="6665328" y="3337966"/>
                </a:lnTo>
                <a:lnTo>
                  <a:pt x="6630556" y="3367481"/>
                </a:lnTo>
                <a:lnTo>
                  <a:pt x="6594183" y="3395091"/>
                </a:lnTo>
                <a:lnTo>
                  <a:pt x="6556299" y="3420707"/>
                </a:lnTo>
                <a:lnTo>
                  <a:pt x="6516967" y="3444265"/>
                </a:lnTo>
                <a:lnTo>
                  <a:pt x="6476276" y="3465665"/>
                </a:lnTo>
                <a:lnTo>
                  <a:pt x="6434302" y="3484854"/>
                </a:lnTo>
                <a:lnTo>
                  <a:pt x="6391122" y="3501733"/>
                </a:lnTo>
                <a:lnTo>
                  <a:pt x="6346825" y="3516236"/>
                </a:lnTo>
                <a:lnTo>
                  <a:pt x="6301473" y="3528276"/>
                </a:lnTo>
                <a:lnTo>
                  <a:pt x="6255156" y="3537775"/>
                </a:lnTo>
                <a:lnTo>
                  <a:pt x="6207963" y="3544659"/>
                </a:lnTo>
                <a:lnTo>
                  <a:pt x="6159944" y="3548837"/>
                </a:lnTo>
                <a:lnTo>
                  <a:pt x="6111189" y="3550259"/>
                </a:lnTo>
                <a:lnTo>
                  <a:pt x="5385613" y="3550259"/>
                </a:lnTo>
                <a:lnTo>
                  <a:pt x="5385613" y="3549700"/>
                </a:lnTo>
                <a:lnTo>
                  <a:pt x="5382349" y="3546233"/>
                </a:lnTo>
                <a:lnTo>
                  <a:pt x="5306022" y="3541572"/>
                </a:lnTo>
                <a:lnTo>
                  <a:pt x="5244109" y="3536251"/>
                </a:lnTo>
                <a:lnTo>
                  <a:pt x="5191849" y="3528936"/>
                </a:lnTo>
                <a:lnTo>
                  <a:pt x="5148631" y="3518484"/>
                </a:lnTo>
                <a:lnTo>
                  <a:pt x="5086947" y="3483660"/>
                </a:lnTo>
                <a:lnTo>
                  <a:pt x="5052123" y="3421977"/>
                </a:lnTo>
                <a:lnTo>
                  <a:pt x="5041671" y="3378758"/>
                </a:lnTo>
                <a:lnTo>
                  <a:pt x="5034356" y="3326485"/>
                </a:lnTo>
                <a:lnTo>
                  <a:pt x="5029035" y="3264585"/>
                </a:lnTo>
                <a:lnTo>
                  <a:pt x="5024348" y="3188246"/>
                </a:lnTo>
                <a:lnTo>
                  <a:pt x="5020907" y="3184995"/>
                </a:lnTo>
                <a:lnTo>
                  <a:pt x="5012550" y="3184995"/>
                </a:lnTo>
                <a:lnTo>
                  <a:pt x="5009070" y="3188246"/>
                </a:lnTo>
                <a:lnTo>
                  <a:pt x="5008854" y="3192437"/>
                </a:lnTo>
                <a:lnTo>
                  <a:pt x="5004422" y="3264585"/>
                </a:lnTo>
                <a:lnTo>
                  <a:pt x="4999101" y="3326485"/>
                </a:lnTo>
                <a:lnTo>
                  <a:pt x="4991786" y="3378758"/>
                </a:lnTo>
                <a:lnTo>
                  <a:pt x="4981333" y="3421977"/>
                </a:lnTo>
                <a:lnTo>
                  <a:pt x="4946510" y="3483660"/>
                </a:lnTo>
                <a:lnTo>
                  <a:pt x="4884826" y="3518484"/>
                </a:lnTo>
                <a:lnTo>
                  <a:pt x="4841608" y="3528936"/>
                </a:lnTo>
                <a:lnTo>
                  <a:pt x="4789335" y="3536251"/>
                </a:lnTo>
                <a:lnTo>
                  <a:pt x="4727435" y="3541572"/>
                </a:lnTo>
                <a:lnTo>
                  <a:pt x="4651095" y="3546259"/>
                </a:lnTo>
                <a:lnTo>
                  <a:pt x="4647844" y="3549700"/>
                </a:lnTo>
                <a:lnTo>
                  <a:pt x="4647844" y="3550259"/>
                </a:lnTo>
                <a:lnTo>
                  <a:pt x="5549" y="3550259"/>
                </a:lnTo>
                <a:lnTo>
                  <a:pt x="0" y="3555796"/>
                </a:lnTo>
                <a:lnTo>
                  <a:pt x="0" y="3569487"/>
                </a:lnTo>
                <a:lnTo>
                  <a:pt x="5549" y="3575037"/>
                </a:lnTo>
                <a:lnTo>
                  <a:pt x="4814557" y="3575037"/>
                </a:lnTo>
                <a:lnTo>
                  <a:pt x="4841608" y="3578822"/>
                </a:lnTo>
                <a:lnTo>
                  <a:pt x="4884826" y="3589274"/>
                </a:lnTo>
                <a:lnTo>
                  <a:pt x="4946510" y="3624097"/>
                </a:lnTo>
                <a:lnTo>
                  <a:pt x="4981333" y="3685781"/>
                </a:lnTo>
                <a:lnTo>
                  <a:pt x="4991786" y="3728999"/>
                </a:lnTo>
                <a:lnTo>
                  <a:pt x="4999101" y="3781260"/>
                </a:lnTo>
                <a:lnTo>
                  <a:pt x="5000231" y="3794404"/>
                </a:lnTo>
                <a:lnTo>
                  <a:pt x="5033226" y="3794404"/>
                </a:lnTo>
                <a:lnTo>
                  <a:pt x="5041671" y="3728999"/>
                </a:lnTo>
                <a:lnTo>
                  <a:pt x="5052123" y="3685781"/>
                </a:lnTo>
                <a:lnTo>
                  <a:pt x="5086947" y="3624097"/>
                </a:lnTo>
                <a:lnTo>
                  <a:pt x="5148631" y="3589274"/>
                </a:lnTo>
                <a:lnTo>
                  <a:pt x="5191849" y="3578822"/>
                </a:lnTo>
                <a:lnTo>
                  <a:pt x="5218874" y="3575037"/>
                </a:lnTo>
                <a:lnTo>
                  <a:pt x="6111189" y="3575037"/>
                </a:lnTo>
                <a:lnTo>
                  <a:pt x="6159678" y="3573678"/>
                </a:lnTo>
                <a:lnTo>
                  <a:pt x="6207455" y="3569652"/>
                </a:lnTo>
                <a:lnTo>
                  <a:pt x="6254470" y="3563035"/>
                </a:lnTo>
                <a:lnTo>
                  <a:pt x="6300635" y="3553904"/>
                </a:lnTo>
                <a:lnTo>
                  <a:pt x="6345872" y="3542322"/>
                </a:lnTo>
                <a:lnTo>
                  <a:pt x="6390119" y="3528364"/>
                </a:lnTo>
                <a:lnTo>
                  <a:pt x="6433312" y="3512108"/>
                </a:lnTo>
                <a:lnTo>
                  <a:pt x="6475362" y="3493617"/>
                </a:lnTo>
                <a:lnTo>
                  <a:pt x="6516205" y="3472967"/>
                </a:lnTo>
                <a:lnTo>
                  <a:pt x="6555765" y="3450247"/>
                </a:lnTo>
                <a:lnTo>
                  <a:pt x="6593967" y="3425507"/>
                </a:lnTo>
                <a:lnTo>
                  <a:pt x="6630733" y="3398824"/>
                </a:lnTo>
                <a:lnTo>
                  <a:pt x="6666014" y="3370288"/>
                </a:lnTo>
                <a:lnTo>
                  <a:pt x="6699707" y="3339947"/>
                </a:lnTo>
                <a:lnTo>
                  <a:pt x="6731762" y="3307905"/>
                </a:lnTo>
                <a:lnTo>
                  <a:pt x="6762102" y="3274199"/>
                </a:lnTo>
                <a:lnTo>
                  <a:pt x="6790639" y="3238931"/>
                </a:lnTo>
                <a:lnTo>
                  <a:pt x="6817309" y="3202152"/>
                </a:lnTo>
                <a:lnTo>
                  <a:pt x="6842049" y="3163951"/>
                </a:lnTo>
                <a:lnTo>
                  <a:pt x="6864782" y="3124390"/>
                </a:lnTo>
                <a:lnTo>
                  <a:pt x="6885432" y="3083547"/>
                </a:lnTo>
                <a:lnTo>
                  <a:pt x="6903910" y="3041497"/>
                </a:lnTo>
                <a:lnTo>
                  <a:pt x="6920179" y="2998317"/>
                </a:lnTo>
                <a:lnTo>
                  <a:pt x="6934136" y="2954058"/>
                </a:lnTo>
                <a:lnTo>
                  <a:pt x="6945719" y="2908820"/>
                </a:lnTo>
                <a:lnTo>
                  <a:pt x="6954850" y="2862656"/>
                </a:lnTo>
                <a:lnTo>
                  <a:pt x="6961467" y="2815640"/>
                </a:lnTo>
                <a:lnTo>
                  <a:pt x="6965493" y="2767863"/>
                </a:lnTo>
                <a:lnTo>
                  <a:pt x="6966852" y="2719387"/>
                </a:lnTo>
                <a:lnTo>
                  <a:pt x="6966852" y="1942871"/>
                </a:lnTo>
                <a:lnTo>
                  <a:pt x="6970789" y="1914740"/>
                </a:lnTo>
                <a:lnTo>
                  <a:pt x="6981241" y="1871522"/>
                </a:lnTo>
                <a:lnTo>
                  <a:pt x="7016064" y="1809838"/>
                </a:lnTo>
                <a:lnTo>
                  <a:pt x="7056260" y="1784096"/>
                </a:lnTo>
                <a:lnTo>
                  <a:pt x="7056260" y="1695132"/>
                </a:lnTo>
                <a:close/>
              </a:path>
            </a:pathLst>
          </a:custGeom>
          <a:solidFill>
            <a:srgbClr val="FEAB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06236" y="1585968"/>
            <a:ext cx="8766175" cy="6492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6599"/>
              </a:lnSpc>
              <a:spcBef>
                <a:spcPts val="100"/>
              </a:spcBef>
            </a:pPr>
            <a:r>
              <a:rPr sz="5200" b="1" i="1" spc="-70" dirty="0">
                <a:solidFill>
                  <a:srgbClr val="F2F7A1"/>
                </a:solidFill>
                <a:latin typeface="Constantia"/>
                <a:cs typeface="Constantia"/>
              </a:rPr>
              <a:t>“Здесь</a:t>
            </a:r>
            <a:r>
              <a:rPr sz="5200" b="1" i="1" spc="195" dirty="0">
                <a:solidFill>
                  <a:srgbClr val="F2F7A1"/>
                </a:solidFill>
                <a:latin typeface="Constantia"/>
                <a:cs typeface="Constantia"/>
              </a:rPr>
              <a:t> </a:t>
            </a:r>
            <a:r>
              <a:rPr sz="5200" b="1" i="1" spc="-175" dirty="0">
                <a:solidFill>
                  <a:srgbClr val="F2F7A1"/>
                </a:solidFill>
                <a:latin typeface="Constantia"/>
                <a:cs typeface="Constantia"/>
              </a:rPr>
              <a:t>и</a:t>
            </a:r>
            <a:r>
              <a:rPr sz="5200" b="1" i="1" spc="200" dirty="0">
                <a:solidFill>
                  <a:srgbClr val="F2F7A1"/>
                </a:solidFill>
                <a:latin typeface="Constantia"/>
                <a:cs typeface="Constantia"/>
              </a:rPr>
              <a:t> </a:t>
            </a:r>
            <a:r>
              <a:rPr sz="5200" b="1" i="1" spc="-310" dirty="0">
                <a:solidFill>
                  <a:srgbClr val="F2F7A1"/>
                </a:solidFill>
                <a:latin typeface="Constantia"/>
                <a:cs typeface="Constantia"/>
              </a:rPr>
              <a:t>быть</a:t>
            </a:r>
            <a:r>
              <a:rPr sz="5200" b="1" i="1" spc="200" dirty="0">
                <a:solidFill>
                  <a:srgbClr val="F2F7A1"/>
                </a:solidFill>
                <a:latin typeface="Constantia"/>
                <a:cs typeface="Constantia"/>
              </a:rPr>
              <a:t> </a:t>
            </a:r>
            <a:r>
              <a:rPr sz="5200" b="1" i="1" spc="-170" dirty="0">
                <a:solidFill>
                  <a:srgbClr val="F2F7A1"/>
                </a:solidFill>
                <a:latin typeface="Constantia"/>
                <a:cs typeface="Constantia"/>
              </a:rPr>
              <a:t>городу.</a:t>
            </a:r>
            <a:r>
              <a:rPr sz="5200" b="1" i="1" spc="200" dirty="0">
                <a:solidFill>
                  <a:srgbClr val="F2F7A1"/>
                </a:solidFill>
                <a:latin typeface="Constantia"/>
                <a:cs typeface="Constantia"/>
              </a:rPr>
              <a:t> </a:t>
            </a:r>
            <a:r>
              <a:rPr sz="5200" b="1" i="1" spc="-204" dirty="0">
                <a:solidFill>
                  <a:srgbClr val="F2F7A1"/>
                </a:solidFill>
                <a:latin typeface="Constantia"/>
                <a:cs typeface="Constantia"/>
              </a:rPr>
              <a:t>Здесь </a:t>
            </a:r>
            <a:r>
              <a:rPr sz="5200" b="1" i="1" spc="-1180" dirty="0">
                <a:solidFill>
                  <a:srgbClr val="F2F7A1"/>
                </a:solidFill>
                <a:latin typeface="Constantia"/>
                <a:cs typeface="Constantia"/>
              </a:rPr>
              <a:t> </a:t>
            </a:r>
            <a:r>
              <a:rPr sz="5200" b="1" i="1" spc="-295" dirty="0">
                <a:solidFill>
                  <a:srgbClr val="F2F7A1"/>
                </a:solidFill>
                <a:latin typeface="Constantia"/>
                <a:cs typeface="Constantia"/>
              </a:rPr>
              <a:t>же</a:t>
            </a:r>
            <a:r>
              <a:rPr sz="5200" b="1" i="1" spc="600" dirty="0">
                <a:solidFill>
                  <a:srgbClr val="F2F7A1"/>
                </a:solidFill>
                <a:latin typeface="Constantia"/>
                <a:cs typeface="Constantia"/>
              </a:rPr>
              <a:t> </a:t>
            </a:r>
            <a:r>
              <a:rPr sz="5200" b="1" i="1" spc="-310" dirty="0">
                <a:solidFill>
                  <a:srgbClr val="F2F7A1"/>
                </a:solidFill>
                <a:latin typeface="Constantia"/>
                <a:cs typeface="Constantia"/>
              </a:rPr>
              <a:t>быть</a:t>
            </a:r>
            <a:r>
              <a:rPr sz="5200" b="1" i="1" spc="575" dirty="0">
                <a:solidFill>
                  <a:srgbClr val="F2F7A1"/>
                </a:solidFill>
                <a:latin typeface="Constantia"/>
                <a:cs typeface="Constantia"/>
              </a:rPr>
              <a:t> </a:t>
            </a:r>
            <a:r>
              <a:rPr sz="5200" b="1" i="1" spc="-175" dirty="0">
                <a:solidFill>
                  <a:srgbClr val="F2F7A1"/>
                </a:solidFill>
                <a:latin typeface="Constantia"/>
                <a:cs typeface="Constantia"/>
              </a:rPr>
              <a:t>и </a:t>
            </a:r>
            <a:r>
              <a:rPr sz="5200" b="1" i="1" spc="-155" dirty="0">
                <a:solidFill>
                  <a:srgbClr val="F2F7A1"/>
                </a:solidFill>
                <a:latin typeface="Constantia"/>
                <a:cs typeface="Constantia"/>
              </a:rPr>
              <a:t>соборному </a:t>
            </a:r>
            <a:r>
              <a:rPr sz="5200" b="1" i="1" spc="-150" dirty="0">
                <a:solidFill>
                  <a:srgbClr val="F2F7A1"/>
                </a:solidFill>
                <a:latin typeface="Constantia"/>
                <a:cs typeface="Constantia"/>
              </a:rPr>
              <a:t> </a:t>
            </a:r>
            <a:r>
              <a:rPr sz="5200" b="1" i="1" spc="-75" dirty="0">
                <a:solidFill>
                  <a:srgbClr val="F2F7A1"/>
                </a:solidFill>
                <a:latin typeface="Constantia"/>
                <a:cs typeface="Constantia"/>
              </a:rPr>
              <a:t>храму</a:t>
            </a:r>
            <a:r>
              <a:rPr sz="5200" b="1" i="1" spc="204" dirty="0">
                <a:solidFill>
                  <a:srgbClr val="F2F7A1"/>
                </a:solidFill>
                <a:latin typeface="Constantia"/>
                <a:cs typeface="Constantia"/>
              </a:rPr>
              <a:t> </a:t>
            </a:r>
            <a:r>
              <a:rPr sz="5200" b="1" i="1" spc="-190" dirty="0">
                <a:solidFill>
                  <a:srgbClr val="F2F7A1"/>
                </a:solidFill>
                <a:latin typeface="Constantia"/>
                <a:cs typeface="Constantia"/>
              </a:rPr>
              <a:t>Преображения </a:t>
            </a:r>
            <a:r>
              <a:rPr sz="5200" b="1" i="1" spc="-185" dirty="0">
                <a:solidFill>
                  <a:srgbClr val="F2F7A1"/>
                </a:solidFill>
                <a:latin typeface="Constantia"/>
                <a:cs typeface="Constantia"/>
              </a:rPr>
              <a:t> </a:t>
            </a:r>
            <a:r>
              <a:rPr sz="5200" b="1" i="1" spc="-114" dirty="0">
                <a:solidFill>
                  <a:srgbClr val="F2F7A1"/>
                </a:solidFill>
                <a:latin typeface="Constantia"/>
                <a:cs typeface="Constantia"/>
              </a:rPr>
              <a:t>господня”</a:t>
            </a:r>
            <a:endParaRPr sz="5200">
              <a:latin typeface="Constantia"/>
              <a:cs typeface="Constantia"/>
            </a:endParaRPr>
          </a:p>
          <a:p>
            <a:pPr marL="394335" marR="386080" algn="ctr">
              <a:lnSpc>
                <a:spcPct val="116599"/>
              </a:lnSpc>
            </a:pPr>
            <a:r>
              <a:rPr sz="5200" b="1" spc="180" dirty="0">
                <a:solidFill>
                  <a:srgbClr val="F2F7A1"/>
                </a:solidFill>
                <a:latin typeface="Georgia"/>
                <a:cs typeface="Georgia"/>
              </a:rPr>
              <a:t>-</a:t>
            </a:r>
            <a:r>
              <a:rPr sz="5200" b="1" spc="55" dirty="0">
                <a:solidFill>
                  <a:srgbClr val="F2F7A1"/>
                </a:solidFill>
                <a:latin typeface="Georgia"/>
                <a:cs typeface="Georgia"/>
              </a:rPr>
              <a:t> </a:t>
            </a:r>
            <a:r>
              <a:rPr sz="5200" b="1" spc="-160" dirty="0">
                <a:solidFill>
                  <a:srgbClr val="F2F7A1"/>
                </a:solidFill>
                <a:latin typeface="Georgia"/>
                <a:cs typeface="Georgia"/>
              </a:rPr>
              <a:t>так</a:t>
            </a:r>
            <a:r>
              <a:rPr sz="5200" b="1" spc="55" dirty="0">
                <a:solidFill>
                  <a:srgbClr val="F2F7A1"/>
                </a:solidFill>
                <a:latin typeface="Georgia"/>
                <a:cs typeface="Georgia"/>
              </a:rPr>
              <a:t> </a:t>
            </a:r>
            <a:r>
              <a:rPr sz="5200" b="1" spc="-235" dirty="0">
                <a:solidFill>
                  <a:srgbClr val="F2F7A1"/>
                </a:solidFill>
                <a:latin typeface="Georgia"/>
                <a:cs typeface="Georgia"/>
              </a:rPr>
              <a:t>писав</a:t>
            </a:r>
            <a:r>
              <a:rPr sz="5200" b="1" spc="55" dirty="0">
                <a:solidFill>
                  <a:srgbClr val="F2F7A1"/>
                </a:solidFill>
                <a:latin typeface="Georgia"/>
                <a:cs typeface="Georgia"/>
              </a:rPr>
              <a:t> </a:t>
            </a:r>
            <a:r>
              <a:rPr sz="5200" b="1" spc="-220" dirty="0">
                <a:solidFill>
                  <a:srgbClr val="F2F7A1"/>
                </a:solidFill>
                <a:latin typeface="Georgia"/>
                <a:cs typeface="Georgia"/>
              </a:rPr>
              <a:t>архієпископ </a:t>
            </a:r>
            <a:r>
              <a:rPr sz="5200" b="1" spc="-1305" dirty="0">
                <a:solidFill>
                  <a:srgbClr val="F2F7A1"/>
                </a:solidFill>
                <a:latin typeface="Georgia"/>
                <a:cs typeface="Georgia"/>
              </a:rPr>
              <a:t> </a:t>
            </a:r>
            <a:r>
              <a:rPr sz="5200" b="1" spc="-254" dirty="0">
                <a:solidFill>
                  <a:srgbClr val="F2F7A1"/>
                </a:solidFill>
                <a:latin typeface="Georgia"/>
                <a:cs typeface="Georgia"/>
              </a:rPr>
              <a:t>Гавриїл</a:t>
            </a:r>
            <a:r>
              <a:rPr sz="5200" b="1" spc="-250" dirty="0">
                <a:solidFill>
                  <a:srgbClr val="F2F7A1"/>
                </a:solidFill>
                <a:latin typeface="Georgia"/>
                <a:cs typeface="Georgia"/>
              </a:rPr>
              <a:t> </a:t>
            </a:r>
            <a:r>
              <a:rPr sz="5200" b="1" spc="-240" dirty="0">
                <a:solidFill>
                  <a:srgbClr val="F2F7A1"/>
                </a:solidFill>
                <a:latin typeface="Georgia"/>
                <a:cs typeface="Georgia"/>
              </a:rPr>
              <a:t>Розанов </a:t>
            </a:r>
            <a:r>
              <a:rPr sz="5200" b="1" spc="-229" dirty="0">
                <a:solidFill>
                  <a:srgbClr val="F2F7A1"/>
                </a:solidFill>
                <a:latin typeface="Georgia"/>
                <a:cs typeface="Georgia"/>
              </a:rPr>
              <a:t>про </a:t>
            </a:r>
            <a:r>
              <a:rPr sz="5200" b="1" spc="-225" dirty="0">
                <a:solidFill>
                  <a:srgbClr val="F2F7A1"/>
                </a:solidFill>
                <a:latin typeface="Georgia"/>
                <a:cs typeface="Georgia"/>
              </a:rPr>
              <a:t> </a:t>
            </a:r>
            <a:r>
              <a:rPr sz="5200" b="1" spc="-235" dirty="0">
                <a:solidFill>
                  <a:srgbClr val="F2F7A1"/>
                </a:solidFill>
                <a:latin typeface="Georgia"/>
                <a:cs typeface="Georgia"/>
              </a:rPr>
              <a:t>заснування</a:t>
            </a:r>
            <a:r>
              <a:rPr sz="5200" b="1" spc="75" dirty="0">
                <a:solidFill>
                  <a:srgbClr val="F2F7A1"/>
                </a:solidFill>
                <a:latin typeface="Georgia"/>
                <a:cs typeface="Georgia"/>
              </a:rPr>
              <a:t> </a:t>
            </a:r>
            <a:r>
              <a:rPr sz="5200" b="1" spc="-135" dirty="0">
                <a:solidFill>
                  <a:srgbClr val="F2F7A1"/>
                </a:solidFill>
                <a:latin typeface="Georgia"/>
                <a:cs typeface="Georgia"/>
              </a:rPr>
              <a:t>міста.</a:t>
            </a:r>
            <a:endParaRPr sz="52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915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07455" y="207455"/>
            <a:ext cx="17868900" cy="9867900"/>
            <a:chOff x="207455" y="207455"/>
            <a:chExt cx="17868900" cy="9867900"/>
          </a:xfrm>
        </p:grpSpPr>
        <p:sp>
          <p:nvSpPr>
            <p:cNvPr id="4" name="object 4"/>
            <p:cNvSpPr/>
            <p:nvPr/>
          </p:nvSpPr>
          <p:spPr>
            <a:xfrm>
              <a:off x="207455" y="207455"/>
              <a:ext cx="17868900" cy="9867900"/>
            </a:xfrm>
            <a:custGeom>
              <a:avLst/>
              <a:gdLst/>
              <a:ahLst/>
              <a:cxnLst/>
              <a:rect l="l" t="t" r="r" b="b"/>
              <a:pathLst>
                <a:path w="17868900" h="9867900">
                  <a:moveTo>
                    <a:pt x="17868898" y="9867899"/>
                  </a:moveTo>
                  <a:lnTo>
                    <a:pt x="0" y="9867899"/>
                  </a:lnTo>
                  <a:lnTo>
                    <a:pt x="0" y="0"/>
                  </a:lnTo>
                  <a:lnTo>
                    <a:pt x="17868898" y="0"/>
                  </a:lnTo>
                  <a:lnTo>
                    <a:pt x="17868898" y="9867899"/>
                  </a:lnTo>
                  <a:close/>
                </a:path>
              </a:pathLst>
            </a:custGeom>
            <a:solidFill>
              <a:srgbClr val="FDFF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3023" y="1801816"/>
              <a:ext cx="3966904" cy="410068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5076" y="1753869"/>
              <a:ext cx="4063278" cy="419657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23517" y="4833895"/>
              <a:ext cx="6189077" cy="522908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488377" y="5494246"/>
              <a:ext cx="6887209" cy="384810"/>
            </a:xfrm>
            <a:custGeom>
              <a:avLst/>
              <a:gdLst/>
              <a:ahLst/>
              <a:cxnLst/>
              <a:rect l="l" t="t" r="r" b="b"/>
              <a:pathLst>
                <a:path w="6887209" h="384810">
                  <a:moveTo>
                    <a:pt x="1518031" y="339089"/>
                  </a:moveTo>
                  <a:lnTo>
                    <a:pt x="1312776" y="339089"/>
                  </a:lnTo>
                  <a:lnTo>
                    <a:pt x="1360606" y="336549"/>
                  </a:lnTo>
                  <a:lnTo>
                    <a:pt x="1412653" y="331469"/>
                  </a:lnTo>
                  <a:lnTo>
                    <a:pt x="1463938" y="322579"/>
                  </a:lnTo>
                  <a:lnTo>
                    <a:pt x="1514403" y="309879"/>
                  </a:lnTo>
                  <a:lnTo>
                    <a:pt x="1563989" y="294639"/>
                  </a:lnTo>
                  <a:lnTo>
                    <a:pt x="1612635" y="274319"/>
                  </a:lnTo>
                  <a:lnTo>
                    <a:pt x="1619652" y="270509"/>
                  </a:lnTo>
                  <a:lnTo>
                    <a:pt x="1626576" y="267969"/>
                  </a:lnTo>
                  <a:lnTo>
                    <a:pt x="1640209" y="260349"/>
                  </a:lnTo>
                  <a:lnTo>
                    <a:pt x="1642024" y="259079"/>
                  </a:lnTo>
                  <a:lnTo>
                    <a:pt x="1643136" y="256539"/>
                  </a:lnTo>
                  <a:lnTo>
                    <a:pt x="1646473" y="252729"/>
                  </a:lnTo>
                  <a:lnTo>
                    <a:pt x="1588451" y="201929"/>
                  </a:lnTo>
                  <a:lnTo>
                    <a:pt x="1569951" y="165099"/>
                  </a:lnTo>
                  <a:lnTo>
                    <a:pt x="1564622" y="128269"/>
                  </a:lnTo>
                  <a:lnTo>
                    <a:pt x="1572403" y="90169"/>
                  </a:lnTo>
                  <a:lnTo>
                    <a:pt x="1593229" y="55879"/>
                  </a:lnTo>
                  <a:lnTo>
                    <a:pt x="1627037" y="26669"/>
                  </a:lnTo>
                  <a:lnTo>
                    <a:pt x="1685156" y="1269"/>
                  </a:lnTo>
                  <a:lnTo>
                    <a:pt x="1715999" y="0"/>
                  </a:lnTo>
                  <a:lnTo>
                    <a:pt x="1748105" y="6349"/>
                  </a:lnTo>
                  <a:lnTo>
                    <a:pt x="1780366" y="22859"/>
                  </a:lnTo>
                  <a:lnTo>
                    <a:pt x="1789292" y="33019"/>
                  </a:lnTo>
                  <a:lnTo>
                    <a:pt x="1699689" y="33019"/>
                  </a:lnTo>
                  <a:lnTo>
                    <a:pt x="1692898" y="34289"/>
                  </a:lnTo>
                  <a:lnTo>
                    <a:pt x="1658525" y="45719"/>
                  </a:lnTo>
                  <a:lnTo>
                    <a:pt x="1629371" y="66039"/>
                  </a:lnTo>
                  <a:lnTo>
                    <a:pt x="1608110" y="93979"/>
                  </a:lnTo>
                  <a:lnTo>
                    <a:pt x="1597414" y="125729"/>
                  </a:lnTo>
                  <a:lnTo>
                    <a:pt x="1599295" y="154939"/>
                  </a:lnTo>
                  <a:lnTo>
                    <a:pt x="1634494" y="208279"/>
                  </a:lnTo>
                  <a:lnTo>
                    <a:pt x="1671325" y="229869"/>
                  </a:lnTo>
                  <a:lnTo>
                    <a:pt x="1678263" y="231139"/>
                  </a:lnTo>
                  <a:lnTo>
                    <a:pt x="1735489" y="231139"/>
                  </a:lnTo>
                  <a:lnTo>
                    <a:pt x="1727980" y="238759"/>
                  </a:lnTo>
                  <a:lnTo>
                    <a:pt x="1716257" y="248919"/>
                  </a:lnTo>
                  <a:lnTo>
                    <a:pt x="1739664" y="252729"/>
                  </a:lnTo>
                  <a:lnTo>
                    <a:pt x="1761299" y="256539"/>
                  </a:lnTo>
                  <a:lnTo>
                    <a:pt x="1801730" y="261619"/>
                  </a:lnTo>
                  <a:lnTo>
                    <a:pt x="2080758" y="261619"/>
                  </a:lnTo>
                  <a:lnTo>
                    <a:pt x="2075070" y="262889"/>
                  </a:lnTo>
                  <a:lnTo>
                    <a:pt x="2020341" y="273049"/>
                  </a:lnTo>
                  <a:lnTo>
                    <a:pt x="1695212" y="273049"/>
                  </a:lnTo>
                  <a:lnTo>
                    <a:pt x="1677087" y="275589"/>
                  </a:lnTo>
                  <a:lnTo>
                    <a:pt x="1669188" y="278129"/>
                  </a:lnTo>
                  <a:lnTo>
                    <a:pt x="1624260" y="300989"/>
                  </a:lnTo>
                  <a:lnTo>
                    <a:pt x="1578569" y="320039"/>
                  </a:lnTo>
                  <a:lnTo>
                    <a:pt x="1532158" y="335279"/>
                  </a:lnTo>
                  <a:lnTo>
                    <a:pt x="1518031" y="339089"/>
                  </a:lnTo>
                  <a:close/>
                </a:path>
                <a:path w="6887209" h="384810">
                  <a:moveTo>
                    <a:pt x="5249999" y="262889"/>
                  </a:moveTo>
                  <a:lnTo>
                    <a:pt x="5018351" y="262889"/>
                  </a:lnTo>
                  <a:lnTo>
                    <a:pt x="5072432" y="261619"/>
                  </a:lnTo>
                  <a:lnTo>
                    <a:pt x="5160247" y="251459"/>
                  </a:lnTo>
                  <a:lnTo>
                    <a:pt x="5161476" y="248919"/>
                  </a:lnTo>
                  <a:lnTo>
                    <a:pt x="5162764" y="245109"/>
                  </a:lnTo>
                  <a:lnTo>
                    <a:pt x="5163994" y="242569"/>
                  </a:lnTo>
                  <a:lnTo>
                    <a:pt x="5157573" y="237489"/>
                  </a:lnTo>
                  <a:lnTo>
                    <a:pt x="5151048" y="232409"/>
                  </a:lnTo>
                  <a:lnTo>
                    <a:pt x="5144820" y="227329"/>
                  </a:lnTo>
                  <a:lnTo>
                    <a:pt x="5139288" y="222249"/>
                  </a:lnTo>
                  <a:lnTo>
                    <a:pt x="5124734" y="204469"/>
                  </a:lnTo>
                  <a:lnTo>
                    <a:pt x="5110185" y="187959"/>
                  </a:lnTo>
                  <a:lnTo>
                    <a:pt x="5096635" y="170179"/>
                  </a:lnTo>
                  <a:lnTo>
                    <a:pt x="5085077" y="151129"/>
                  </a:lnTo>
                  <a:lnTo>
                    <a:pt x="5070271" y="105409"/>
                  </a:lnTo>
                  <a:lnTo>
                    <a:pt x="5073638" y="64769"/>
                  </a:lnTo>
                  <a:lnTo>
                    <a:pt x="5093301" y="31749"/>
                  </a:lnTo>
                  <a:lnTo>
                    <a:pt x="5127382" y="8889"/>
                  </a:lnTo>
                  <a:lnTo>
                    <a:pt x="5174005" y="0"/>
                  </a:lnTo>
                  <a:lnTo>
                    <a:pt x="5217780" y="6349"/>
                  </a:lnTo>
                  <a:lnTo>
                    <a:pt x="5259222" y="27939"/>
                  </a:lnTo>
                  <a:lnTo>
                    <a:pt x="5260578" y="29209"/>
                  </a:lnTo>
                  <a:lnTo>
                    <a:pt x="5172658" y="29209"/>
                  </a:lnTo>
                  <a:lnTo>
                    <a:pt x="5135655" y="36829"/>
                  </a:lnTo>
                  <a:lnTo>
                    <a:pt x="5110441" y="57149"/>
                  </a:lnTo>
                  <a:lnTo>
                    <a:pt x="5099124" y="86359"/>
                  </a:lnTo>
                  <a:lnTo>
                    <a:pt x="5103811" y="123189"/>
                  </a:lnTo>
                  <a:lnTo>
                    <a:pt x="5139786" y="182879"/>
                  </a:lnTo>
                  <a:lnTo>
                    <a:pt x="5193324" y="228599"/>
                  </a:lnTo>
                  <a:lnTo>
                    <a:pt x="5198534" y="232409"/>
                  </a:lnTo>
                  <a:lnTo>
                    <a:pt x="5264535" y="232409"/>
                  </a:lnTo>
                  <a:lnTo>
                    <a:pt x="5251327" y="243839"/>
                  </a:lnTo>
                  <a:lnTo>
                    <a:pt x="5237466" y="255269"/>
                  </a:lnTo>
                  <a:lnTo>
                    <a:pt x="5245106" y="260349"/>
                  </a:lnTo>
                  <a:lnTo>
                    <a:pt x="5249999" y="262889"/>
                  </a:lnTo>
                  <a:close/>
                </a:path>
                <a:path w="6887209" h="384810">
                  <a:moveTo>
                    <a:pt x="5264535" y="232409"/>
                  </a:moveTo>
                  <a:lnTo>
                    <a:pt x="5209131" y="232409"/>
                  </a:lnTo>
                  <a:lnTo>
                    <a:pt x="5215219" y="229869"/>
                  </a:lnTo>
                  <a:lnTo>
                    <a:pt x="5242008" y="214629"/>
                  </a:lnTo>
                  <a:lnTo>
                    <a:pt x="5263913" y="195579"/>
                  </a:lnTo>
                  <a:lnTo>
                    <a:pt x="5279385" y="171449"/>
                  </a:lnTo>
                  <a:lnTo>
                    <a:pt x="5286876" y="140969"/>
                  </a:lnTo>
                  <a:lnTo>
                    <a:pt x="5284181" y="111759"/>
                  </a:lnTo>
                  <a:lnTo>
                    <a:pt x="5251764" y="63499"/>
                  </a:lnTo>
                  <a:lnTo>
                    <a:pt x="5211920" y="40639"/>
                  </a:lnTo>
                  <a:lnTo>
                    <a:pt x="5172658" y="29209"/>
                  </a:lnTo>
                  <a:lnTo>
                    <a:pt x="5260578" y="29209"/>
                  </a:lnTo>
                  <a:lnTo>
                    <a:pt x="5293123" y="59689"/>
                  </a:lnTo>
                  <a:lnTo>
                    <a:pt x="5314275" y="97789"/>
                  </a:lnTo>
                  <a:lnTo>
                    <a:pt x="5320004" y="129539"/>
                  </a:lnTo>
                  <a:lnTo>
                    <a:pt x="5317429" y="158749"/>
                  </a:lnTo>
                  <a:lnTo>
                    <a:pt x="5306808" y="185419"/>
                  </a:lnTo>
                  <a:lnTo>
                    <a:pt x="5288398" y="209549"/>
                  </a:lnTo>
                  <a:lnTo>
                    <a:pt x="5276941" y="220979"/>
                  </a:lnTo>
                  <a:lnTo>
                    <a:pt x="5264535" y="232409"/>
                  </a:lnTo>
                  <a:close/>
                </a:path>
                <a:path w="6887209" h="384810">
                  <a:moveTo>
                    <a:pt x="1735489" y="231139"/>
                  </a:moveTo>
                  <a:lnTo>
                    <a:pt x="1684849" y="231139"/>
                  </a:lnTo>
                  <a:lnTo>
                    <a:pt x="1690030" y="228599"/>
                  </a:lnTo>
                  <a:lnTo>
                    <a:pt x="1719148" y="207009"/>
                  </a:lnTo>
                  <a:lnTo>
                    <a:pt x="1744973" y="182879"/>
                  </a:lnTo>
                  <a:lnTo>
                    <a:pt x="1766100" y="153669"/>
                  </a:lnTo>
                  <a:lnTo>
                    <a:pt x="1781123" y="120649"/>
                  </a:lnTo>
                  <a:lnTo>
                    <a:pt x="1784931" y="85089"/>
                  </a:lnTo>
                  <a:lnTo>
                    <a:pt x="1773520" y="57149"/>
                  </a:lnTo>
                  <a:lnTo>
                    <a:pt x="1748991" y="38099"/>
                  </a:lnTo>
                  <a:lnTo>
                    <a:pt x="1713447" y="33019"/>
                  </a:lnTo>
                  <a:lnTo>
                    <a:pt x="1789292" y="33019"/>
                  </a:lnTo>
                  <a:lnTo>
                    <a:pt x="1802682" y="48259"/>
                  </a:lnTo>
                  <a:lnTo>
                    <a:pt x="1813736" y="80009"/>
                  </a:lnTo>
                  <a:lnTo>
                    <a:pt x="1812210" y="116839"/>
                  </a:lnTo>
                  <a:lnTo>
                    <a:pt x="1790315" y="168909"/>
                  </a:lnTo>
                  <a:lnTo>
                    <a:pt x="1754720" y="213359"/>
                  </a:lnTo>
                  <a:lnTo>
                    <a:pt x="1737991" y="228599"/>
                  </a:lnTo>
                  <a:lnTo>
                    <a:pt x="1735489" y="231139"/>
                  </a:lnTo>
                  <a:close/>
                </a:path>
                <a:path w="6887209" h="384810">
                  <a:moveTo>
                    <a:pt x="2080758" y="261619"/>
                  </a:moveTo>
                  <a:lnTo>
                    <a:pt x="1853526" y="261619"/>
                  </a:lnTo>
                  <a:lnTo>
                    <a:pt x="1904961" y="260349"/>
                  </a:lnTo>
                  <a:lnTo>
                    <a:pt x="1956073" y="255269"/>
                  </a:lnTo>
                  <a:lnTo>
                    <a:pt x="2006894" y="248919"/>
                  </a:lnTo>
                  <a:lnTo>
                    <a:pt x="2107806" y="228599"/>
                  </a:lnTo>
                  <a:lnTo>
                    <a:pt x="2255626" y="190499"/>
                  </a:lnTo>
                  <a:lnTo>
                    <a:pt x="2304415" y="176529"/>
                  </a:lnTo>
                  <a:lnTo>
                    <a:pt x="2402132" y="151129"/>
                  </a:lnTo>
                  <a:lnTo>
                    <a:pt x="2500329" y="128269"/>
                  </a:lnTo>
                  <a:lnTo>
                    <a:pt x="2551517" y="118109"/>
                  </a:lnTo>
                  <a:lnTo>
                    <a:pt x="2602854" y="110489"/>
                  </a:lnTo>
                  <a:lnTo>
                    <a:pt x="2654324" y="104139"/>
                  </a:lnTo>
                  <a:lnTo>
                    <a:pt x="2705911" y="101599"/>
                  </a:lnTo>
                  <a:lnTo>
                    <a:pt x="2757600" y="101599"/>
                  </a:lnTo>
                  <a:lnTo>
                    <a:pt x="2809375" y="102869"/>
                  </a:lnTo>
                  <a:lnTo>
                    <a:pt x="2861219" y="107949"/>
                  </a:lnTo>
                  <a:lnTo>
                    <a:pt x="2913118" y="115569"/>
                  </a:lnTo>
                  <a:lnTo>
                    <a:pt x="2960884" y="126999"/>
                  </a:lnTo>
                  <a:lnTo>
                    <a:pt x="2988911" y="137159"/>
                  </a:lnTo>
                  <a:lnTo>
                    <a:pt x="2716720" y="137159"/>
                  </a:lnTo>
                  <a:lnTo>
                    <a:pt x="2668888" y="139699"/>
                  </a:lnTo>
                  <a:lnTo>
                    <a:pt x="2621199" y="143509"/>
                  </a:lnTo>
                  <a:lnTo>
                    <a:pt x="2573649" y="148589"/>
                  </a:lnTo>
                  <a:lnTo>
                    <a:pt x="2526231" y="156209"/>
                  </a:lnTo>
                  <a:lnTo>
                    <a:pt x="2478942" y="165099"/>
                  </a:lnTo>
                  <a:lnTo>
                    <a:pt x="2431774" y="175259"/>
                  </a:lnTo>
                  <a:lnTo>
                    <a:pt x="2329874" y="200659"/>
                  </a:lnTo>
                  <a:lnTo>
                    <a:pt x="2279036" y="214629"/>
                  </a:lnTo>
                  <a:lnTo>
                    <a:pt x="2177292" y="240029"/>
                  </a:lnTo>
                  <a:lnTo>
                    <a:pt x="2080758" y="261619"/>
                  </a:lnTo>
                  <a:close/>
                </a:path>
                <a:path w="6887209" h="384810">
                  <a:moveTo>
                    <a:pt x="3829859" y="218439"/>
                  </a:moveTo>
                  <a:lnTo>
                    <a:pt x="3770574" y="218439"/>
                  </a:lnTo>
                  <a:lnTo>
                    <a:pt x="3782811" y="213359"/>
                  </a:lnTo>
                  <a:lnTo>
                    <a:pt x="3795191" y="201929"/>
                  </a:lnTo>
                  <a:lnTo>
                    <a:pt x="3832817" y="167639"/>
                  </a:lnTo>
                  <a:lnTo>
                    <a:pt x="3875739" y="143509"/>
                  </a:lnTo>
                  <a:lnTo>
                    <a:pt x="3922427" y="126999"/>
                  </a:lnTo>
                  <a:lnTo>
                    <a:pt x="3971348" y="116839"/>
                  </a:lnTo>
                  <a:lnTo>
                    <a:pt x="4020924" y="109219"/>
                  </a:lnTo>
                  <a:lnTo>
                    <a:pt x="4070434" y="104139"/>
                  </a:lnTo>
                  <a:lnTo>
                    <a:pt x="4119868" y="101599"/>
                  </a:lnTo>
                  <a:lnTo>
                    <a:pt x="4169217" y="101599"/>
                  </a:lnTo>
                  <a:lnTo>
                    <a:pt x="4218471" y="104139"/>
                  </a:lnTo>
                  <a:lnTo>
                    <a:pt x="4267621" y="107949"/>
                  </a:lnTo>
                  <a:lnTo>
                    <a:pt x="4365568" y="123189"/>
                  </a:lnTo>
                  <a:lnTo>
                    <a:pt x="4425142" y="137159"/>
                  </a:lnTo>
                  <a:lnTo>
                    <a:pt x="4152838" y="137159"/>
                  </a:lnTo>
                  <a:lnTo>
                    <a:pt x="4100144" y="138429"/>
                  </a:lnTo>
                  <a:lnTo>
                    <a:pt x="4046940" y="142239"/>
                  </a:lnTo>
                  <a:lnTo>
                    <a:pt x="3994385" y="148589"/>
                  </a:lnTo>
                  <a:lnTo>
                    <a:pt x="3942751" y="160019"/>
                  </a:lnTo>
                  <a:lnTo>
                    <a:pt x="3892315" y="179069"/>
                  </a:lnTo>
                  <a:lnTo>
                    <a:pt x="3851049" y="200659"/>
                  </a:lnTo>
                  <a:lnTo>
                    <a:pt x="3832043" y="215899"/>
                  </a:lnTo>
                  <a:lnTo>
                    <a:pt x="3829859" y="218439"/>
                  </a:lnTo>
                  <a:close/>
                </a:path>
                <a:path w="6887209" h="384810">
                  <a:moveTo>
                    <a:pt x="2993732" y="384809"/>
                  </a:moveTo>
                  <a:lnTo>
                    <a:pt x="2950684" y="359409"/>
                  </a:lnTo>
                  <a:lnTo>
                    <a:pt x="2941697" y="326389"/>
                  </a:lnTo>
                  <a:lnTo>
                    <a:pt x="2945602" y="311149"/>
                  </a:lnTo>
                  <a:lnTo>
                    <a:pt x="2978395" y="279399"/>
                  </a:lnTo>
                  <a:lnTo>
                    <a:pt x="3013754" y="257809"/>
                  </a:lnTo>
                  <a:lnTo>
                    <a:pt x="3052546" y="242569"/>
                  </a:lnTo>
                  <a:lnTo>
                    <a:pt x="3066385" y="237489"/>
                  </a:lnTo>
                  <a:lnTo>
                    <a:pt x="3059849" y="223519"/>
                  </a:lnTo>
                  <a:lnTo>
                    <a:pt x="3026926" y="196849"/>
                  </a:lnTo>
                  <a:lnTo>
                    <a:pt x="2987816" y="176529"/>
                  </a:lnTo>
                  <a:lnTo>
                    <a:pt x="2946839" y="161289"/>
                  </a:lnTo>
                  <a:lnTo>
                    <a:pt x="2904457" y="151129"/>
                  </a:lnTo>
                  <a:lnTo>
                    <a:pt x="2861131" y="144779"/>
                  </a:lnTo>
                  <a:lnTo>
                    <a:pt x="2812837" y="139699"/>
                  </a:lnTo>
                  <a:lnTo>
                    <a:pt x="2764701" y="137159"/>
                  </a:lnTo>
                  <a:lnTo>
                    <a:pt x="2988911" y="137159"/>
                  </a:lnTo>
                  <a:lnTo>
                    <a:pt x="3002925" y="142239"/>
                  </a:lnTo>
                  <a:lnTo>
                    <a:pt x="3040684" y="162559"/>
                  </a:lnTo>
                  <a:lnTo>
                    <a:pt x="3075603" y="189229"/>
                  </a:lnTo>
                  <a:lnTo>
                    <a:pt x="3109121" y="222249"/>
                  </a:lnTo>
                  <a:lnTo>
                    <a:pt x="3279573" y="222249"/>
                  </a:lnTo>
                  <a:lnTo>
                    <a:pt x="3222372" y="232409"/>
                  </a:lnTo>
                  <a:lnTo>
                    <a:pt x="3173275" y="245109"/>
                  </a:lnTo>
                  <a:lnTo>
                    <a:pt x="3124108" y="259079"/>
                  </a:lnTo>
                  <a:lnTo>
                    <a:pt x="3123505" y="270509"/>
                  </a:lnTo>
                  <a:lnTo>
                    <a:pt x="3085294" y="270509"/>
                  </a:lnTo>
                  <a:lnTo>
                    <a:pt x="3034098" y="287019"/>
                  </a:lnTo>
                  <a:lnTo>
                    <a:pt x="2990454" y="313689"/>
                  </a:lnTo>
                  <a:lnTo>
                    <a:pt x="2980558" y="330199"/>
                  </a:lnTo>
                  <a:lnTo>
                    <a:pt x="2980794" y="335279"/>
                  </a:lnTo>
                  <a:lnTo>
                    <a:pt x="2983487" y="341629"/>
                  </a:lnTo>
                  <a:lnTo>
                    <a:pt x="2994493" y="346709"/>
                  </a:lnTo>
                  <a:lnTo>
                    <a:pt x="3002514" y="347979"/>
                  </a:lnTo>
                  <a:lnTo>
                    <a:pt x="3089051" y="347979"/>
                  </a:lnTo>
                  <a:lnTo>
                    <a:pt x="3074778" y="361949"/>
                  </a:lnTo>
                  <a:lnTo>
                    <a:pt x="3035109" y="380999"/>
                  </a:lnTo>
                  <a:lnTo>
                    <a:pt x="2993732" y="384809"/>
                  </a:lnTo>
                  <a:close/>
                </a:path>
                <a:path w="6887209" h="384810">
                  <a:moveTo>
                    <a:pt x="5044689" y="292099"/>
                  </a:moveTo>
                  <a:lnTo>
                    <a:pt x="4997929" y="290829"/>
                  </a:lnTo>
                  <a:lnTo>
                    <a:pt x="4951245" y="287019"/>
                  </a:lnTo>
                  <a:lnTo>
                    <a:pt x="4904666" y="280669"/>
                  </a:lnTo>
                  <a:lnTo>
                    <a:pt x="4858222" y="271779"/>
                  </a:lnTo>
                  <a:lnTo>
                    <a:pt x="4808899" y="261619"/>
                  </a:lnTo>
                  <a:lnTo>
                    <a:pt x="4759712" y="250189"/>
                  </a:lnTo>
                  <a:lnTo>
                    <a:pt x="4710623" y="237489"/>
                  </a:lnTo>
                  <a:lnTo>
                    <a:pt x="4661596" y="226059"/>
                  </a:lnTo>
                  <a:lnTo>
                    <a:pt x="4612593" y="213359"/>
                  </a:lnTo>
                  <a:lnTo>
                    <a:pt x="4563578" y="201929"/>
                  </a:lnTo>
                  <a:lnTo>
                    <a:pt x="4514513" y="189229"/>
                  </a:lnTo>
                  <a:lnTo>
                    <a:pt x="4412145" y="166369"/>
                  </a:lnTo>
                  <a:lnTo>
                    <a:pt x="4309129" y="148589"/>
                  </a:lnTo>
                  <a:lnTo>
                    <a:pt x="4205212" y="138429"/>
                  </a:lnTo>
                  <a:lnTo>
                    <a:pt x="4152838" y="137159"/>
                  </a:lnTo>
                  <a:lnTo>
                    <a:pt x="4425142" y="137159"/>
                  </a:lnTo>
                  <a:lnTo>
                    <a:pt x="4462929" y="146049"/>
                  </a:lnTo>
                  <a:lnTo>
                    <a:pt x="4753253" y="222249"/>
                  </a:lnTo>
                  <a:lnTo>
                    <a:pt x="4805700" y="234949"/>
                  </a:lnTo>
                  <a:lnTo>
                    <a:pt x="4858393" y="245109"/>
                  </a:lnTo>
                  <a:lnTo>
                    <a:pt x="4911372" y="253999"/>
                  </a:lnTo>
                  <a:lnTo>
                    <a:pt x="4964677" y="259079"/>
                  </a:lnTo>
                  <a:lnTo>
                    <a:pt x="5018351" y="262889"/>
                  </a:lnTo>
                  <a:lnTo>
                    <a:pt x="5249999" y="262889"/>
                  </a:lnTo>
                  <a:lnTo>
                    <a:pt x="5267030" y="271779"/>
                  </a:lnTo>
                  <a:lnTo>
                    <a:pt x="5192668" y="271779"/>
                  </a:lnTo>
                  <a:lnTo>
                    <a:pt x="5185128" y="273049"/>
                  </a:lnTo>
                  <a:lnTo>
                    <a:pt x="5138319" y="283209"/>
                  </a:lnTo>
                  <a:lnTo>
                    <a:pt x="5091496" y="289559"/>
                  </a:lnTo>
                  <a:lnTo>
                    <a:pt x="5044689" y="292099"/>
                  </a:lnTo>
                  <a:close/>
                </a:path>
                <a:path w="6887209" h="384810">
                  <a:moveTo>
                    <a:pt x="3279573" y="222249"/>
                  </a:moveTo>
                  <a:lnTo>
                    <a:pt x="3109121" y="222249"/>
                  </a:lnTo>
                  <a:lnTo>
                    <a:pt x="3255889" y="191769"/>
                  </a:lnTo>
                  <a:lnTo>
                    <a:pt x="3305038" y="182879"/>
                  </a:lnTo>
                  <a:lnTo>
                    <a:pt x="3354063" y="177799"/>
                  </a:lnTo>
                  <a:lnTo>
                    <a:pt x="3402966" y="175259"/>
                  </a:lnTo>
                  <a:lnTo>
                    <a:pt x="3451750" y="173989"/>
                  </a:lnTo>
                  <a:lnTo>
                    <a:pt x="3500418" y="176529"/>
                  </a:lnTo>
                  <a:lnTo>
                    <a:pt x="3548971" y="180339"/>
                  </a:lnTo>
                  <a:lnTo>
                    <a:pt x="3597413" y="186689"/>
                  </a:lnTo>
                  <a:lnTo>
                    <a:pt x="3645745" y="194309"/>
                  </a:lnTo>
                  <a:lnTo>
                    <a:pt x="3693971" y="204469"/>
                  </a:lnTo>
                  <a:lnTo>
                    <a:pt x="3715358" y="209549"/>
                  </a:lnTo>
                  <a:lnTo>
                    <a:pt x="3418238" y="209549"/>
                  </a:lnTo>
                  <a:lnTo>
                    <a:pt x="3369334" y="210819"/>
                  </a:lnTo>
                  <a:lnTo>
                    <a:pt x="3320394" y="215899"/>
                  </a:lnTo>
                  <a:lnTo>
                    <a:pt x="3279573" y="222249"/>
                  </a:lnTo>
                  <a:close/>
                </a:path>
                <a:path w="6887209" h="384810">
                  <a:moveTo>
                    <a:pt x="0" y="331469"/>
                  </a:moveTo>
                  <a:lnTo>
                    <a:pt x="41873" y="303529"/>
                  </a:lnTo>
                  <a:lnTo>
                    <a:pt x="85372" y="280669"/>
                  </a:lnTo>
                  <a:lnTo>
                    <a:pt x="130390" y="261619"/>
                  </a:lnTo>
                  <a:lnTo>
                    <a:pt x="176825" y="246379"/>
                  </a:lnTo>
                  <a:lnTo>
                    <a:pt x="224572" y="233679"/>
                  </a:lnTo>
                  <a:lnTo>
                    <a:pt x="274555" y="224789"/>
                  </a:lnTo>
                  <a:lnTo>
                    <a:pt x="324583" y="217169"/>
                  </a:lnTo>
                  <a:lnTo>
                    <a:pt x="374642" y="212089"/>
                  </a:lnTo>
                  <a:lnTo>
                    <a:pt x="424722" y="209549"/>
                  </a:lnTo>
                  <a:lnTo>
                    <a:pt x="474811" y="209549"/>
                  </a:lnTo>
                  <a:lnTo>
                    <a:pt x="524895" y="210819"/>
                  </a:lnTo>
                  <a:lnTo>
                    <a:pt x="574964" y="214629"/>
                  </a:lnTo>
                  <a:lnTo>
                    <a:pt x="625004" y="220979"/>
                  </a:lnTo>
                  <a:lnTo>
                    <a:pt x="675005" y="229869"/>
                  </a:lnTo>
                  <a:lnTo>
                    <a:pt x="725912" y="240029"/>
                  </a:lnTo>
                  <a:lnTo>
                    <a:pt x="443467" y="240029"/>
                  </a:lnTo>
                  <a:lnTo>
                    <a:pt x="392354" y="241299"/>
                  </a:lnTo>
                  <a:lnTo>
                    <a:pt x="341630" y="245109"/>
                  </a:lnTo>
                  <a:lnTo>
                    <a:pt x="291282" y="251459"/>
                  </a:lnTo>
                  <a:lnTo>
                    <a:pt x="241297" y="260349"/>
                  </a:lnTo>
                  <a:lnTo>
                    <a:pt x="191660" y="271779"/>
                  </a:lnTo>
                  <a:lnTo>
                    <a:pt x="142357" y="285749"/>
                  </a:lnTo>
                  <a:lnTo>
                    <a:pt x="93376" y="300989"/>
                  </a:lnTo>
                  <a:lnTo>
                    <a:pt x="0" y="331469"/>
                  </a:lnTo>
                  <a:close/>
                </a:path>
                <a:path w="6887209" h="384810">
                  <a:moveTo>
                    <a:pt x="3857377" y="383539"/>
                  </a:moveTo>
                  <a:lnTo>
                    <a:pt x="3813457" y="364489"/>
                  </a:lnTo>
                  <a:lnTo>
                    <a:pt x="3778889" y="331469"/>
                  </a:lnTo>
                  <a:lnTo>
                    <a:pt x="3761763" y="288289"/>
                  </a:lnTo>
                  <a:lnTo>
                    <a:pt x="3760544" y="266699"/>
                  </a:lnTo>
                  <a:lnTo>
                    <a:pt x="3760241" y="259079"/>
                  </a:lnTo>
                  <a:lnTo>
                    <a:pt x="3711361" y="245109"/>
                  </a:lnTo>
                  <a:lnTo>
                    <a:pt x="3662503" y="232409"/>
                  </a:lnTo>
                  <a:lnTo>
                    <a:pt x="3613657" y="223519"/>
                  </a:lnTo>
                  <a:lnTo>
                    <a:pt x="3564816" y="215899"/>
                  </a:lnTo>
                  <a:lnTo>
                    <a:pt x="3515971" y="210819"/>
                  </a:lnTo>
                  <a:lnTo>
                    <a:pt x="3467115" y="209549"/>
                  </a:lnTo>
                  <a:lnTo>
                    <a:pt x="3715358" y="209549"/>
                  </a:lnTo>
                  <a:lnTo>
                    <a:pt x="3742092" y="215899"/>
                  </a:lnTo>
                  <a:lnTo>
                    <a:pt x="3757370" y="218439"/>
                  </a:lnTo>
                  <a:lnTo>
                    <a:pt x="3829859" y="218439"/>
                  </a:lnTo>
                  <a:lnTo>
                    <a:pt x="3814569" y="236219"/>
                  </a:lnTo>
                  <a:lnTo>
                    <a:pt x="3823963" y="240029"/>
                  </a:lnTo>
                  <a:lnTo>
                    <a:pt x="3832908" y="242569"/>
                  </a:lnTo>
                  <a:lnTo>
                    <a:pt x="3841391" y="246379"/>
                  </a:lnTo>
                  <a:lnTo>
                    <a:pt x="3849402" y="248919"/>
                  </a:lnTo>
                  <a:lnTo>
                    <a:pt x="3887536" y="269239"/>
                  </a:lnTo>
                  <a:lnTo>
                    <a:pt x="3799933" y="269239"/>
                  </a:lnTo>
                  <a:lnTo>
                    <a:pt x="3808322" y="303529"/>
                  </a:lnTo>
                  <a:lnTo>
                    <a:pt x="3827617" y="330199"/>
                  </a:lnTo>
                  <a:lnTo>
                    <a:pt x="3854013" y="345439"/>
                  </a:lnTo>
                  <a:lnTo>
                    <a:pt x="3883709" y="347979"/>
                  </a:lnTo>
                  <a:lnTo>
                    <a:pt x="3938421" y="347979"/>
                  </a:lnTo>
                  <a:lnTo>
                    <a:pt x="3928779" y="365759"/>
                  </a:lnTo>
                  <a:lnTo>
                    <a:pt x="3902560" y="380999"/>
                  </a:lnTo>
                  <a:lnTo>
                    <a:pt x="3857377" y="383539"/>
                  </a:lnTo>
                  <a:close/>
                </a:path>
                <a:path w="6887209" h="384810">
                  <a:moveTo>
                    <a:pt x="5849662" y="340359"/>
                  </a:moveTo>
                  <a:lnTo>
                    <a:pt x="5601534" y="340359"/>
                  </a:lnTo>
                  <a:lnTo>
                    <a:pt x="5650698" y="337819"/>
                  </a:lnTo>
                  <a:lnTo>
                    <a:pt x="5700075" y="331469"/>
                  </a:lnTo>
                  <a:lnTo>
                    <a:pt x="5748213" y="323849"/>
                  </a:lnTo>
                  <a:lnTo>
                    <a:pt x="5796184" y="314959"/>
                  </a:lnTo>
                  <a:lnTo>
                    <a:pt x="5891783" y="294639"/>
                  </a:lnTo>
                  <a:lnTo>
                    <a:pt x="5939485" y="283209"/>
                  </a:lnTo>
                  <a:lnTo>
                    <a:pt x="5987173" y="273049"/>
                  </a:lnTo>
                  <a:lnTo>
                    <a:pt x="6034884" y="261619"/>
                  </a:lnTo>
                  <a:lnTo>
                    <a:pt x="6082657" y="251459"/>
                  </a:lnTo>
                  <a:lnTo>
                    <a:pt x="6229232" y="224789"/>
                  </a:lnTo>
                  <a:lnTo>
                    <a:pt x="6278301" y="218439"/>
                  </a:lnTo>
                  <a:lnTo>
                    <a:pt x="6376835" y="210819"/>
                  </a:lnTo>
                  <a:lnTo>
                    <a:pt x="6426327" y="209549"/>
                  </a:lnTo>
                  <a:lnTo>
                    <a:pt x="6475988" y="210819"/>
                  </a:lnTo>
                  <a:lnTo>
                    <a:pt x="6525830" y="213359"/>
                  </a:lnTo>
                  <a:lnTo>
                    <a:pt x="6572034" y="218439"/>
                  </a:lnTo>
                  <a:lnTo>
                    <a:pt x="6617808" y="226059"/>
                  </a:lnTo>
                  <a:lnTo>
                    <a:pt x="6663085" y="234949"/>
                  </a:lnTo>
                  <a:lnTo>
                    <a:pt x="6677988" y="238759"/>
                  </a:lnTo>
                  <a:lnTo>
                    <a:pt x="6417171" y="238759"/>
                  </a:lnTo>
                  <a:lnTo>
                    <a:pt x="6321334" y="243839"/>
                  </a:lnTo>
                  <a:lnTo>
                    <a:pt x="6273246" y="250189"/>
                  </a:lnTo>
                  <a:lnTo>
                    <a:pt x="6225046" y="257809"/>
                  </a:lnTo>
                  <a:lnTo>
                    <a:pt x="6176736" y="266699"/>
                  </a:lnTo>
                  <a:lnTo>
                    <a:pt x="6125085" y="279399"/>
                  </a:lnTo>
                  <a:lnTo>
                    <a:pt x="6021896" y="302259"/>
                  </a:lnTo>
                  <a:lnTo>
                    <a:pt x="5970297" y="314959"/>
                  </a:lnTo>
                  <a:lnTo>
                    <a:pt x="5918654" y="326389"/>
                  </a:lnTo>
                  <a:lnTo>
                    <a:pt x="5866936" y="336549"/>
                  </a:lnTo>
                  <a:lnTo>
                    <a:pt x="5849662" y="340359"/>
                  </a:lnTo>
                  <a:close/>
                </a:path>
                <a:path w="6887209" h="384810">
                  <a:moveTo>
                    <a:pt x="6884232" y="328929"/>
                  </a:moveTo>
                  <a:lnTo>
                    <a:pt x="6795890" y="303529"/>
                  </a:lnTo>
                  <a:lnTo>
                    <a:pt x="6748964" y="287019"/>
                  </a:lnTo>
                  <a:lnTo>
                    <a:pt x="6701918" y="274319"/>
                  </a:lnTo>
                  <a:lnTo>
                    <a:pt x="6654753" y="262889"/>
                  </a:lnTo>
                  <a:lnTo>
                    <a:pt x="6607470" y="253999"/>
                  </a:lnTo>
                  <a:lnTo>
                    <a:pt x="6560069" y="247649"/>
                  </a:lnTo>
                  <a:lnTo>
                    <a:pt x="6512552" y="242569"/>
                  </a:lnTo>
                  <a:lnTo>
                    <a:pt x="6464919" y="240029"/>
                  </a:lnTo>
                  <a:lnTo>
                    <a:pt x="6417171" y="238759"/>
                  </a:lnTo>
                  <a:lnTo>
                    <a:pt x="6677988" y="238759"/>
                  </a:lnTo>
                  <a:lnTo>
                    <a:pt x="6751872" y="260349"/>
                  </a:lnTo>
                  <a:lnTo>
                    <a:pt x="6795246" y="278129"/>
                  </a:lnTo>
                  <a:lnTo>
                    <a:pt x="6841401" y="299719"/>
                  </a:lnTo>
                  <a:lnTo>
                    <a:pt x="6864261" y="309879"/>
                  </a:lnTo>
                  <a:lnTo>
                    <a:pt x="6887160" y="321309"/>
                  </a:lnTo>
                  <a:lnTo>
                    <a:pt x="6885169" y="326389"/>
                  </a:lnTo>
                  <a:lnTo>
                    <a:pt x="6884232" y="328929"/>
                  </a:lnTo>
                  <a:close/>
                </a:path>
                <a:path w="6887209" h="384810">
                  <a:moveTo>
                    <a:pt x="1290822" y="369569"/>
                  </a:moveTo>
                  <a:lnTo>
                    <a:pt x="1241002" y="368299"/>
                  </a:lnTo>
                  <a:lnTo>
                    <a:pt x="1186849" y="365759"/>
                  </a:lnTo>
                  <a:lnTo>
                    <a:pt x="1133338" y="359409"/>
                  </a:lnTo>
                  <a:lnTo>
                    <a:pt x="1027685" y="339089"/>
                  </a:lnTo>
                  <a:lnTo>
                    <a:pt x="824162" y="289559"/>
                  </a:lnTo>
                  <a:lnTo>
                    <a:pt x="731099" y="269239"/>
                  </a:lnTo>
                  <a:lnTo>
                    <a:pt x="637388" y="253999"/>
                  </a:lnTo>
                  <a:lnTo>
                    <a:pt x="590201" y="247649"/>
                  </a:lnTo>
                  <a:lnTo>
                    <a:pt x="542745" y="242569"/>
                  </a:lnTo>
                  <a:lnTo>
                    <a:pt x="494984" y="240029"/>
                  </a:lnTo>
                  <a:lnTo>
                    <a:pt x="725912" y="240029"/>
                  </a:lnTo>
                  <a:lnTo>
                    <a:pt x="827579" y="260349"/>
                  </a:lnTo>
                  <a:lnTo>
                    <a:pt x="1076958" y="316229"/>
                  </a:lnTo>
                  <a:lnTo>
                    <a:pt x="1123779" y="325119"/>
                  </a:lnTo>
                  <a:lnTo>
                    <a:pt x="1170741" y="331469"/>
                  </a:lnTo>
                  <a:lnTo>
                    <a:pt x="1217874" y="336549"/>
                  </a:lnTo>
                  <a:lnTo>
                    <a:pt x="1265209" y="339089"/>
                  </a:lnTo>
                  <a:lnTo>
                    <a:pt x="1518031" y="339089"/>
                  </a:lnTo>
                  <a:lnTo>
                    <a:pt x="1485070" y="347979"/>
                  </a:lnTo>
                  <a:lnTo>
                    <a:pt x="1437349" y="356869"/>
                  </a:lnTo>
                  <a:lnTo>
                    <a:pt x="1389039" y="363219"/>
                  </a:lnTo>
                  <a:lnTo>
                    <a:pt x="1340182" y="367029"/>
                  </a:lnTo>
                  <a:lnTo>
                    <a:pt x="1290822" y="369569"/>
                  </a:lnTo>
                  <a:close/>
                </a:path>
                <a:path w="6887209" h="384810">
                  <a:moveTo>
                    <a:pt x="3938421" y="347979"/>
                  </a:moveTo>
                  <a:lnTo>
                    <a:pt x="3883709" y="347979"/>
                  </a:lnTo>
                  <a:lnTo>
                    <a:pt x="3891436" y="346709"/>
                  </a:lnTo>
                  <a:lnTo>
                    <a:pt x="3900628" y="340359"/>
                  </a:lnTo>
                  <a:lnTo>
                    <a:pt x="3874011" y="298449"/>
                  </a:lnTo>
                  <a:lnTo>
                    <a:pt x="3826170" y="278129"/>
                  </a:lnTo>
                  <a:lnTo>
                    <a:pt x="3799933" y="269239"/>
                  </a:lnTo>
                  <a:lnTo>
                    <a:pt x="3887536" y="269239"/>
                  </a:lnTo>
                  <a:lnTo>
                    <a:pt x="3905952" y="280669"/>
                  </a:lnTo>
                  <a:lnTo>
                    <a:pt x="3922991" y="292099"/>
                  </a:lnTo>
                  <a:lnTo>
                    <a:pt x="3940405" y="316229"/>
                  </a:lnTo>
                  <a:lnTo>
                    <a:pt x="3941864" y="341629"/>
                  </a:lnTo>
                  <a:lnTo>
                    <a:pt x="3938421" y="347979"/>
                  </a:lnTo>
                  <a:close/>
                </a:path>
                <a:path w="6887209" h="384810">
                  <a:moveTo>
                    <a:pt x="3089051" y="347979"/>
                  </a:moveTo>
                  <a:lnTo>
                    <a:pt x="3002514" y="347979"/>
                  </a:lnTo>
                  <a:lnTo>
                    <a:pt x="3031477" y="345439"/>
                  </a:lnTo>
                  <a:lnTo>
                    <a:pt x="3057010" y="330199"/>
                  </a:lnTo>
                  <a:lnTo>
                    <a:pt x="3075990" y="303529"/>
                  </a:lnTo>
                  <a:lnTo>
                    <a:pt x="3085294" y="270509"/>
                  </a:lnTo>
                  <a:lnTo>
                    <a:pt x="3123505" y="270509"/>
                  </a:lnTo>
                  <a:lnTo>
                    <a:pt x="3123237" y="275589"/>
                  </a:lnTo>
                  <a:lnTo>
                    <a:pt x="3122668" y="284479"/>
                  </a:lnTo>
                  <a:lnTo>
                    <a:pt x="3121708" y="293369"/>
                  </a:lnTo>
                  <a:lnTo>
                    <a:pt x="3105919" y="331469"/>
                  </a:lnTo>
                  <a:lnTo>
                    <a:pt x="3089051" y="347979"/>
                  </a:lnTo>
                  <a:close/>
                </a:path>
                <a:path w="6887209" h="384810">
                  <a:moveTo>
                    <a:pt x="5606225" y="370839"/>
                  </a:moveTo>
                  <a:lnTo>
                    <a:pt x="5554317" y="369569"/>
                  </a:lnTo>
                  <a:lnTo>
                    <a:pt x="5502574" y="365759"/>
                  </a:lnTo>
                  <a:lnTo>
                    <a:pt x="5451017" y="358139"/>
                  </a:lnTo>
                  <a:lnTo>
                    <a:pt x="5399663" y="347979"/>
                  </a:lnTo>
                  <a:lnTo>
                    <a:pt x="5348534" y="334009"/>
                  </a:lnTo>
                  <a:lnTo>
                    <a:pt x="5297648" y="316229"/>
                  </a:lnTo>
                  <a:lnTo>
                    <a:pt x="5236941" y="288289"/>
                  </a:lnTo>
                  <a:lnTo>
                    <a:pt x="5216683" y="279399"/>
                  </a:lnTo>
                  <a:lnTo>
                    <a:pt x="5208978" y="275589"/>
                  </a:lnTo>
                  <a:lnTo>
                    <a:pt x="5200796" y="273049"/>
                  </a:lnTo>
                  <a:lnTo>
                    <a:pt x="5192668" y="271779"/>
                  </a:lnTo>
                  <a:lnTo>
                    <a:pt x="5267030" y="271779"/>
                  </a:lnTo>
                  <a:lnTo>
                    <a:pt x="5313476" y="290829"/>
                  </a:lnTo>
                  <a:lnTo>
                    <a:pt x="5360442" y="307339"/>
                  </a:lnTo>
                  <a:lnTo>
                    <a:pt x="5407883" y="320039"/>
                  </a:lnTo>
                  <a:lnTo>
                    <a:pt x="5455757" y="330199"/>
                  </a:lnTo>
                  <a:lnTo>
                    <a:pt x="5504020" y="336549"/>
                  </a:lnTo>
                  <a:lnTo>
                    <a:pt x="5552626" y="340359"/>
                  </a:lnTo>
                  <a:lnTo>
                    <a:pt x="5849662" y="340359"/>
                  </a:lnTo>
                  <a:lnTo>
                    <a:pt x="5815113" y="347979"/>
                  </a:lnTo>
                  <a:lnTo>
                    <a:pt x="5762742" y="356869"/>
                  </a:lnTo>
                  <a:lnTo>
                    <a:pt x="5710457" y="364489"/>
                  </a:lnTo>
                  <a:lnTo>
                    <a:pt x="5658278" y="368299"/>
                  </a:lnTo>
                  <a:lnTo>
                    <a:pt x="5606225" y="370839"/>
                  </a:lnTo>
                  <a:close/>
                </a:path>
                <a:path w="6887209" h="384810">
                  <a:moveTo>
                    <a:pt x="1853893" y="288289"/>
                  </a:moveTo>
                  <a:lnTo>
                    <a:pt x="1816614" y="288289"/>
                  </a:lnTo>
                  <a:lnTo>
                    <a:pt x="1779199" y="284479"/>
                  </a:lnTo>
                  <a:lnTo>
                    <a:pt x="1741706" y="278129"/>
                  </a:lnTo>
                  <a:lnTo>
                    <a:pt x="1704197" y="274319"/>
                  </a:lnTo>
                  <a:lnTo>
                    <a:pt x="1695212" y="273049"/>
                  </a:lnTo>
                  <a:lnTo>
                    <a:pt x="2020341" y="273049"/>
                  </a:lnTo>
                  <a:lnTo>
                    <a:pt x="1965052" y="280669"/>
                  </a:lnTo>
                  <a:lnTo>
                    <a:pt x="1909478" y="285749"/>
                  </a:lnTo>
                  <a:lnTo>
                    <a:pt x="1853893" y="28828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73023" y="281116"/>
            <a:ext cx="17546955" cy="430855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6500"/>
              </a:lnSpc>
              <a:spcBef>
                <a:spcPts val="95"/>
              </a:spcBef>
            </a:pP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Оминаючи пішки Катерининську милю, натрапляємо на </a:t>
            </a:r>
            <a:r>
              <a:rPr sz="3600" b="1" dirty="0">
                <a:solidFill>
                  <a:srgbClr val="A100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будинок-садибу О. Поля </a:t>
            </a: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наступну локацію нашої екскурсії.</a:t>
            </a:r>
          </a:p>
          <a:p>
            <a:pPr marL="3992879" algn="ctr">
              <a:lnSpc>
                <a:spcPts val="5270"/>
              </a:lnSpc>
            </a:pP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Олександр Поль - відомий громадський діяч, без якого</a:t>
            </a:r>
          </a:p>
          <a:p>
            <a:pPr marL="4161790" marR="161290" algn="ctr">
              <a:lnSpc>
                <a:spcPts val="6150"/>
              </a:lnSpc>
              <a:spcBef>
                <a:spcPts val="150"/>
              </a:spcBef>
            </a:pP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Катеринослав не досяг би такого рівня розвитку. Він був  істориком, брав участь в історичних розкопках, колекціонував  старожитності, </a:t>
            </a:r>
            <a:r>
              <a:rPr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відкрив</a:t>
            </a: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родовища</a:t>
            </a: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залізної</a:t>
            </a: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руди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Криворіжжі</a:t>
            </a: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066800" y="6438900"/>
            <a:ext cx="9945203" cy="255108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6500"/>
              </a:lnSpc>
              <a:spcBef>
                <a:spcPts val="95"/>
              </a:spcBef>
            </a:pP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Побудував Амурський міст й Придніпровську  залізницю та був близьким приятелем Д.І.  Яворницького, якого планував призначити  директором майбутнього музею.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1FF72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</TotalTime>
  <Words>1409</Words>
  <Application>Microsoft Office PowerPoint</Application>
  <PresentationFormat>Произвольный</PresentationFormat>
  <Paragraphs>95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Arial</vt:lpstr>
      <vt:lpstr>Calibri</vt:lpstr>
      <vt:lpstr>Constantia</vt:lpstr>
      <vt:lpstr>Georgia</vt:lpstr>
      <vt:lpstr>Lucida Sans Unicode</vt:lpstr>
      <vt:lpstr>Microsoft Sans Serif</vt:lpstr>
      <vt:lpstr>Palatino Linotype</vt:lpstr>
      <vt:lpstr>Tahoma</vt:lpstr>
      <vt:lpstr>Times New Roman</vt:lpstr>
      <vt:lpstr>Office Theme</vt:lpstr>
      <vt:lpstr>Екскурсійний маршрут  “Стежками  Яворницького”</vt:lpstr>
      <vt:lpstr>Мета дослідження: Розробка та створення туристичного  маршруту місцями пам'яті Д.І. Яворницького.</vt:lpstr>
      <vt:lpstr>Презентация PowerPoint</vt:lpstr>
      <vt:lpstr>Першою зупинкою буде Дніпровський історичний музей імені Д. Яворницького. Ця жовтенька будівля, з білими колонами та виразною ліпниною, була</vt:lpstr>
      <vt:lpstr>Наступна пам’ятка - другий корпус історичного музею, що розташований  неподалік від головного. Дмитро Іванович багато подорожував, проводив розкопки і часто</vt:lpstr>
      <vt:lpstr>З цього місця розпочиналася історія Катеринослава. 9 травня 1787 року в  слободу Половиця прибули імператриця Катерина II та австрійський імператор  Йосип II із командою для заснування Катеринослава.</vt:lpstr>
      <vt:lpstr>Презентация PowerPoint</vt:lpstr>
      <vt:lpstr>Катерининська миля</vt:lpstr>
      <vt:lpstr>Презентация PowerPoint</vt:lpstr>
      <vt:lpstr>А ось ще одна цікава станція нашого маршруту - будинок-музей Д. І. Яворницького. Його  сучасники називали Куренем козацького батька.</vt:lpstr>
      <vt:lpstr>Презентация PowerPoint</vt:lpstr>
      <vt:lpstr>Ось і настав час завершувати нашу екскурсію. Перед вами - Потьомкінський палац, який наразі  відомий як Палац культури студентів.</vt:lpstr>
      <vt:lpstr>Презентация PowerPoint</vt:lpstr>
      <vt:lpstr>Висновки</vt:lpstr>
      <vt:lpstr>Список використаних джерел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Екскурсійний маршрут “Стежками Яворницького”</dc:title>
  <dc:creator>Мария Каракаш</dc:creator>
  <cp:keywords>DAGCIyV1GPE,BAFIX2oX5Gc</cp:keywords>
  <cp:lastModifiedBy>Mariia Karakash</cp:lastModifiedBy>
  <cp:revision>4</cp:revision>
  <dcterms:created xsi:type="dcterms:W3CDTF">2024-04-21T07:09:33Z</dcterms:created>
  <dcterms:modified xsi:type="dcterms:W3CDTF">2024-04-21T11:31:09Z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2024-04-21T00:00:00Z</vt:filetime>
  </property>
  <property fmtid="{D5CDD505-2E9C-101B-9397-08002B2CF9AE}" pid="3" name="Creator">
    <vt:lpwstr>Canva</vt:lpwstr>
  </property>
  <property fmtid="{D5CDD505-2E9C-101B-9397-08002B2CF9AE}" pid="4" name="LastSaved">
    <vt:filetime>2024-04-21T00:00:00Z</vt:filetime>
  </property>
</Properties>
</file>