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71"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67" autoAdjust="0"/>
  </p:normalViewPr>
  <p:slideViewPr>
    <p:cSldViewPr snapToGrid="0">
      <p:cViewPr varScale="1">
        <p:scale>
          <a:sx n="79" d="100"/>
          <a:sy n="79" d="100"/>
        </p:scale>
        <p:origin x="1570"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172200" y="6172201"/>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57201" y="6172201"/>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3810000" y="6172201"/>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uk-UA"/>
              <a:t>‹#›</a:t>
            </a:fld>
            <a:endParaRPr/>
          </a:p>
        </p:txBody>
      </p:sp>
      <p:sp>
        <p:nvSpPr>
          <p:cNvPr id="19" name="Google Shape;19;p2"/>
          <p:cNvSpPr txBox="1">
            <a:spLocks noGrp="1"/>
          </p:cNvSpPr>
          <p:nvPr>
            <p:ph type="title"/>
          </p:nvPr>
        </p:nvSpPr>
        <p:spPr>
          <a:xfrm>
            <a:off x="1793290"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body" idx="1"/>
          </p:nvPr>
        </p:nvSpPr>
        <p:spPr>
          <a:xfrm>
            <a:off x="1143000" y="731520"/>
            <a:ext cx="6400800" cy="3474720"/>
          </a:xfrm>
          <a:prstGeom prst="rect">
            <a:avLst/>
          </a:prstGeom>
          <a:noFill/>
          <a:ln>
            <a:noFill/>
          </a:ln>
        </p:spPr>
        <p:txBody>
          <a:bodyPr spcFirstLastPara="1" wrap="square" lIns="91425" tIns="45700" rIns="91425" bIns="45700" anchor="t" anchorCtr="0">
            <a:norm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1793290"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1"/>
          <p:cNvSpPr txBox="1">
            <a:spLocks noGrp="1"/>
          </p:cNvSpPr>
          <p:nvPr>
            <p:ph type="body" idx="1"/>
          </p:nvPr>
        </p:nvSpPr>
        <p:spPr>
          <a:xfrm rot="5400000">
            <a:off x="3368040" y="-731521"/>
            <a:ext cx="3474720" cy="6400800"/>
          </a:xfrm>
          <a:prstGeom prst="rect">
            <a:avLst/>
          </a:prstGeom>
          <a:noFill/>
          <a:ln>
            <a:noFill/>
          </a:ln>
        </p:spPr>
        <p:txBody>
          <a:bodyPr spcFirstLastPara="1" wrap="square" lIns="91425" tIns="45700" rIns="91425" bIns="45700" anchor="t" anchorCtr="0">
            <a:norm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87" name="Google Shape;87;p11"/>
          <p:cNvSpPr txBox="1">
            <a:spLocks noGrp="1"/>
          </p:cNvSpPr>
          <p:nvPr>
            <p:ph type="dt" idx="10"/>
          </p:nvPr>
        </p:nvSpPr>
        <p:spPr>
          <a:xfrm>
            <a:off x="6172200" y="6172201"/>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1"/>
          <p:cNvSpPr txBox="1">
            <a:spLocks noGrp="1"/>
          </p:cNvSpPr>
          <p:nvPr>
            <p:ph type="ftr" idx="11"/>
          </p:nvPr>
        </p:nvSpPr>
        <p:spPr>
          <a:xfrm>
            <a:off x="457201" y="6172201"/>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1"/>
          <p:cNvSpPr txBox="1">
            <a:spLocks noGrp="1"/>
          </p:cNvSpPr>
          <p:nvPr>
            <p:ph type="sldNum" idx="12"/>
          </p:nvPr>
        </p:nvSpPr>
        <p:spPr>
          <a:xfrm>
            <a:off x="3810000" y="6172201"/>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rot="5400000">
            <a:off x="-436710" y="1966987"/>
            <a:ext cx="5238339" cy="2057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5888"/>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2"/>
          <p:cNvSpPr txBox="1">
            <a:spLocks noGrp="1"/>
          </p:cNvSpPr>
          <p:nvPr>
            <p:ph type="body" idx="1"/>
          </p:nvPr>
        </p:nvSpPr>
        <p:spPr>
          <a:xfrm rot="5400000">
            <a:off x="3291393" y="764241"/>
            <a:ext cx="4894729" cy="4829287"/>
          </a:xfrm>
          <a:prstGeom prst="rect">
            <a:avLst/>
          </a:prstGeom>
          <a:noFill/>
          <a:ln>
            <a:noFill/>
          </a:ln>
        </p:spPr>
        <p:txBody>
          <a:bodyPr spcFirstLastPara="1" wrap="square" lIns="91425" tIns="45700" rIns="91425" bIns="45700" anchor="t" anchorCtr="0">
            <a:norm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93" name="Google Shape;93;p12"/>
          <p:cNvSpPr txBox="1">
            <a:spLocks noGrp="1"/>
          </p:cNvSpPr>
          <p:nvPr>
            <p:ph type="dt" idx="10"/>
          </p:nvPr>
        </p:nvSpPr>
        <p:spPr>
          <a:xfrm>
            <a:off x="6172200" y="6172201"/>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2"/>
          <p:cNvSpPr txBox="1">
            <a:spLocks noGrp="1"/>
          </p:cNvSpPr>
          <p:nvPr>
            <p:ph type="ftr" idx="11"/>
          </p:nvPr>
        </p:nvSpPr>
        <p:spPr>
          <a:xfrm>
            <a:off x="457201" y="6172201"/>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2"/>
          <p:cNvSpPr txBox="1">
            <a:spLocks noGrp="1"/>
          </p:cNvSpPr>
          <p:nvPr>
            <p:ph type="sldNum" idx="12"/>
          </p:nvPr>
        </p:nvSpPr>
        <p:spPr>
          <a:xfrm>
            <a:off x="3810000" y="6172201"/>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Титульный слайд" type="title">
  <p:cSld name="TITLE">
    <p:spTree>
      <p:nvGrpSpPr>
        <p:cNvPr id="1" name="Shape 21"/>
        <p:cNvGrpSpPr/>
        <p:nvPr/>
      </p:nvGrpSpPr>
      <p:grpSpPr>
        <a:xfrm>
          <a:off x="0" y="0"/>
          <a:ext cx="0" cy="0"/>
          <a:chOff x="0" y="0"/>
          <a:chExt cx="0" cy="0"/>
        </a:xfrm>
      </p:grpSpPr>
      <p:sp>
        <p:nvSpPr>
          <p:cNvPr id="22" name="Google Shape;22;p3"/>
          <p:cNvSpPr/>
          <p:nvPr/>
        </p:nvSpPr>
        <p:spPr>
          <a:xfrm>
            <a:off x="0" y="3866920"/>
            <a:ext cx="9144000" cy="2991080"/>
          </a:xfrm>
          <a:prstGeom prst="rect">
            <a:avLst/>
          </a:prstGeom>
          <a:gradFill>
            <a:gsLst>
              <a:gs pos="0">
                <a:srgbClr val="FFFFFF">
                  <a:alpha val="90196"/>
                </a:srgbClr>
              </a:gs>
              <a:gs pos="37000">
                <a:srgbClr val="FFFFFF">
                  <a:alpha val="74901"/>
                </a:srgbClr>
              </a:gs>
              <a:gs pos="100000">
                <a:srgbClr val="B4DCFA">
                  <a:alpha val="78039"/>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3" name="Google Shape;23;p3"/>
          <p:cNvSpPr/>
          <p:nvPr/>
        </p:nvSpPr>
        <p:spPr>
          <a:xfrm>
            <a:off x="0" y="0"/>
            <a:ext cx="9144000" cy="3866920"/>
          </a:xfrm>
          <a:prstGeom prst="rect">
            <a:avLst/>
          </a:prstGeom>
          <a:gradFill>
            <a:gsLst>
              <a:gs pos="0">
                <a:srgbClr val="FFFFFF">
                  <a:alpha val="87843"/>
                </a:srgbClr>
              </a:gs>
              <a:gs pos="48000">
                <a:srgbClr val="FFFFFF">
                  <a:alpha val="61176"/>
                </a:srgbClr>
              </a:gs>
              <a:gs pos="100000">
                <a:srgbClr val="B4DCFA">
                  <a:alpha val="78039"/>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4" name="Google Shape;24;p3"/>
          <p:cNvSpPr/>
          <p:nvPr/>
        </p:nvSpPr>
        <p:spPr>
          <a:xfrm>
            <a:off x="0" y="2652311"/>
            <a:ext cx="9144000" cy="2286000"/>
          </a:xfrm>
          <a:prstGeom prst="rect">
            <a:avLst/>
          </a:prstGeom>
          <a:gradFill>
            <a:gsLst>
              <a:gs pos="0">
                <a:srgbClr val="FFFFFF">
                  <a:alpha val="0"/>
                </a:srgbClr>
              </a:gs>
              <a:gs pos="29000">
                <a:srgbClr val="FFFFFF">
                  <a:alpha val="29019"/>
                </a:srgbClr>
              </a:gs>
              <a:gs pos="45000">
                <a:srgbClr val="B4DCFA">
                  <a:alpha val="40000"/>
                </a:srgbClr>
              </a:gs>
              <a:gs pos="55000">
                <a:srgbClr val="FFFFFF">
                  <a:alpha val="25098"/>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5" name="Google Shape;25;p3"/>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6" name="Google Shape;26;p3"/>
          <p:cNvSpPr txBox="1">
            <a:spLocks noGrp="1"/>
          </p:cNvSpPr>
          <p:nvPr>
            <p:ph type="subTitle" idx="1"/>
          </p:nvPr>
        </p:nvSpPr>
        <p:spPr>
          <a:xfrm>
            <a:off x="1473795" y="5052546"/>
            <a:ext cx="5637011" cy="882119"/>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40"/>
              </a:spcBef>
              <a:spcAft>
                <a:spcPts val="0"/>
              </a:spcAft>
              <a:buSzPts val="2860"/>
              <a:buNone/>
              <a:defRPr sz="2200">
                <a:solidFill>
                  <a:schemeClr val="dk2"/>
                </a:solidFill>
              </a:defRPr>
            </a:lvl1pPr>
            <a:lvl2pPr lvl="1" algn="ctr">
              <a:lnSpc>
                <a:spcPct val="100000"/>
              </a:lnSpc>
              <a:spcBef>
                <a:spcPts val="400"/>
              </a:spcBef>
              <a:spcAft>
                <a:spcPts val="0"/>
              </a:spcAft>
              <a:buSzPts val="2600"/>
              <a:buNone/>
              <a:defRPr>
                <a:solidFill>
                  <a:srgbClr val="888888"/>
                </a:solidFill>
              </a:defRPr>
            </a:lvl2pPr>
            <a:lvl3pPr lvl="2" algn="ctr">
              <a:lnSpc>
                <a:spcPct val="100000"/>
              </a:lnSpc>
              <a:spcBef>
                <a:spcPts val="360"/>
              </a:spcBef>
              <a:spcAft>
                <a:spcPts val="0"/>
              </a:spcAft>
              <a:buSzPts val="2340"/>
              <a:buNone/>
              <a:defRPr>
                <a:solidFill>
                  <a:srgbClr val="888888"/>
                </a:solidFill>
              </a:defRPr>
            </a:lvl3pPr>
            <a:lvl4pPr lvl="3" algn="ctr">
              <a:lnSpc>
                <a:spcPct val="100000"/>
              </a:lnSpc>
              <a:spcBef>
                <a:spcPts val="320"/>
              </a:spcBef>
              <a:spcAft>
                <a:spcPts val="0"/>
              </a:spcAft>
              <a:buSzPts val="2080"/>
              <a:buNone/>
              <a:defRPr>
                <a:solidFill>
                  <a:srgbClr val="888888"/>
                </a:solidFill>
              </a:defRPr>
            </a:lvl4pPr>
            <a:lvl5pPr lvl="4" algn="ctr">
              <a:lnSpc>
                <a:spcPct val="100000"/>
              </a:lnSpc>
              <a:spcBef>
                <a:spcPts val="300"/>
              </a:spcBef>
              <a:spcAft>
                <a:spcPts val="0"/>
              </a:spcAft>
              <a:buSzPts val="1820"/>
              <a:buNone/>
              <a:defRPr>
                <a:solidFill>
                  <a:srgbClr val="888888"/>
                </a:solidFill>
              </a:defRPr>
            </a:lvl5pPr>
            <a:lvl6pPr lvl="5" algn="ctr">
              <a:lnSpc>
                <a:spcPct val="100000"/>
              </a:lnSpc>
              <a:spcBef>
                <a:spcPts val="300"/>
              </a:spcBef>
              <a:spcAft>
                <a:spcPts val="0"/>
              </a:spcAft>
              <a:buSzPts val="1820"/>
              <a:buNone/>
              <a:defRPr>
                <a:solidFill>
                  <a:srgbClr val="888888"/>
                </a:solidFill>
              </a:defRPr>
            </a:lvl6pPr>
            <a:lvl7pPr lvl="6" algn="ctr">
              <a:lnSpc>
                <a:spcPct val="100000"/>
              </a:lnSpc>
              <a:spcBef>
                <a:spcPts val="300"/>
              </a:spcBef>
              <a:spcAft>
                <a:spcPts val="0"/>
              </a:spcAft>
              <a:buSzPts val="1820"/>
              <a:buNone/>
              <a:defRPr>
                <a:solidFill>
                  <a:srgbClr val="888888"/>
                </a:solidFill>
              </a:defRPr>
            </a:lvl7pPr>
            <a:lvl8pPr lvl="7" algn="ctr">
              <a:lnSpc>
                <a:spcPct val="100000"/>
              </a:lnSpc>
              <a:spcBef>
                <a:spcPts val="300"/>
              </a:spcBef>
              <a:spcAft>
                <a:spcPts val="0"/>
              </a:spcAft>
              <a:buSzPts val="1820"/>
              <a:buNone/>
              <a:defRPr>
                <a:solidFill>
                  <a:srgbClr val="888888"/>
                </a:solidFill>
              </a:defRPr>
            </a:lvl8pPr>
            <a:lvl9pPr lvl="8" algn="ctr">
              <a:lnSpc>
                <a:spcPct val="100000"/>
              </a:lnSpc>
              <a:spcBef>
                <a:spcPts val="300"/>
              </a:spcBef>
              <a:spcAft>
                <a:spcPts val="300"/>
              </a:spcAft>
              <a:buSzPts val="1820"/>
              <a:buNone/>
              <a:defRPr>
                <a:solidFill>
                  <a:srgbClr val="888888"/>
                </a:solidFill>
              </a:defRPr>
            </a:lvl9pPr>
          </a:lstStyle>
          <a:p>
            <a:endParaRPr/>
          </a:p>
        </p:txBody>
      </p:sp>
      <p:sp>
        <p:nvSpPr>
          <p:cNvPr id="27" name="Google Shape;27;p3"/>
          <p:cNvSpPr txBox="1">
            <a:spLocks noGrp="1"/>
          </p:cNvSpPr>
          <p:nvPr>
            <p:ph type="dt" idx="10"/>
          </p:nvPr>
        </p:nvSpPr>
        <p:spPr>
          <a:xfrm>
            <a:off x="6172200" y="6172201"/>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457201" y="6172201"/>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3810000" y="6172201"/>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uk-UA"/>
              <a:t>‹#›</a:t>
            </a:fld>
            <a:endParaRPr/>
          </a:p>
        </p:txBody>
      </p:sp>
      <p:sp>
        <p:nvSpPr>
          <p:cNvPr id="30" name="Google Shape;30;p3"/>
          <p:cNvSpPr txBox="1">
            <a:spLocks noGrp="1"/>
          </p:cNvSpPr>
          <p:nvPr>
            <p:ph type="ctrTitle"/>
          </p:nvPr>
        </p:nvSpPr>
        <p:spPr>
          <a:xfrm>
            <a:off x="817582" y="3132291"/>
            <a:ext cx="7175351" cy="179316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6912"/>
              <a:buChar char="*"/>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1"/>
        <p:cNvGrpSpPr/>
        <p:nvPr/>
      </p:nvGrpSpPr>
      <p:grpSpPr>
        <a:xfrm>
          <a:off x="0" y="0"/>
          <a:ext cx="0" cy="0"/>
          <a:chOff x="0" y="0"/>
          <a:chExt cx="0" cy="0"/>
        </a:xfrm>
      </p:grpSpPr>
      <p:sp>
        <p:nvSpPr>
          <p:cNvPr id="32" name="Google Shape;32;p4"/>
          <p:cNvSpPr/>
          <p:nvPr/>
        </p:nvSpPr>
        <p:spPr>
          <a:xfrm>
            <a:off x="0" y="3866920"/>
            <a:ext cx="9144000" cy="2991080"/>
          </a:xfrm>
          <a:prstGeom prst="rect">
            <a:avLst/>
          </a:prstGeom>
          <a:gradFill>
            <a:gsLst>
              <a:gs pos="0">
                <a:srgbClr val="FFFFFF">
                  <a:alpha val="90980"/>
                </a:srgbClr>
              </a:gs>
              <a:gs pos="37000">
                <a:srgbClr val="FFFFFF">
                  <a:alpha val="76078"/>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33" name="Google Shape;33;p4"/>
          <p:cNvSpPr/>
          <p:nvPr/>
        </p:nvSpPr>
        <p:spPr>
          <a:xfrm>
            <a:off x="0" y="0"/>
            <a:ext cx="9144000" cy="3866920"/>
          </a:xfrm>
          <a:prstGeom prst="rect">
            <a:avLst/>
          </a:prstGeom>
          <a:gradFill>
            <a:gsLst>
              <a:gs pos="0">
                <a:srgbClr val="FFFFFF">
                  <a:alpha val="89019"/>
                </a:srgbClr>
              </a:gs>
              <a:gs pos="48000">
                <a:srgbClr val="FFFFFF">
                  <a:alpha val="61960"/>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34" name="Google Shape;34;p4"/>
          <p:cNvSpPr/>
          <p:nvPr/>
        </p:nvSpPr>
        <p:spPr>
          <a:xfrm>
            <a:off x="0" y="2652311"/>
            <a:ext cx="9144000" cy="2286000"/>
          </a:xfrm>
          <a:prstGeom prst="rect">
            <a:avLst/>
          </a:prstGeom>
          <a:gradFill>
            <a:gsLst>
              <a:gs pos="0">
                <a:srgbClr val="FFFFFF">
                  <a:alpha val="0"/>
                </a:srgbClr>
              </a:gs>
              <a:gs pos="29000">
                <a:srgbClr val="FFFFFF">
                  <a:alpha val="29019"/>
                </a:srgbClr>
              </a:gs>
              <a:gs pos="45000">
                <a:srgbClr val="B4DCFA">
                  <a:alpha val="40000"/>
                </a:srgbClr>
              </a:gs>
              <a:gs pos="55000">
                <a:srgbClr val="FFFFFF">
                  <a:alpha val="25098"/>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35" name="Google Shape;35;p4"/>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36" name="Google Shape;36;p4"/>
          <p:cNvSpPr txBox="1">
            <a:spLocks noGrp="1"/>
          </p:cNvSpPr>
          <p:nvPr>
            <p:ph type="title"/>
          </p:nvPr>
        </p:nvSpPr>
        <p:spPr>
          <a:xfrm>
            <a:off x="2033195" y="2172648"/>
            <a:ext cx="5966667" cy="2423346"/>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5888"/>
              <a:buChar char="*"/>
              <a:defRPr sz="46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2022438" y="4607512"/>
            <a:ext cx="5970495" cy="835460"/>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400"/>
              </a:spcBef>
              <a:spcAft>
                <a:spcPts val="0"/>
              </a:spcAft>
              <a:buSzPts val="2600"/>
              <a:buNone/>
              <a:defRPr sz="2000">
                <a:solidFill>
                  <a:schemeClr val="dk2"/>
                </a:solidFill>
              </a:defRPr>
            </a:lvl1pPr>
            <a:lvl2pPr marL="914400" lvl="1" indent="-228600" algn="l">
              <a:lnSpc>
                <a:spcPct val="100000"/>
              </a:lnSpc>
              <a:spcBef>
                <a:spcPts val="360"/>
              </a:spcBef>
              <a:spcAft>
                <a:spcPts val="0"/>
              </a:spcAft>
              <a:buSzPts val="2340"/>
              <a:buNone/>
              <a:defRPr sz="1800">
                <a:solidFill>
                  <a:srgbClr val="888888"/>
                </a:solidFill>
              </a:defRPr>
            </a:lvl2pPr>
            <a:lvl3pPr marL="1371600" lvl="2" indent="-228600" algn="l">
              <a:lnSpc>
                <a:spcPct val="100000"/>
              </a:lnSpc>
              <a:spcBef>
                <a:spcPts val="320"/>
              </a:spcBef>
              <a:spcAft>
                <a:spcPts val="0"/>
              </a:spcAft>
              <a:buSzPts val="2080"/>
              <a:buNone/>
              <a:defRPr sz="1600">
                <a:solidFill>
                  <a:srgbClr val="888888"/>
                </a:solidFill>
              </a:defRPr>
            </a:lvl3pPr>
            <a:lvl4pPr marL="1828800" lvl="3" indent="-228600" algn="l">
              <a:lnSpc>
                <a:spcPct val="100000"/>
              </a:lnSpc>
              <a:spcBef>
                <a:spcPts val="300"/>
              </a:spcBef>
              <a:spcAft>
                <a:spcPts val="0"/>
              </a:spcAft>
              <a:buSzPts val="1820"/>
              <a:buNone/>
              <a:defRPr sz="1400">
                <a:solidFill>
                  <a:srgbClr val="888888"/>
                </a:solidFill>
              </a:defRPr>
            </a:lvl4pPr>
            <a:lvl5pPr marL="2286000" lvl="4" indent="-228600" algn="l">
              <a:lnSpc>
                <a:spcPct val="100000"/>
              </a:lnSpc>
              <a:spcBef>
                <a:spcPts val="300"/>
              </a:spcBef>
              <a:spcAft>
                <a:spcPts val="0"/>
              </a:spcAft>
              <a:buSzPts val="1820"/>
              <a:buNone/>
              <a:defRPr sz="1400">
                <a:solidFill>
                  <a:srgbClr val="888888"/>
                </a:solidFill>
              </a:defRPr>
            </a:lvl5pPr>
            <a:lvl6pPr marL="2743200" lvl="5" indent="-228600" algn="l">
              <a:lnSpc>
                <a:spcPct val="100000"/>
              </a:lnSpc>
              <a:spcBef>
                <a:spcPts val="300"/>
              </a:spcBef>
              <a:spcAft>
                <a:spcPts val="0"/>
              </a:spcAft>
              <a:buSzPts val="1820"/>
              <a:buNone/>
              <a:defRPr sz="1400">
                <a:solidFill>
                  <a:srgbClr val="888888"/>
                </a:solidFill>
              </a:defRPr>
            </a:lvl6pPr>
            <a:lvl7pPr marL="3200400" lvl="6" indent="-228600" algn="l">
              <a:lnSpc>
                <a:spcPct val="100000"/>
              </a:lnSpc>
              <a:spcBef>
                <a:spcPts val="300"/>
              </a:spcBef>
              <a:spcAft>
                <a:spcPts val="0"/>
              </a:spcAft>
              <a:buSzPts val="1820"/>
              <a:buNone/>
              <a:defRPr sz="1400">
                <a:solidFill>
                  <a:srgbClr val="888888"/>
                </a:solidFill>
              </a:defRPr>
            </a:lvl7pPr>
            <a:lvl8pPr marL="3657600" lvl="7" indent="-228600" algn="l">
              <a:lnSpc>
                <a:spcPct val="100000"/>
              </a:lnSpc>
              <a:spcBef>
                <a:spcPts val="300"/>
              </a:spcBef>
              <a:spcAft>
                <a:spcPts val="0"/>
              </a:spcAft>
              <a:buSzPts val="1820"/>
              <a:buNone/>
              <a:defRPr sz="1400">
                <a:solidFill>
                  <a:srgbClr val="888888"/>
                </a:solidFill>
              </a:defRPr>
            </a:lvl8pPr>
            <a:lvl9pPr marL="4114800" lvl="8" indent="-228600" algn="l">
              <a:lnSpc>
                <a:spcPct val="100000"/>
              </a:lnSpc>
              <a:spcBef>
                <a:spcPts val="300"/>
              </a:spcBef>
              <a:spcAft>
                <a:spcPts val="300"/>
              </a:spcAft>
              <a:buSzPts val="1820"/>
              <a:buNone/>
              <a:defRPr sz="1400">
                <a:solidFill>
                  <a:srgbClr val="888888"/>
                </a:solidFill>
              </a:defRPr>
            </a:lvl9pPr>
          </a:lstStyle>
          <a:p>
            <a:endParaRPr/>
          </a:p>
        </p:txBody>
      </p:sp>
      <p:sp>
        <p:nvSpPr>
          <p:cNvPr id="38" name="Google Shape;38;p4"/>
          <p:cNvSpPr txBox="1">
            <a:spLocks noGrp="1"/>
          </p:cNvSpPr>
          <p:nvPr>
            <p:ph type="dt" idx="10"/>
          </p:nvPr>
        </p:nvSpPr>
        <p:spPr>
          <a:xfrm>
            <a:off x="6172200" y="6172201"/>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457201" y="6172201"/>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3810000" y="6172201"/>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41"/>
        <p:cNvGrpSpPr/>
        <p:nvPr/>
      </p:nvGrpSpPr>
      <p:grpSpPr>
        <a:xfrm>
          <a:off x="0" y="0"/>
          <a:ext cx="0" cy="0"/>
          <a:chOff x="0" y="0"/>
          <a:chExt cx="0" cy="0"/>
        </a:xfrm>
      </p:grpSpPr>
      <p:sp>
        <p:nvSpPr>
          <p:cNvPr id="42" name="Google Shape;42;p5"/>
          <p:cNvSpPr txBox="1">
            <a:spLocks noGrp="1"/>
          </p:cNvSpPr>
          <p:nvPr>
            <p:ph type="dt" idx="10"/>
          </p:nvPr>
        </p:nvSpPr>
        <p:spPr>
          <a:xfrm>
            <a:off x="6172200" y="6172201"/>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ftr" idx="11"/>
          </p:nvPr>
        </p:nvSpPr>
        <p:spPr>
          <a:xfrm>
            <a:off x="457201" y="6172201"/>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3810000" y="6172201"/>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uk-UA"/>
              <a:t>‹#›</a:t>
            </a:fld>
            <a:endParaRPr/>
          </a:p>
        </p:txBody>
      </p:sp>
      <p:sp>
        <p:nvSpPr>
          <p:cNvPr id="45" name="Google Shape;45;p5"/>
          <p:cNvSpPr txBox="1">
            <a:spLocks noGrp="1"/>
          </p:cNvSpPr>
          <p:nvPr>
            <p:ph type="title"/>
          </p:nvPr>
        </p:nvSpPr>
        <p:spPr>
          <a:xfrm>
            <a:off x="1793290"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
          <p:cNvSpPr txBox="1">
            <a:spLocks noGrp="1"/>
          </p:cNvSpPr>
          <p:nvPr>
            <p:ph type="body" idx="1"/>
          </p:nvPr>
        </p:nvSpPr>
        <p:spPr>
          <a:xfrm>
            <a:off x="1142999" y="731519"/>
            <a:ext cx="3346704" cy="3474720"/>
          </a:xfrm>
          <a:prstGeom prst="rect">
            <a:avLst/>
          </a:prstGeom>
          <a:noFill/>
          <a:ln>
            <a:noFill/>
          </a:ln>
        </p:spPr>
        <p:txBody>
          <a:bodyPr spcFirstLastPara="1" wrap="square" lIns="91425" tIns="45700" rIns="91425" bIns="45700" anchor="t" anchorCtr="0">
            <a:norm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47" name="Google Shape;47;p5"/>
          <p:cNvSpPr txBox="1">
            <a:spLocks noGrp="1"/>
          </p:cNvSpPr>
          <p:nvPr>
            <p:ph type="body" idx="2"/>
          </p:nvPr>
        </p:nvSpPr>
        <p:spPr>
          <a:xfrm>
            <a:off x="4645152" y="731520"/>
            <a:ext cx="3346704" cy="3474720"/>
          </a:xfrm>
          <a:prstGeom prst="rect">
            <a:avLst/>
          </a:prstGeom>
          <a:noFill/>
          <a:ln>
            <a:noFill/>
          </a:ln>
        </p:spPr>
        <p:txBody>
          <a:bodyPr spcFirstLastPara="1" wrap="square" lIns="91425" tIns="45700" rIns="91425" bIns="45700" anchor="t" anchorCtr="0">
            <a:norm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8"/>
        <p:cNvGrpSpPr/>
        <p:nvPr/>
      </p:nvGrpSpPr>
      <p:grpSpPr>
        <a:xfrm>
          <a:off x="0" y="0"/>
          <a:ext cx="0" cy="0"/>
          <a:chOff x="0" y="0"/>
          <a:chExt cx="0" cy="0"/>
        </a:xfrm>
      </p:grpSpPr>
      <p:sp>
        <p:nvSpPr>
          <p:cNvPr id="49" name="Google Shape;49;p6"/>
          <p:cNvSpPr txBox="1">
            <a:spLocks noGrp="1"/>
          </p:cNvSpPr>
          <p:nvPr>
            <p:ph type="body" idx="1"/>
          </p:nvPr>
        </p:nvSpPr>
        <p:spPr>
          <a:xfrm>
            <a:off x="1143000" y="731520"/>
            <a:ext cx="3346704"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80"/>
              </a:spcBef>
              <a:spcAft>
                <a:spcPts val="0"/>
              </a:spcAft>
              <a:buSzPts val="3120"/>
              <a:buNone/>
              <a:defRPr sz="2400" b="1" i="0">
                <a:solidFill>
                  <a:schemeClr val="dk1"/>
                </a:solidFill>
                <a:latin typeface="Trebuchet MS"/>
                <a:ea typeface="Trebuchet MS"/>
                <a:cs typeface="Trebuchet MS"/>
                <a:sym typeface="Trebuchet MS"/>
              </a:defRPr>
            </a:lvl1pPr>
            <a:lvl2pPr marL="914400" lvl="1" indent="-228600" algn="l">
              <a:lnSpc>
                <a:spcPct val="100000"/>
              </a:lnSpc>
              <a:spcBef>
                <a:spcPts val="400"/>
              </a:spcBef>
              <a:spcAft>
                <a:spcPts val="0"/>
              </a:spcAft>
              <a:buSzPts val="2600"/>
              <a:buNone/>
              <a:defRPr sz="2000" b="1"/>
            </a:lvl2pPr>
            <a:lvl3pPr marL="1371600" lvl="2" indent="-228600" algn="l">
              <a:lnSpc>
                <a:spcPct val="100000"/>
              </a:lnSpc>
              <a:spcBef>
                <a:spcPts val="360"/>
              </a:spcBef>
              <a:spcAft>
                <a:spcPts val="0"/>
              </a:spcAft>
              <a:buSzPts val="2340"/>
              <a:buNone/>
              <a:defRPr sz="1800" b="1"/>
            </a:lvl3pPr>
            <a:lvl4pPr marL="1828800" lvl="3" indent="-228600" algn="l">
              <a:lnSpc>
                <a:spcPct val="100000"/>
              </a:lnSpc>
              <a:spcBef>
                <a:spcPts val="320"/>
              </a:spcBef>
              <a:spcAft>
                <a:spcPts val="0"/>
              </a:spcAft>
              <a:buSzPts val="2080"/>
              <a:buNone/>
              <a:defRPr sz="1600" b="1"/>
            </a:lvl4pPr>
            <a:lvl5pPr marL="2286000" lvl="4" indent="-228600" algn="l">
              <a:lnSpc>
                <a:spcPct val="100000"/>
              </a:lnSpc>
              <a:spcBef>
                <a:spcPts val="320"/>
              </a:spcBef>
              <a:spcAft>
                <a:spcPts val="0"/>
              </a:spcAft>
              <a:buSzPts val="2080"/>
              <a:buNone/>
              <a:defRPr sz="1600" b="1"/>
            </a:lvl5pPr>
            <a:lvl6pPr marL="2743200" lvl="5" indent="-228600" algn="l">
              <a:lnSpc>
                <a:spcPct val="100000"/>
              </a:lnSpc>
              <a:spcBef>
                <a:spcPts val="320"/>
              </a:spcBef>
              <a:spcAft>
                <a:spcPts val="0"/>
              </a:spcAft>
              <a:buSzPts val="2080"/>
              <a:buNone/>
              <a:defRPr sz="1600" b="1"/>
            </a:lvl6pPr>
            <a:lvl7pPr marL="3200400" lvl="6" indent="-228600" algn="l">
              <a:lnSpc>
                <a:spcPct val="100000"/>
              </a:lnSpc>
              <a:spcBef>
                <a:spcPts val="320"/>
              </a:spcBef>
              <a:spcAft>
                <a:spcPts val="0"/>
              </a:spcAft>
              <a:buSzPts val="2080"/>
              <a:buNone/>
              <a:defRPr sz="1600" b="1"/>
            </a:lvl7pPr>
            <a:lvl8pPr marL="3657600" lvl="7" indent="-228600" algn="l">
              <a:lnSpc>
                <a:spcPct val="100000"/>
              </a:lnSpc>
              <a:spcBef>
                <a:spcPts val="320"/>
              </a:spcBef>
              <a:spcAft>
                <a:spcPts val="0"/>
              </a:spcAft>
              <a:buSzPts val="2080"/>
              <a:buNone/>
              <a:defRPr sz="1600" b="1"/>
            </a:lvl8pPr>
            <a:lvl9pPr marL="4114800" lvl="8" indent="-228600" algn="l">
              <a:lnSpc>
                <a:spcPct val="100000"/>
              </a:lnSpc>
              <a:spcBef>
                <a:spcPts val="320"/>
              </a:spcBef>
              <a:spcAft>
                <a:spcPts val="300"/>
              </a:spcAft>
              <a:buSzPts val="2080"/>
              <a:buNone/>
              <a:defRPr sz="1600" b="1"/>
            </a:lvl9pPr>
          </a:lstStyle>
          <a:p>
            <a:endParaRPr/>
          </a:p>
        </p:txBody>
      </p:sp>
      <p:sp>
        <p:nvSpPr>
          <p:cNvPr id="50" name="Google Shape;50;p6"/>
          <p:cNvSpPr txBox="1">
            <a:spLocks noGrp="1"/>
          </p:cNvSpPr>
          <p:nvPr>
            <p:ph type="body" idx="2"/>
          </p:nvPr>
        </p:nvSpPr>
        <p:spPr>
          <a:xfrm>
            <a:off x="1156447" y="1400327"/>
            <a:ext cx="3346704" cy="2743200"/>
          </a:xfrm>
          <a:prstGeom prst="rect">
            <a:avLst/>
          </a:prstGeom>
          <a:noFill/>
          <a:ln>
            <a:noFill/>
          </a:ln>
        </p:spPr>
        <p:txBody>
          <a:bodyPr spcFirstLastPara="1" wrap="square" lIns="91425" tIns="45700" rIns="91425" bIns="45700" anchor="t" anchorCtr="0">
            <a:normAutofit/>
          </a:bodyPr>
          <a:lstStyle>
            <a:lvl1pPr marL="457200" lvl="0" indent="-377190" algn="l">
              <a:lnSpc>
                <a:spcPct val="100000"/>
              </a:lnSpc>
              <a:spcBef>
                <a:spcPts val="360"/>
              </a:spcBef>
              <a:spcAft>
                <a:spcPts val="0"/>
              </a:spcAft>
              <a:buSzPts val="2340"/>
              <a:buChar char="*"/>
              <a:defRPr sz="1800"/>
            </a:lvl1pPr>
            <a:lvl2pPr marL="914400" lvl="1" indent="-377190" algn="l">
              <a:lnSpc>
                <a:spcPct val="100000"/>
              </a:lnSpc>
              <a:spcBef>
                <a:spcPts val="360"/>
              </a:spcBef>
              <a:spcAft>
                <a:spcPts val="0"/>
              </a:spcAft>
              <a:buSzPts val="2340"/>
              <a:buChar char="*"/>
              <a:defRPr sz="1800"/>
            </a:lvl2pPr>
            <a:lvl3pPr marL="1371600" lvl="2" indent="-360680" algn="l">
              <a:lnSpc>
                <a:spcPct val="100000"/>
              </a:lnSpc>
              <a:spcBef>
                <a:spcPts val="320"/>
              </a:spcBef>
              <a:spcAft>
                <a:spcPts val="0"/>
              </a:spcAft>
              <a:buSzPts val="2080"/>
              <a:buChar char="*"/>
              <a:defRPr sz="1600"/>
            </a:lvl3pPr>
            <a:lvl4pPr marL="1828800" lvl="3" indent="-360680" algn="l">
              <a:lnSpc>
                <a:spcPct val="100000"/>
              </a:lnSpc>
              <a:spcBef>
                <a:spcPts val="320"/>
              </a:spcBef>
              <a:spcAft>
                <a:spcPts val="0"/>
              </a:spcAft>
              <a:buSzPts val="2080"/>
              <a:buChar char="*"/>
              <a:defRPr sz="1600"/>
            </a:lvl4pPr>
            <a:lvl5pPr marL="2286000" lvl="4" indent="-360679" algn="l">
              <a:lnSpc>
                <a:spcPct val="100000"/>
              </a:lnSpc>
              <a:spcBef>
                <a:spcPts val="320"/>
              </a:spcBef>
              <a:spcAft>
                <a:spcPts val="0"/>
              </a:spcAft>
              <a:buSzPts val="2080"/>
              <a:buChar char="*"/>
              <a:defRPr sz="1600"/>
            </a:lvl5pPr>
            <a:lvl6pPr marL="2743200" lvl="5" indent="-360679" algn="l">
              <a:lnSpc>
                <a:spcPct val="100000"/>
              </a:lnSpc>
              <a:spcBef>
                <a:spcPts val="320"/>
              </a:spcBef>
              <a:spcAft>
                <a:spcPts val="0"/>
              </a:spcAft>
              <a:buSzPts val="2080"/>
              <a:buChar char="*"/>
              <a:defRPr sz="1600"/>
            </a:lvl6pPr>
            <a:lvl7pPr marL="3200400" lvl="6" indent="-360679" algn="l">
              <a:lnSpc>
                <a:spcPct val="100000"/>
              </a:lnSpc>
              <a:spcBef>
                <a:spcPts val="320"/>
              </a:spcBef>
              <a:spcAft>
                <a:spcPts val="0"/>
              </a:spcAft>
              <a:buSzPts val="2080"/>
              <a:buChar char="*"/>
              <a:defRPr sz="1600"/>
            </a:lvl7pPr>
            <a:lvl8pPr marL="3657600" lvl="7" indent="-360679" algn="l">
              <a:lnSpc>
                <a:spcPct val="100000"/>
              </a:lnSpc>
              <a:spcBef>
                <a:spcPts val="320"/>
              </a:spcBef>
              <a:spcAft>
                <a:spcPts val="0"/>
              </a:spcAft>
              <a:buSzPts val="2080"/>
              <a:buChar char="*"/>
              <a:defRPr sz="1600"/>
            </a:lvl8pPr>
            <a:lvl9pPr marL="4114800" lvl="8" indent="-360679" algn="l">
              <a:lnSpc>
                <a:spcPct val="100000"/>
              </a:lnSpc>
              <a:spcBef>
                <a:spcPts val="320"/>
              </a:spcBef>
              <a:spcAft>
                <a:spcPts val="300"/>
              </a:spcAft>
              <a:buSzPts val="2080"/>
              <a:buChar char="*"/>
              <a:defRPr sz="1600"/>
            </a:lvl9pPr>
          </a:lstStyle>
          <a:p>
            <a:endParaRPr/>
          </a:p>
        </p:txBody>
      </p:sp>
      <p:sp>
        <p:nvSpPr>
          <p:cNvPr id="51" name="Google Shape;51;p6"/>
          <p:cNvSpPr txBox="1">
            <a:spLocks noGrp="1"/>
          </p:cNvSpPr>
          <p:nvPr>
            <p:ph type="body" idx="3"/>
          </p:nvPr>
        </p:nvSpPr>
        <p:spPr>
          <a:xfrm>
            <a:off x="4647303" y="731520"/>
            <a:ext cx="3346704"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80"/>
              </a:spcBef>
              <a:spcAft>
                <a:spcPts val="0"/>
              </a:spcAft>
              <a:buSzPts val="3120"/>
              <a:buNone/>
              <a:defRPr sz="2400" b="1" i="0">
                <a:solidFill>
                  <a:schemeClr val="dk1"/>
                </a:solidFill>
                <a:latin typeface="Trebuchet MS"/>
                <a:ea typeface="Trebuchet MS"/>
                <a:cs typeface="Trebuchet MS"/>
                <a:sym typeface="Trebuchet MS"/>
              </a:defRPr>
            </a:lvl1pPr>
            <a:lvl2pPr marL="914400" lvl="1" indent="-228600" algn="l">
              <a:lnSpc>
                <a:spcPct val="100000"/>
              </a:lnSpc>
              <a:spcBef>
                <a:spcPts val="400"/>
              </a:spcBef>
              <a:spcAft>
                <a:spcPts val="0"/>
              </a:spcAft>
              <a:buSzPts val="2600"/>
              <a:buNone/>
              <a:defRPr sz="2000" b="1"/>
            </a:lvl2pPr>
            <a:lvl3pPr marL="1371600" lvl="2" indent="-228600" algn="l">
              <a:lnSpc>
                <a:spcPct val="100000"/>
              </a:lnSpc>
              <a:spcBef>
                <a:spcPts val="360"/>
              </a:spcBef>
              <a:spcAft>
                <a:spcPts val="0"/>
              </a:spcAft>
              <a:buSzPts val="2340"/>
              <a:buNone/>
              <a:defRPr sz="1800" b="1"/>
            </a:lvl3pPr>
            <a:lvl4pPr marL="1828800" lvl="3" indent="-228600" algn="l">
              <a:lnSpc>
                <a:spcPct val="100000"/>
              </a:lnSpc>
              <a:spcBef>
                <a:spcPts val="320"/>
              </a:spcBef>
              <a:spcAft>
                <a:spcPts val="0"/>
              </a:spcAft>
              <a:buSzPts val="2080"/>
              <a:buNone/>
              <a:defRPr sz="1600" b="1"/>
            </a:lvl4pPr>
            <a:lvl5pPr marL="2286000" lvl="4" indent="-228600" algn="l">
              <a:lnSpc>
                <a:spcPct val="100000"/>
              </a:lnSpc>
              <a:spcBef>
                <a:spcPts val="320"/>
              </a:spcBef>
              <a:spcAft>
                <a:spcPts val="0"/>
              </a:spcAft>
              <a:buSzPts val="2080"/>
              <a:buNone/>
              <a:defRPr sz="1600" b="1"/>
            </a:lvl5pPr>
            <a:lvl6pPr marL="2743200" lvl="5" indent="-228600" algn="l">
              <a:lnSpc>
                <a:spcPct val="100000"/>
              </a:lnSpc>
              <a:spcBef>
                <a:spcPts val="320"/>
              </a:spcBef>
              <a:spcAft>
                <a:spcPts val="0"/>
              </a:spcAft>
              <a:buSzPts val="2080"/>
              <a:buNone/>
              <a:defRPr sz="1600" b="1"/>
            </a:lvl6pPr>
            <a:lvl7pPr marL="3200400" lvl="6" indent="-228600" algn="l">
              <a:lnSpc>
                <a:spcPct val="100000"/>
              </a:lnSpc>
              <a:spcBef>
                <a:spcPts val="320"/>
              </a:spcBef>
              <a:spcAft>
                <a:spcPts val="0"/>
              </a:spcAft>
              <a:buSzPts val="2080"/>
              <a:buNone/>
              <a:defRPr sz="1600" b="1"/>
            </a:lvl7pPr>
            <a:lvl8pPr marL="3657600" lvl="7" indent="-228600" algn="l">
              <a:lnSpc>
                <a:spcPct val="100000"/>
              </a:lnSpc>
              <a:spcBef>
                <a:spcPts val="320"/>
              </a:spcBef>
              <a:spcAft>
                <a:spcPts val="0"/>
              </a:spcAft>
              <a:buSzPts val="2080"/>
              <a:buNone/>
              <a:defRPr sz="1600" b="1"/>
            </a:lvl8pPr>
            <a:lvl9pPr marL="4114800" lvl="8" indent="-228600" algn="l">
              <a:lnSpc>
                <a:spcPct val="100000"/>
              </a:lnSpc>
              <a:spcBef>
                <a:spcPts val="320"/>
              </a:spcBef>
              <a:spcAft>
                <a:spcPts val="300"/>
              </a:spcAft>
              <a:buSzPts val="2080"/>
              <a:buNone/>
              <a:defRPr sz="1600" b="1"/>
            </a:lvl9pPr>
          </a:lstStyle>
          <a:p>
            <a:endParaRPr/>
          </a:p>
        </p:txBody>
      </p:sp>
      <p:sp>
        <p:nvSpPr>
          <p:cNvPr id="52" name="Google Shape;52;p6"/>
          <p:cNvSpPr txBox="1">
            <a:spLocks noGrp="1"/>
          </p:cNvSpPr>
          <p:nvPr>
            <p:ph type="body" idx="4"/>
          </p:nvPr>
        </p:nvSpPr>
        <p:spPr>
          <a:xfrm>
            <a:off x="4645025" y="1399032"/>
            <a:ext cx="3346704" cy="2743200"/>
          </a:xfrm>
          <a:prstGeom prst="rect">
            <a:avLst/>
          </a:prstGeom>
          <a:noFill/>
          <a:ln>
            <a:noFill/>
          </a:ln>
        </p:spPr>
        <p:txBody>
          <a:bodyPr spcFirstLastPara="1" wrap="square" lIns="91425" tIns="45700" rIns="91425" bIns="45700" anchor="t" anchorCtr="0">
            <a:normAutofit/>
          </a:bodyPr>
          <a:lstStyle>
            <a:lvl1pPr marL="457200" lvl="0" indent="-377190" algn="l">
              <a:lnSpc>
                <a:spcPct val="100000"/>
              </a:lnSpc>
              <a:spcBef>
                <a:spcPts val="360"/>
              </a:spcBef>
              <a:spcAft>
                <a:spcPts val="0"/>
              </a:spcAft>
              <a:buSzPts val="2340"/>
              <a:buChar char="*"/>
              <a:defRPr sz="1800"/>
            </a:lvl1pPr>
            <a:lvl2pPr marL="914400" lvl="1" indent="-377190" algn="l">
              <a:lnSpc>
                <a:spcPct val="100000"/>
              </a:lnSpc>
              <a:spcBef>
                <a:spcPts val="360"/>
              </a:spcBef>
              <a:spcAft>
                <a:spcPts val="0"/>
              </a:spcAft>
              <a:buSzPts val="2340"/>
              <a:buChar char="*"/>
              <a:defRPr sz="1800"/>
            </a:lvl2pPr>
            <a:lvl3pPr marL="1371600" lvl="2" indent="-360680" algn="l">
              <a:lnSpc>
                <a:spcPct val="100000"/>
              </a:lnSpc>
              <a:spcBef>
                <a:spcPts val="320"/>
              </a:spcBef>
              <a:spcAft>
                <a:spcPts val="0"/>
              </a:spcAft>
              <a:buSzPts val="2080"/>
              <a:buChar char="*"/>
              <a:defRPr sz="1600"/>
            </a:lvl3pPr>
            <a:lvl4pPr marL="1828800" lvl="3" indent="-360680" algn="l">
              <a:lnSpc>
                <a:spcPct val="100000"/>
              </a:lnSpc>
              <a:spcBef>
                <a:spcPts val="320"/>
              </a:spcBef>
              <a:spcAft>
                <a:spcPts val="0"/>
              </a:spcAft>
              <a:buSzPts val="2080"/>
              <a:buChar char="*"/>
              <a:defRPr sz="1600"/>
            </a:lvl4pPr>
            <a:lvl5pPr marL="2286000" lvl="4" indent="-360679" algn="l">
              <a:lnSpc>
                <a:spcPct val="100000"/>
              </a:lnSpc>
              <a:spcBef>
                <a:spcPts val="320"/>
              </a:spcBef>
              <a:spcAft>
                <a:spcPts val="0"/>
              </a:spcAft>
              <a:buSzPts val="2080"/>
              <a:buChar char="*"/>
              <a:defRPr sz="1600"/>
            </a:lvl5pPr>
            <a:lvl6pPr marL="2743200" lvl="5" indent="-360679" algn="l">
              <a:lnSpc>
                <a:spcPct val="100000"/>
              </a:lnSpc>
              <a:spcBef>
                <a:spcPts val="320"/>
              </a:spcBef>
              <a:spcAft>
                <a:spcPts val="0"/>
              </a:spcAft>
              <a:buSzPts val="2080"/>
              <a:buChar char="*"/>
              <a:defRPr sz="1600"/>
            </a:lvl6pPr>
            <a:lvl7pPr marL="3200400" lvl="6" indent="-360679" algn="l">
              <a:lnSpc>
                <a:spcPct val="100000"/>
              </a:lnSpc>
              <a:spcBef>
                <a:spcPts val="320"/>
              </a:spcBef>
              <a:spcAft>
                <a:spcPts val="0"/>
              </a:spcAft>
              <a:buSzPts val="2080"/>
              <a:buChar char="*"/>
              <a:defRPr sz="1600"/>
            </a:lvl7pPr>
            <a:lvl8pPr marL="3657600" lvl="7" indent="-360679" algn="l">
              <a:lnSpc>
                <a:spcPct val="100000"/>
              </a:lnSpc>
              <a:spcBef>
                <a:spcPts val="320"/>
              </a:spcBef>
              <a:spcAft>
                <a:spcPts val="0"/>
              </a:spcAft>
              <a:buSzPts val="2080"/>
              <a:buChar char="*"/>
              <a:defRPr sz="1600"/>
            </a:lvl8pPr>
            <a:lvl9pPr marL="4114800" lvl="8" indent="-360679" algn="l">
              <a:lnSpc>
                <a:spcPct val="100000"/>
              </a:lnSpc>
              <a:spcBef>
                <a:spcPts val="320"/>
              </a:spcBef>
              <a:spcAft>
                <a:spcPts val="300"/>
              </a:spcAft>
              <a:buSzPts val="2080"/>
              <a:buChar char="*"/>
              <a:defRPr sz="1600"/>
            </a:lvl9pPr>
          </a:lstStyle>
          <a:p>
            <a:endParaRPr/>
          </a:p>
        </p:txBody>
      </p:sp>
      <p:sp>
        <p:nvSpPr>
          <p:cNvPr id="53" name="Google Shape;53;p6"/>
          <p:cNvSpPr txBox="1">
            <a:spLocks noGrp="1"/>
          </p:cNvSpPr>
          <p:nvPr>
            <p:ph type="dt" idx="10"/>
          </p:nvPr>
        </p:nvSpPr>
        <p:spPr>
          <a:xfrm>
            <a:off x="6172200" y="6172201"/>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
          <p:cNvSpPr txBox="1">
            <a:spLocks noGrp="1"/>
          </p:cNvSpPr>
          <p:nvPr>
            <p:ph type="ftr" idx="11"/>
          </p:nvPr>
        </p:nvSpPr>
        <p:spPr>
          <a:xfrm>
            <a:off x="457201" y="6172201"/>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
          <p:cNvSpPr txBox="1">
            <a:spLocks noGrp="1"/>
          </p:cNvSpPr>
          <p:nvPr>
            <p:ph type="sldNum" idx="12"/>
          </p:nvPr>
        </p:nvSpPr>
        <p:spPr>
          <a:xfrm>
            <a:off x="3810000" y="6172201"/>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uk-UA"/>
              <a:t>‹#›</a:t>
            </a:fld>
            <a:endParaRPr/>
          </a:p>
        </p:txBody>
      </p:sp>
      <p:sp>
        <p:nvSpPr>
          <p:cNvPr id="56" name="Google Shape;56;p6"/>
          <p:cNvSpPr txBox="1">
            <a:spLocks noGrp="1"/>
          </p:cNvSpPr>
          <p:nvPr>
            <p:ph type="title"/>
          </p:nvPr>
        </p:nvSpPr>
        <p:spPr>
          <a:xfrm>
            <a:off x="1793290"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1793290"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dt" idx="10"/>
          </p:nvPr>
        </p:nvSpPr>
        <p:spPr>
          <a:xfrm>
            <a:off x="6172200" y="6172201"/>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
          <p:cNvSpPr txBox="1">
            <a:spLocks noGrp="1"/>
          </p:cNvSpPr>
          <p:nvPr>
            <p:ph type="ftr" idx="11"/>
          </p:nvPr>
        </p:nvSpPr>
        <p:spPr>
          <a:xfrm>
            <a:off x="457201" y="6172201"/>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3810000" y="6172201"/>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62"/>
        <p:cNvGrpSpPr/>
        <p:nvPr/>
      </p:nvGrpSpPr>
      <p:grpSpPr>
        <a:xfrm>
          <a:off x="0" y="0"/>
          <a:ext cx="0" cy="0"/>
          <a:chOff x="0" y="0"/>
          <a:chExt cx="0" cy="0"/>
        </a:xfrm>
      </p:grpSpPr>
      <p:sp>
        <p:nvSpPr>
          <p:cNvPr id="63" name="Google Shape;63;p8"/>
          <p:cNvSpPr txBox="1">
            <a:spLocks noGrp="1"/>
          </p:cNvSpPr>
          <p:nvPr>
            <p:ph type="dt" idx="10"/>
          </p:nvPr>
        </p:nvSpPr>
        <p:spPr>
          <a:xfrm>
            <a:off x="6172200" y="6172201"/>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457201" y="6172201"/>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3810000" y="6172201"/>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839096" y="2209801"/>
            <a:ext cx="3636085" cy="125849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3584"/>
              <a:buChar char="*"/>
              <a:defRPr sz="28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4593516" y="731521"/>
            <a:ext cx="4017085" cy="4894730"/>
          </a:xfrm>
          <a:prstGeom prst="rect">
            <a:avLst/>
          </a:prstGeom>
          <a:noFill/>
          <a:ln>
            <a:noFill/>
          </a:ln>
        </p:spPr>
        <p:txBody>
          <a:bodyPr spcFirstLastPara="1" wrap="square" lIns="91425" tIns="45700" rIns="91425" bIns="45700" anchor="ctr" anchorCtr="0">
            <a:normAutofit/>
          </a:bodyPr>
          <a:lstStyle>
            <a:lvl1pPr marL="457200" lvl="0" indent="-410210" algn="l">
              <a:lnSpc>
                <a:spcPct val="100000"/>
              </a:lnSpc>
              <a:spcBef>
                <a:spcPts val="440"/>
              </a:spcBef>
              <a:spcAft>
                <a:spcPts val="0"/>
              </a:spcAft>
              <a:buSzPts val="2860"/>
              <a:buChar char="*"/>
              <a:defRPr sz="2200"/>
            </a:lvl1pPr>
            <a:lvl2pPr marL="914400" lvl="1" indent="-393700" algn="l">
              <a:lnSpc>
                <a:spcPct val="100000"/>
              </a:lnSpc>
              <a:spcBef>
                <a:spcPts val="400"/>
              </a:spcBef>
              <a:spcAft>
                <a:spcPts val="0"/>
              </a:spcAft>
              <a:buSzPts val="2600"/>
              <a:buChar char="*"/>
              <a:defRPr sz="2000"/>
            </a:lvl2pPr>
            <a:lvl3pPr marL="1371600" lvl="2" indent="-377189" algn="l">
              <a:lnSpc>
                <a:spcPct val="100000"/>
              </a:lnSpc>
              <a:spcBef>
                <a:spcPts val="360"/>
              </a:spcBef>
              <a:spcAft>
                <a:spcPts val="0"/>
              </a:spcAft>
              <a:buSzPts val="2340"/>
              <a:buChar char="*"/>
              <a:defRPr sz="1800"/>
            </a:lvl3pPr>
            <a:lvl4pPr marL="1828800" lvl="3" indent="-360680" algn="l">
              <a:lnSpc>
                <a:spcPct val="100000"/>
              </a:lnSpc>
              <a:spcBef>
                <a:spcPts val="320"/>
              </a:spcBef>
              <a:spcAft>
                <a:spcPts val="0"/>
              </a:spcAft>
              <a:buSzPts val="2080"/>
              <a:buChar char="*"/>
              <a:defRPr sz="1600"/>
            </a:lvl4pPr>
            <a:lvl5pPr marL="2286000" lvl="4" indent="-344170" algn="l">
              <a:lnSpc>
                <a:spcPct val="100000"/>
              </a:lnSpc>
              <a:spcBef>
                <a:spcPts val="300"/>
              </a:spcBef>
              <a:spcAft>
                <a:spcPts val="0"/>
              </a:spcAft>
              <a:buSzPts val="1820"/>
              <a:buChar char="*"/>
              <a:defRPr sz="1400"/>
            </a:lvl5pPr>
            <a:lvl6pPr marL="2743200" lvl="5" indent="-393700" algn="l">
              <a:lnSpc>
                <a:spcPct val="100000"/>
              </a:lnSpc>
              <a:spcBef>
                <a:spcPts val="400"/>
              </a:spcBef>
              <a:spcAft>
                <a:spcPts val="0"/>
              </a:spcAft>
              <a:buSzPts val="2600"/>
              <a:buChar char="*"/>
              <a:defRPr sz="2000"/>
            </a:lvl6pPr>
            <a:lvl7pPr marL="3200400" lvl="6" indent="-393700" algn="l">
              <a:lnSpc>
                <a:spcPct val="100000"/>
              </a:lnSpc>
              <a:spcBef>
                <a:spcPts val="400"/>
              </a:spcBef>
              <a:spcAft>
                <a:spcPts val="0"/>
              </a:spcAft>
              <a:buSzPts val="2600"/>
              <a:buChar char="*"/>
              <a:defRPr sz="2000"/>
            </a:lvl7pPr>
            <a:lvl8pPr marL="3657600" lvl="7" indent="-393700" algn="l">
              <a:lnSpc>
                <a:spcPct val="100000"/>
              </a:lnSpc>
              <a:spcBef>
                <a:spcPts val="400"/>
              </a:spcBef>
              <a:spcAft>
                <a:spcPts val="0"/>
              </a:spcAft>
              <a:buSzPts val="2600"/>
              <a:buChar char="*"/>
              <a:defRPr sz="2000"/>
            </a:lvl8pPr>
            <a:lvl9pPr marL="4114800" lvl="8" indent="-393700" algn="l">
              <a:lnSpc>
                <a:spcPct val="100000"/>
              </a:lnSpc>
              <a:spcBef>
                <a:spcPts val="400"/>
              </a:spcBef>
              <a:spcAft>
                <a:spcPts val="300"/>
              </a:spcAft>
              <a:buSzPts val="2600"/>
              <a:buChar char="*"/>
              <a:defRPr sz="2000"/>
            </a:lvl9pPr>
          </a:lstStyle>
          <a:p>
            <a:endParaRPr/>
          </a:p>
        </p:txBody>
      </p:sp>
      <p:sp>
        <p:nvSpPr>
          <p:cNvPr id="69" name="Google Shape;69;p9"/>
          <p:cNvSpPr txBox="1">
            <a:spLocks noGrp="1"/>
          </p:cNvSpPr>
          <p:nvPr>
            <p:ph type="body" idx="2"/>
          </p:nvPr>
        </p:nvSpPr>
        <p:spPr>
          <a:xfrm>
            <a:off x="1075766" y="3497803"/>
            <a:ext cx="3388660" cy="213951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820"/>
              <a:buNone/>
              <a:defRPr sz="1400"/>
            </a:lvl1pPr>
            <a:lvl2pPr marL="914400" lvl="1" indent="-228600" algn="l">
              <a:lnSpc>
                <a:spcPct val="100000"/>
              </a:lnSpc>
              <a:spcBef>
                <a:spcPts val="300"/>
              </a:spcBef>
              <a:spcAft>
                <a:spcPts val="0"/>
              </a:spcAft>
              <a:buSzPts val="1560"/>
              <a:buNone/>
              <a:defRPr sz="1200"/>
            </a:lvl2pPr>
            <a:lvl3pPr marL="1371600" lvl="2" indent="-228600" algn="l">
              <a:lnSpc>
                <a:spcPct val="100000"/>
              </a:lnSpc>
              <a:spcBef>
                <a:spcPts val="300"/>
              </a:spcBef>
              <a:spcAft>
                <a:spcPts val="0"/>
              </a:spcAft>
              <a:buSzPts val="1300"/>
              <a:buNone/>
              <a:defRPr sz="1000"/>
            </a:lvl3pPr>
            <a:lvl4pPr marL="1828800" lvl="3" indent="-228600" algn="l">
              <a:lnSpc>
                <a:spcPct val="100000"/>
              </a:lnSpc>
              <a:spcBef>
                <a:spcPts val="300"/>
              </a:spcBef>
              <a:spcAft>
                <a:spcPts val="0"/>
              </a:spcAft>
              <a:buSzPts val="1170"/>
              <a:buNone/>
              <a:defRPr sz="900"/>
            </a:lvl4pPr>
            <a:lvl5pPr marL="2286000" lvl="4" indent="-228600" algn="l">
              <a:lnSpc>
                <a:spcPct val="100000"/>
              </a:lnSpc>
              <a:spcBef>
                <a:spcPts val="300"/>
              </a:spcBef>
              <a:spcAft>
                <a:spcPts val="0"/>
              </a:spcAft>
              <a:buSzPts val="1170"/>
              <a:buNone/>
              <a:defRPr sz="900"/>
            </a:lvl5pPr>
            <a:lvl6pPr marL="2743200" lvl="5" indent="-228600" algn="l">
              <a:lnSpc>
                <a:spcPct val="100000"/>
              </a:lnSpc>
              <a:spcBef>
                <a:spcPts val="300"/>
              </a:spcBef>
              <a:spcAft>
                <a:spcPts val="0"/>
              </a:spcAft>
              <a:buSzPts val="1170"/>
              <a:buNone/>
              <a:defRPr sz="900"/>
            </a:lvl6pPr>
            <a:lvl7pPr marL="3200400" lvl="6" indent="-228600" algn="l">
              <a:lnSpc>
                <a:spcPct val="100000"/>
              </a:lnSpc>
              <a:spcBef>
                <a:spcPts val="300"/>
              </a:spcBef>
              <a:spcAft>
                <a:spcPts val="0"/>
              </a:spcAft>
              <a:buSzPts val="1170"/>
              <a:buNone/>
              <a:defRPr sz="900"/>
            </a:lvl7pPr>
            <a:lvl8pPr marL="3657600" lvl="7" indent="-228600" algn="l">
              <a:lnSpc>
                <a:spcPct val="100000"/>
              </a:lnSpc>
              <a:spcBef>
                <a:spcPts val="300"/>
              </a:spcBef>
              <a:spcAft>
                <a:spcPts val="0"/>
              </a:spcAft>
              <a:buSzPts val="1170"/>
              <a:buNone/>
              <a:defRPr sz="900"/>
            </a:lvl8pPr>
            <a:lvl9pPr marL="4114800" lvl="8" indent="-228600" algn="l">
              <a:lnSpc>
                <a:spcPct val="100000"/>
              </a:lnSpc>
              <a:spcBef>
                <a:spcPts val="300"/>
              </a:spcBef>
              <a:spcAft>
                <a:spcPts val="300"/>
              </a:spcAft>
              <a:buSzPts val="1170"/>
              <a:buNone/>
              <a:defRPr sz="900"/>
            </a:lvl9pPr>
          </a:lstStyle>
          <a:p>
            <a:endParaRPr/>
          </a:p>
        </p:txBody>
      </p:sp>
      <p:sp>
        <p:nvSpPr>
          <p:cNvPr id="70" name="Google Shape;70;p9"/>
          <p:cNvSpPr txBox="1">
            <a:spLocks noGrp="1"/>
          </p:cNvSpPr>
          <p:nvPr>
            <p:ph type="dt" idx="10"/>
          </p:nvPr>
        </p:nvSpPr>
        <p:spPr>
          <a:xfrm>
            <a:off x="6172200" y="6172201"/>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457201" y="6172201"/>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3810000" y="6172201"/>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PICTURE_WITH_CAPTION_TEXT">
    <p:spTree>
      <p:nvGrpSpPr>
        <p:cNvPr id="1" name="Shape 73"/>
        <p:cNvGrpSpPr/>
        <p:nvPr/>
      </p:nvGrpSpPr>
      <p:grpSpPr>
        <a:xfrm>
          <a:off x="0" y="0"/>
          <a:ext cx="0" cy="0"/>
          <a:chOff x="0" y="0"/>
          <a:chExt cx="0" cy="0"/>
        </a:xfrm>
      </p:grpSpPr>
      <p:sp>
        <p:nvSpPr>
          <p:cNvPr id="74" name="Google Shape;74;p10"/>
          <p:cNvSpPr/>
          <p:nvPr/>
        </p:nvSpPr>
        <p:spPr>
          <a:xfrm>
            <a:off x="0" y="3866920"/>
            <a:ext cx="9144000" cy="2991080"/>
          </a:xfrm>
          <a:prstGeom prst="rect">
            <a:avLst/>
          </a:prstGeom>
          <a:gradFill>
            <a:gsLst>
              <a:gs pos="0">
                <a:srgbClr val="FFFFFF">
                  <a:alpha val="90980"/>
                </a:srgbClr>
              </a:gs>
              <a:gs pos="37000">
                <a:srgbClr val="FFFFFF">
                  <a:alpha val="76078"/>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75" name="Google Shape;75;p10"/>
          <p:cNvSpPr/>
          <p:nvPr/>
        </p:nvSpPr>
        <p:spPr>
          <a:xfrm>
            <a:off x="0" y="0"/>
            <a:ext cx="9144000" cy="3866920"/>
          </a:xfrm>
          <a:prstGeom prst="rect">
            <a:avLst/>
          </a:prstGeom>
          <a:gradFill>
            <a:gsLst>
              <a:gs pos="0">
                <a:srgbClr val="FFFFFF">
                  <a:alpha val="89019"/>
                </a:srgbClr>
              </a:gs>
              <a:gs pos="48000">
                <a:srgbClr val="FFFFFF">
                  <a:alpha val="61960"/>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76" name="Google Shape;76;p10"/>
          <p:cNvSpPr/>
          <p:nvPr/>
        </p:nvSpPr>
        <p:spPr>
          <a:xfrm>
            <a:off x="0" y="2652311"/>
            <a:ext cx="9144000" cy="2286000"/>
          </a:xfrm>
          <a:prstGeom prst="rect">
            <a:avLst/>
          </a:prstGeom>
          <a:gradFill>
            <a:gsLst>
              <a:gs pos="0">
                <a:srgbClr val="FFFFFF">
                  <a:alpha val="0"/>
                </a:srgbClr>
              </a:gs>
              <a:gs pos="29000">
                <a:srgbClr val="FFFFFF">
                  <a:alpha val="29019"/>
                </a:srgbClr>
              </a:gs>
              <a:gs pos="45000">
                <a:srgbClr val="B4DCFA">
                  <a:alpha val="40000"/>
                </a:srgbClr>
              </a:gs>
              <a:gs pos="55000">
                <a:srgbClr val="FFFFFF">
                  <a:alpha val="25098"/>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77" name="Google Shape;77;p10"/>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78" name="Google Shape;78;p10"/>
          <p:cNvSpPr>
            <a:spLocks noGrp="1"/>
          </p:cNvSpPr>
          <p:nvPr>
            <p:ph type="pic" idx="2"/>
          </p:nvPr>
        </p:nvSpPr>
        <p:spPr>
          <a:xfrm>
            <a:off x="4475175" y="1143000"/>
            <a:ext cx="4114800" cy="3127806"/>
          </a:xfrm>
          <a:prstGeom prst="roundRect">
            <a:avLst>
              <a:gd name="adj" fmla="val 4230"/>
            </a:avLst>
          </a:prstGeom>
          <a:solidFill>
            <a:srgbClr val="8BC9F7"/>
          </a:solidFill>
          <a:ln>
            <a:noFill/>
          </a:ln>
          <a:effectLst>
            <a:reflection stA="23000" endA="300" endPos="28000" sy="-100000" algn="bl" rotWithShape="0"/>
          </a:effectLst>
        </p:spPr>
      </p:sp>
      <p:sp>
        <p:nvSpPr>
          <p:cNvPr id="79" name="Google Shape;79;p10"/>
          <p:cNvSpPr txBox="1">
            <a:spLocks noGrp="1"/>
          </p:cNvSpPr>
          <p:nvPr>
            <p:ph type="body" idx="1"/>
          </p:nvPr>
        </p:nvSpPr>
        <p:spPr>
          <a:xfrm>
            <a:off x="877887" y="1010487"/>
            <a:ext cx="3694115" cy="2163020"/>
          </a:xfrm>
          <a:prstGeom prst="rect">
            <a:avLst/>
          </a:prstGeom>
          <a:noFill/>
          <a:ln>
            <a:noFill/>
          </a:ln>
        </p:spPr>
        <p:txBody>
          <a:bodyPr spcFirstLastPara="1" wrap="square" lIns="91425" tIns="45700" rIns="91425" bIns="45700" anchor="b" anchorCtr="0">
            <a:normAutofit/>
          </a:bodyPr>
          <a:lstStyle>
            <a:lvl1pPr marL="457200" lvl="0" indent="-360680" algn="l">
              <a:lnSpc>
                <a:spcPct val="100000"/>
              </a:lnSpc>
              <a:spcBef>
                <a:spcPts val="320"/>
              </a:spcBef>
              <a:spcAft>
                <a:spcPts val="0"/>
              </a:spcAft>
              <a:buSzPts val="2080"/>
              <a:buFont typeface="Georgia"/>
              <a:buChar char="*"/>
              <a:defRPr sz="1600"/>
            </a:lvl1pPr>
            <a:lvl2pPr marL="914400" lvl="1" indent="-228600" algn="l">
              <a:lnSpc>
                <a:spcPct val="100000"/>
              </a:lnSpc>
              <a:spcBef>
                <a:spcPts val="300"/>
              </a:spcBef>
              <a:spcAft>
                <a:spcPts val="0"/>
              </a:spcAft>
              <a:buSzPts val="1560"/>
              <a:buNone/>
              <a:defRPr sz="1200"/>
            </a:lvl2pPr>
            <a:lvl3pPr marL="1371600" lvl="2" indent="-228600" algn="l">
              <a:lnSpc>
                <a:spcPct val="100000"/>
              </a:lnSpc>
              <a:spcBef>
                <a:spcPts val="300"/>
              </a:spcBef>
              <a:spcAft>
                <a:spcPts val="0"/>
              </a:spcAft>
              <a:buSzPts val="1300"/>
              <a:buNone/>
              <a:defRPr sz="1000"/>
            </a:lvl3pPr>
            <a:lvl4pPr marL="1828800" lvl="3" indent="-228600" algn="l">
              <a:lnSpc>
                <a:spcPct val="100000"/>
              </a:lnSpc>
              <a:spcBef>
                <a:spcPts val="300"/>
              </a:spcBef>
              <a:spcAft>
                <a:spcPts val="0"/>
              </a:spcAft>
              <a:buSzPts val="1170"/>
              <a:buNone/>
              <a:defRPr sz="900"/>
            </a:lvl4pPr>
            <a:lvl5pPr marL="2286000" lvl="4" indent="-228600" algn="l">
              <a:lnSpc>
                <a:spcPct val="100000"/>
              </a:lnSpc>
              <a:spcBef>
                <a:spcPts val="300"/>
              </a:spcBef>
              <a:spcAft>
                <a:spcPts val="0"/>
              </a:spcAft>
              <a:buSzPts val="1170"/>
              <a:buNone/>
              <a:defRPr sz="900"/>
            </a:lvl5pPr>
            <a:lvl6pPr marL="2743200" lvl="5" indent="-228600" algn="l">
              <a:lnSpc>
                <a:spcPct val="100000"/>
              </a:lnSpc>
              <a:spcBef>
                <a:spcPts val="300"/>
              </a:spcBef>
              <a:spcAft>
                <a:spcPts val="0"/>
              </a:spcAft>
              <a:buSzPts val="1170"/>
              <a:buNone/>
              <a:defRPr sz="900"/>
            </a:lvl6pPr>
            <a:lvl7pPr marL="3200400" lvl="6" indent="-228600" algn="l">
              <a:lnSpc>
                <a:spcPct val="100000"/>
              </a:lnSpc>
              <a:spcBef>
                <a:spcPts val="300"/>
              </a:spcBef>
              <a:spcAft>
                <a:spcPts val="0"/>
              </a:spcAft>
              <a:buSzPts val="1170"/>
              <a:buNone/>
              <a:defRPr sz="900"/>
            </a:lvl7pPr>
            <a:lvl8pPr marL="3657600" lvl="7" indent="-228600" algn="l">
              <a:lnSpc>
                <a:spcPct val="100000"/>
              </a:lnSpc>
              <a:spcBef>
                <a:spcPts val="300"/>
              </a:spcBef>
              <a:spcAft>
                <a:spcPts val="0"/>
              </a:spcAft>
              <a:buSzPts val="1170"/>
              <a:buNone/>
              <a:defRPr sz="900"/>
            </a:lvl8pPr>
            <a:lvl9pPr marL="4114800" lvl="8" indent="-228600" algn="l">
              <a:lnSpc>
                <a:spcPct val="100000"/>
              </a:lnSpc>
              <a:spcBef>
                <a:spcPts val="300"/>
              </a:spcBef>
              <a:spcAft>
                <a:spcPts val="300"/>
              </a:spcAft>
              <a:buSzPts val="1170"/>
              <a:buNone/>
              <a:defRPr sz="900"/>
            </a:lvl9pPr>
          </a:lstStyle>
          <a:p>
            <a:endParaRPr/>
          </a:p>
        </p:txBody>
      </p:sp>
      <p:sp>
        <p:nvSpPr>
          <p:cNvPr id="80" name="Google Shape;80;p10"/>
          <p:cNvSpPr txBox="1">
            <a:spLocks noGrp="1"/>
          </p:cNvSpPr>
          <p:nvPr>
            <p:ph type="dt" idx="10"/>
          </p:nvPr>
        </p:nvSpPr>
        <p:spPr>
          <a:xfrm>
            <a:off x="6172200" y="6172201"/>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457201" y="6172201"/>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3810000" y="6172201"/>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uk-UA"/>
              <a:t>‹#›</a:t>
            </a:fld>
            <a:endParaRPr/>
          </a:p>
        </p:txBody>
      </p:sp>
      <p:sp>
        <p:nvSpPr>
          <p:cNvPr id="83" name="Google Shape;83;p10"/>
          <p:cNvSpPr txBox="1">
            <a:spLocks noGrp="1"/>
          </p:cNvSpPr>
          <p:nvPr>
            <p:ph type="title"/>
          </p:nvPr>
        </p:nvSpPr>
        <p:spPr>
          <a:xfrm>
            <a:off x="727268" y="4464421"/>
            <a:ext cx="6383539" cy="1143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5888"/>
              <a:buChar char="*"/>
              <a:defRPr sz="4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9D4FE"/>
            </a:gs>
            <a:gs pos="60000">
              <a:srgbClr val="FFFFFF"/>
            </a:gs>
            <a:gs pos="100000">
              <a:srgbClr val="54BDFF"/>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p:nvPr/>
        </p:nvSpPr>
        <p:spPr>
          <a:xfrm>
            <a:off x="0" y="5105400"/>
            <a:ext cx="9144000" cy="1752600"/>
          </a:xfrm>
          <a:prstGeom prst="rect">
            <a:avLst/>
          </a:prstGeom>
          <a:gradFill>
            <a:gsLst>
              <a:gs pos="0">
                <a:srgbClr val="FFFFFF">
                  <a:alpha val="90196"/>
                </a:srgbClr>
              </a:gs>
              <a:gs pos="37000">
                <a:srgbClr val="FFFFFF">
                  <a:alpha val="74901"/>
                </a:srgbClr>
              </a:gs>
              <a:gs pos="100000">
                <a:srgbClr val="B4DCFA">
                  <a:alpha val="78039"/>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7" name="Google Shape;7;p1"/>
          <p:cNvSpPr/>
          <p:nvPr/>
        </p:nvSpPr>
        <p:spPr>
          <a:xfrm>
            <a:off x="0" y="0"/>
            <a:ext cx="9144000" cy="5105400"/>
          </a:xfrm>
          <a:prstGeom prst="rect">
            <a:avLst/>
          </a:prstGeom>
          <a:gradFill>
            <a:gsLst>
              <a:gs pos="0">
                <a:srgbClr val="FFFFFF">
                  <a:alpha val="87843"/>
                </a:srgbClr>
              </a:gs>
              <a:gs pos="48000">
                <a:srgbClr val="FFFFFF">
                  <a:alpha val="61176"/>
                </a:srgbClr>
              </a:gs>
              <a:gs pos="100000">
                <a:srgbClr val="B4DCFA">
                  <a:alpha val="78039"/>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8" name="Google Shape;8;p1"/>
          <p:cNvSpPr/>
          <p:nvPr/>
        </p:nvSpPr>
        <p:spPr>
          <a:xfrm>
            <a:off x="0" y="3768304"/>
            <a:ext cx="9144000" cy="2286000"/>
          </a:xfrm>
          <a:prstGeom prst="rect">
            <a:avLst/>
          </a:prstGeom>
          <a:gradFill>
            <a:gsLst>
              <a:gs pos="0">
                <a:srgbClr val="FFFFFF">
                  <a:alpha val="0"/>
                </a:srgbClr>
              </a:gs>
              <a:gs pos="29000">
                <a:srgbClr val="FFFFFF">
                  <a:alpha val="29019"/>
                </a:srgbClr>
              </a:gs>
              <a:gs pos="45000">
                <a:srgbClr val="B4DCFA">
                  <a:alpha val="40000"/>
                </a:srgbClr>
              </a:gs>
              <a:gs pos="55000">
                <a:srgbClr val="FFFFFF">
                  <a:alpha val="25098"/>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9" name="Google Shape;9;p1"/>
          <p:cNvSpPr/>
          <p:nvPr/>
        </p:nvSpPr>
        <p:spPr>
          <a:xfrm>
            <a:off x="0" y="1600200"/>
            <a:ext cx="9144000" cy="5105400"/>
          </a:xfrm>
          <a:prstGeom prst="ellipse">
            <a:avLst/>
          </a:prstGeom>
          <a:gradFill>
            <a:gsLst>
              <a:gs pos="0">
                <a:schemeClr val="l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0" name="Google Shape;10;p1"/>
          <p:cNvSpPr txBox="1">
            <a:spLocks noGrp="1"/>
          </p:cNvSpPr>
          <p:nvPr>
            <p:ph type="title"/>
          </p:nvPr>
        </p:nvSpPr>
        <p:spPr>
          <a:xfrm>
            <a:off x="1793290" y="4372168"/>
            <a:ext cx="6512511"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1143000" y="732260"/>
            <a:ext cx="6400800" cy="3474720"/>
          </a:xfrm>
          <a:prstGeom prst="rect">
            <a:avLst/>
          </a:prstGeom>
          <a:noFill/>
          <a:ln>
            <a:noFill/>
          </a:ln>
        </p:spPr>
        <p:txBody>
          <a:bodyPr spcFirstLastPara="1" wrap="square" lIns="91425" tIns="45700" rIns="91425" bIns="45700" anchor="t" anchorCtr="0">
            <a:normAutofit/>
          </a:bodyPr>
          <a:lstStyle>
            <a:lvl1pPr marL="457200" marR="0" lvl="0" indent="-410210" algn="l" rtl="0">
              <a:lnSpc>
                <a:spcPct val="100000"/>
              </a:lnSpc>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lnSpc>
                <a:spcPct val="100000"/>
              </a:lnSpc>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lnSpc>
                <a:spcPct val="100000"/>
              </a:lnSpc>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lnSpc>
                <a:spcPct val="100000"/>
              </a:lnSpc>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lnSpc>
                <a:spcPct val="100000"/>
              </a:lnSpc>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12" name="Google Shape;12;p1"/>
          <p:cNvSpPr txBox="1">
            <a:spLocks noGrp="1"/>
          </p:cNvSpPr>
          <p:nvPr>
            <p:ph type="dt" idx="10"/>
          </p:nvPr>
        </p:nvSpPr>
        <p:spPr>
          <a:xfrm>
            <a:off x="6172200" y="6172201"/>
            <a:ext cx="25146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1"/>
          <p:cNvSpPr txBox="1">
            <a:spLocks noGrp="1"/>
          </p:cNvSpPr>
          <p:nvPr>
            <p:ph type="ftr" idx="11"/>
          </p:nvPr>
        </p:nvSpPr>
        <p:spPr>
          <a:xfrm>
            <a:off x="457201" y="6172201"/>
            <a:ext cx="335280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1"/>
          <p:cNvSpPr txBox="1">
            <a:spLocks noGrp="1"/>
          </p:cNvSpPr>
          <p:nvPr>
            <p:ph type="sldNum" idx="12"/>
          </p:nvPr>
        </p:nvSpPr>
        <p:spPr>
          <a:xfrm>
            <a:off x="3810000" y="6172201"/>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uk-U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3"/>
          <p:cNvSpPr txBox="1">
            <a:spLocks noGrp="1"/>
          </p:cNvSpPr>
          <p:nvPr>
            <p:ph type="title"/>
          </p:nvPr>
        </p:nvSpPr>
        <p:spPr>
          <a:xfrm>
            <a:off x="395536" y="1484784"/>
            <a:ext cx="8424936" cy="374441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5888"/>
              <a:buNone/>
            </a:pPr>
            <a:r>
              <a:rPr lang="uk-UA">
                <a:solidFill>
                  <a:srgbClr val="D85C00"/>
                </a:solidFill>
              </a:rPr>
              <a:t>ВИВЧЕННЯ СОНЯЧНОЇ АКТИВНОСТІ В </a:t>
            </a:r>
            <a:br>
              <a:rPr lang="uk-UA">
                <a:solidFill>
                  <a:srgbClr val="D85C00"/>
                </a:solidFill>
              </a:rPr>
            </a:br>
            <a:r>
              <a:rPr lang="uk-UA">
                <a:solidFill>
                  <a:srgbClr val="D85C00"/>
                </a:solidFill>
              </a:rPr>
              <a:t>УФ-ДІАПАЗОНІ </a:t>
            </a:r>
            <a:br>
              <a:rPr lang="uk-UA">
                <a:solidFill>
                  <a:srgbClr val="D85C00"/>
                </a:solidFill>
              </a:rPr>
            </a:br>
            <a:r>
              <a:rPr lang="uk-UA">
                <a:solidFill>
                  <a:srgbClr val="D85C00"/>
                </a:solidFill>
              </a:rPr>
              <a:t>ЗА ДОПОМОГОЮ </a:t>
            </a:r>
            <a:br>
              <a:rPr lang="uk-UA">
                <a:solidFill>
                  <a:srgbClr val="D85C00"/>
                </a:solidFill>
              </a:rPr>
            </a:br>
            <a:r>
              <a:rPr lang="uk-UA">
                <a:solidFill>
                  <a:srgbClr val="D85C00"/>
                </a:solidFill>
              </a:rPr>
              <a:t>ЦИФРОВОЇ АПАРАТУРИ</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p:nvPr/>
        </p:nvSpPr>
        <p:spPr>
          <a:xfrm>
            <a:off x="263862" y="189012"/>
            <a:ext cx="867096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uk-UA" sz="3200" b="1" i="0" u="none" strike="noStrike" cap="none">
                <a:solidFill>
                  <a:srgbClr val="FEB179"/>
                </a:solidFill>
                <a:latin typeface="Trebuchet MS"/>
                <a:ea typeface="Trebuchet MS"/>
                <a:cs typeface="Trebuchet MS"/>
                <a:sym typeface="Trebuchet MS"/>
              </a:rPr>
              <a:t>Оцінка енергії сонячного випромінювання</a:t>
            </a:r>
            <a:endParaRPr/>
          </a:p>
        </p:txBody>
      </p:sp>
      <p:pic>
        <p:nvPicPr>
          <p:cNvPr id="158" name="Google Shape;158;p22"/>
          <p:cNvPicPr preferRelativeResize="0"/>
          <p:nvPr/>
        </p:nvPicPr>
        <p:blipFill rotWithShape="1">
          <a:blip r:embed="rId3">
            <a:alphaModFix/>
          </a:blip>
          <a:srcRect/>
          <a:stretch/>
        </p:blipFill>
        <p:spPr>
          <a:xfrm>
            <a:off x="1157205" y="773787"/>
            <a:ext cx="6884275" cy="4062413"/>
          </a:xfrm>
          <a:prstGeom prst="rect">
            <a:avLst/>
          </a:prstGeom>
          <a:noFill/>
          <a:ln>
            <a:noFill/>
          </a:ln>
        </p:spPr>
      </p:pic>
      <p:sp>
        <p:nvSpPr>
          <p:cNvPr id="159" name="Google Shape;159;p22"/>
          <p:cNvSpPr/>
          <p:nvPr/>
        </p:nvSpPr>
        <p:spPr>
          <a:xfrm>
            <a:off x="274637" y="5007924"/>
            <a:ext cx="8660188" cy="1870512"/>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uk-UA" sz="1800" b="1" i="0" u="none" strike="noStrike" cap="none">
                <a:solidFill>
                  <a:srgbClr val="5667B1"/>
                </a:solidFill>
                <a:latin typeface="Times New Roman"/>
                <a:ea typeface="Times New Roman"/>
                <a:cs typeface="Times New Roman"/>
                <a:sym typeface="Times New Roman"/>
              </a:rPr>
              <a:t>Інтенсивність сонячного світла, яка досягає землі змінюється в залежності від часу доби, року, місця розташування та погодних умов. Загальна кількість енергії, підрахована за день або за рік, називається іррадіацією (або ще по-іншому «прихід сонячної радіації») та показує, наскільки потужним було сонячне випромінювання. Іррадіація вимірюється в Вт*ч/м² в день, або інший період.</a:t>
            </a:r>
            <a:endParaRPr sz="1800" b="1" i="0" u="none" strike="noStrike" cap="none">
              <a:solidFill>
                <a:srgbClr val="5667B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3"/>
          <p:cNvPicPr preferRelativeResize="0"/>
          <p:nvPr/>
        </p:nvPicPr>
        <p:blipFill rotWithShape="1">
          <a:blip r:embed="rId3">
            <a:alphaModFix/>
          </a:blip>
          <a:srcRect b="10059"/>
          <a:stretch/>
        </p:blipFill>
        <p:spPr>
          <a:xfrm>
            <a:off x="342900" y="180975"/>
            <a:ext cx="8486774" cy="5217418"/>
          </a:xfrm>
          <a:prstGeom prst="rect">
            <a:avLst/>
          </a:prstGeom>
          <a:noFill/>
          <a:ln>
            <a:noFill/>
          </a:ln>
        </p:spPr>
      </p:pic>
      <p:sp>
        <p:nvSpPr>
          <p:cNvPr id="165" name="Google Shape;165;p23"/>
          <p:cNvSpPr/>
          <p:nvPr/>
        </p:nvSpPr>
        <p:spPr>
          <a:xfrm>
            <a:off x="342898" y="5679856"/>
            <a:ext cx="8486775"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uk-UA" sz="1800" b="1" i="0" u="none" strike="noStrike" cap="none">
                <a:solidFill>
                  <a:srgbClr val="5667B1"/>
                </a:solidFill>
                <a:latin typeface="Times New Roman"/>
                <a:ea typeface="Times New Roman"/>
                <a:cs typeface="Times New Roman"/>
                <a:sym typeface="Times New Roman"/>
              </a:rPr>
              <a:t>Приклад: Інтенсивність повного випромінювання в Цюріху (47° 30' пн. Ш., 400 м над рівнем моря) на поверхні, перпендикулярної випромінювання: 1 травня 12 год 00 хв - 1080 Вт/м², 21 грудня 12 год 00 хв - 930 Вт/м².</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4"/>
          <p:cNvSpPr/>
          <p:nvPr/>
        </p:nvSpPr>
        <p:spPr>
          <a:xfrm>
            <a:off x="542925" y="340287"/>
            <a:ext cx="8372475" cy="5624617"/>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uk-UA" sz="2800" b="1" i="0" u="none" strike="noStrike" cap="none">
                <a:solidFill>
                  <a:srgbClr val="5667B1"/>
                </a:solidFill>
                <a:latin typeface="Times New Roman"/>
                <a:ea typeface="Times New Roman"/>
                <a:cs typeface="Times New Roman"/>
                <a:sym typeface="Times New Roman"/>
              </a:rPr>
              <a:t>В Україні, всупереч поширеній думці, дуже багато місць, де вигідно перетворювати сонячну енергію в електроенергію за допомогою сонячних батарей. Природно, в зимовий період вироблення енергії сонячними панелями істотно знижується, але все одно вартість електроенергії від сонячної електростанції залишається істотно нижче, ніж від дизельного або бензинового генератора. Особливо вигідно застосування сонячних батарей там, де немає централізованих електричних мереж і електрика з’являється за рахунок роботи дизель-генераторів.</a:t>
            </a:r>
            <a:endParaRPr sz="2800" b="1" i="0" u="none" strike="noStrike" cap="none">
              <a:solidFill>
                <a:srgbClr val="5667B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p:nvPr/>
        </p:nvSpPr>
        <p:spPr>
          <a:xfrm>
            <a:off x="4445202" y="3244334"/>
            <a:ext cx="25359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uk-UA" sz="1800" b="0" i="0" u="none" strike="noStrike" cap="none">
                <a:solidFill>
                  <a:schemeClr val="dk1"/>
                </a:solidFill>
                <a:latin typeface="Trebuchet MS"/>
                <a:ea typeface="Trebuchet MS"/>
                <a:cs typeface="Trebuchet MS"/>
                <a:sym typeface="Trebuchet MS"/>
              </a:rPr>
              <a:t> </a:t>
            </a:r>
            <a:endParaRPr sz="1400" b="0" i="0" u="none" strike="noStrike" cap="none">
              <a:solidFill>
                <a:srgbClr val="000000"/>
              </a:solidFill>
              <a:latin typeface="Arial"/>
              <a:ea typeface="Arial"/>
              <a:cs typeface="Arial"/>
              <a:sym typeface="Arial"/>
            </a:endParaRPr>
          </a:p>
        </p:txBody>
      </p:sp>
      <p:pic>
        <p:nvPicPr>
          <p:cNvPr id="176" name="Google Shape;176;p25"/>
          <p:cNvPicPr preferRelativeResize="0"/>
          <p:nvPr/>
        </p:nvPicPr>
        <p:blipFill rotWithShape="1">
          <a:blip r:embed="rId3">
            <a:alphaModFix/>
          </a:blip>
          <a:srcRect/>
          <a:stretch/>
        </p:blipFill>
        <p:spPr>
          <a:xfrm>
            <a:off x="144379" y="4065146"/>
            <a:ext cx="2514600" cy="2514600"/>
          </a:xfrm>
          <a:prstGeom prst="rect">
            <a:avLst/>
          </a:prstGeom>
          <a:noFill/>
          <a:ln>
            <a:noFill/>
          </a:ln>
        </p:spPr>
      </p:pic>
      <p:pic>
        <p:nvPicPr>
          <p:cNvPr id="177" name="Google Shape;177;p25"/>
          <p:cNvPicPr preferRelativeResize="0"/>
          <p:nvPr/>
        </p:nvPicPr>
        <p:blipFill rotWithShape="1">
          <a:blip r:embed="rId4">
            <a:alphaModFix/>
          </a:blip>
          <a:srcRect/>
          <a:stretch/>
        </p:blipFill>
        <p:spPr>
          <a:xfrm>
            <a:off x="2837308" y="1235749"/>
            <a:ext cx="3215785" cy="3215785"/>
          </a:xfrm>
          <a:prstGeom prst="rect">
            <a:avLst/>
          </a:prstGeom>
          <a:noFill/>
          <a:ln>
            <a:noFill/>
          </a:ln>
        </p:spPr>
      </p:pic>
      <p:pic>
        <p:nvPicPr>
          <p:cNvPr id="178" name="Google Shape;178;p25"/>
          <p:cNvPicPr preferRelativeResize="0"/>
          <p:nvPr/>
        </p:nvPicPr>
        <p:blipFill rotWithShape="1">
          <a:blip r:embed="rId5">
            <a:alphaModFix/>
          </a:blip>
          <a:srcRect/>
          <a:stretch/>
        </p:blipFill>
        <p:spPr>
          <a:xfrm>
            <a:off x="6174001" y="249022"/>
            <a:ext cx="2867156" cy="2867156"/>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p:nvPr/>
        </p:nvSpPr>
        <p:spPr>
          <a:xfrm>
            <a:off x="2267744" y="260648"/>
            <a:ext cx="468052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uk-UA" sz="4800" b="1" i="0" u="none" strike="noStrike" cap="none">
                <a:solidFill>
                  <a:srgbClr val="FEB179"/>
                </a:solidFill>
                <a:latin typeface="Trebuchet MS"/>
                <a:ea typeface="Trebuchet MS"/>
                <a:cs typeface="Trebuchet MS"/>
                <a:sym typeface="Trebuchet MS"/>
              </a:rPr>
              <a:t>Висновки:</a:t>
            </a:r>
            <a:endParaRPr sz="4800" b="1" i="0" u="none" strike="noStrike" cap="none">
              <a:solidFill>
                <a:srgbClr val="FEB179"/>
              </a:solidFill>
              <a:latin typeface="Trebuchet MS"/>
              <a:ea typeface="Trebuchet MS"/>
              <a:cs typeface="Trebuchet MS"/>
              <a:sym typeface="Trebuchet MS"/>
            </a:endParaRPr>
          </a:p>
        </p:txBody>
      </p:sp>
      <p:sp>
        <p:nvSpPr>
          <p:cNvPr id="184" name="Google Shape;184;p26"/>
          <p:cNvSpPr txBox="1"/>
          <p:nvPr/>
        </p:nvSpPr>
        <p:spPr>
          <a:xfrm>
            <a:off x="314654" y="1091909"/>
            <a:ext cx="8586700" cy="526297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5667B1"/>
              </a:buClr>
              <a:buSzPts val="2800"/>
              <a:buFont typeface="Trebuchet MS"/>
              <a:buAutoNum type="arabicPeriod"/>
            </a:pPr>
            <a:r>
              <a:rPr lang="uk-UA" sz="2800" b="0" i="0" u="none" strike="noStrike" cap="none" dirty="0">
                <a:solidFill>
                  <a:srgbClr val="5667B1"/>
                </a:solidFill>
                <a:latin typeface="Arial"/>
                <a:ea typeface="Arial"/>
                <a:cs typeface="Arial"/>
                <a:sym typeface="Arial"/>
              </a:rPr>
              <a:t>Ми експериментально визначили, що УФ-випромінювання типу А та В залежить від </a:t>
            </a:r>
            <a:r>
              <a:rPr lang="uk-UA" sz="2800" b="0" i="0" u="none" strike="noStrike" cap="none" dirty="0" smtClean="0">
                <a:solidFill>
                  <a:srgbClr val="5667B1"/>
                </a:solidFill>
                <a:latin typeface="Arial"/>
                <a:ea typeface="Arial"/>
                <a:cs typeface="Arial"/>
                <a:sym typeface="Arial"/>
              </a:rPr>
              <a:t>часу</a:t>
            </a:r>
            <a:r>
              <a:rPr lang="uk-UA" sz="2800" dirty="0">
                <a:solidFill>
                  <a:srgbClr val="5667B1"/>
                </a:solidFill>
              </a:rPr>
              <a:t> </a:t>
            </a:r>
            <a:r>
              <a:rPr lang="uk-UA" sz="2800" dirty="0" smtClean="0">
                <a:solidFill>
                  <a:srgbClr val="5667B1"/>
                </a:solidFill>
              </a:rPr>
              <a:t>доби </a:t>
            </a:r>
            <a:r>
              <a:rPr lang="uk-UA" sz="2800" b="0" i="0" u="none" strike="noStrike" cap="none" dirty="0" smtClean="0">
                <a:solidFill>
                  <a:srgbClr val="5667B1"/>
                </a:solidFill>
                <a:latin typeface="Arial"/>
                <a:ea typeface="Arial"/>
                <a:cs typeface="Arial"/>
                <a:sym typeface="Arial"/>
              </a:rPr>
              <a:t>, </a:t>
            </a:r>
            <a:r>
              <a:rPr lang="uk-UA" sz="2800" b="0" i="0" u="none" strike="noStrike" cap="none" dirty="0">
                <a:solidFill>
                  <a:srgbClr val="5667B1"/>
                </a:solidFill>
                <a:latin typeface="Arial"/>
                <a:ea typeface="Arial"/>
                <a:cs typeface="Arial"/>
                <a:sym typeface="Arial"/>
              </a:rPr>
              <a:t>погодних умов.</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5667B1"/>
              </a:buClr>
              <a:buSzPts val="2800"/>
              <a:buFont typeface="Trebuchet MS"/>
              <a:buAutoNum type="arabicPeriod"/>
            </a:pPr>
            <a:r>
              <a:rPr lang="uk-UA" sz="2800" b="0" i="0" u="none" strike="noStrike" cap="none" dirty="0">
                <a:solidFill>
                  <a:srgbClr val="5667B1"/>
                </a:solidFill>
                <a:latin typeface="Arial"/>
                <a:ea typeface="Arial"/>
                <a:cs typeface="Arial"/>
                <a:sym typeface="Arial"/>
              </a:rPr>
              <a:t>Ми дослідили яку кількість енергії ( в Вт/м</a:t>
            </a:r>
            <a:r>
              <a:rPr lang="uk-UA" sz="2800" b="0" i="0" u="none" strike="noStrike" cap="none" baseline="30000" dirty="0">
                <a:solidFill>
                  <a:srgbClr val="5667B1"/>
                </a:solidFill>
                <a:latin typeface="Arial"/>
                <a:ea typeface="Arial"/>
                <a:cs typeface="Arial"/>
                <a:sym typeface="Arial"/>
              </a:rPr>
              <a:t>2</a:t>
            </a:r>
            <a:r>
              <a:rPr lang="uk-UA" sz="2800" b="0" i="0" u="none" strike="noStrike" cap="none" dirty="0">
                <a:solidFill>
                  <a:srgbClr val="5667B1"/>
                </a:solidFill>
                <a:latin typeface="Arial"/>
                <a:ea typeface="Arial"/>
                <a:cs typeface="Arial"/>
                <a:sym typeface="Arial"/>
              </a:rPr>
              <a:t>) отримує Земля в сонячні і похмурі дні.</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5667B1"/>
              </a:buClr>
              <a:buSzPts val="2800"/>
              <a:buFont typeface="Trebuchet MS"/>
              <a:buAutoNum type="arabicPeriod"/>
            </a:pPr>
            <a:r>
              <a:rPr lang="uk-UA" sz="2800" b="0" i="0" u="none" strike="noStrike" cap="none" dirty="0">
                <a:solidFill>
                  <a:srgbClr val="5667B1"/>
                </a:solidFill>
                <a:latin typeface="Arial"/>
                <a:ea typeface="Arial"/>
                <a:cs typeface="Arial"/>
                <a:sym typeface="Arial"/>
              </a:rPr>
              <a:t>Для нашої місцевості рівень сонячної іррадіації становить 1460 Вт/м</a:t>
            </a:r>
            <a:r>
              <a:rPr lang="uk-UA" sz="2800" b="0" i="0" u="none" strike="noStrike" cap="none" baseline="30000" dirty="0">
                <a:solidFill>
                  <a:srgbClr val="5667B1"/>
                </a:solidFill>
                <a:latin typeface="Arial"/>
                <a:ea typeface="Arial"/>
                <a:cs typeface="Arial"/>
                <a:sym typeface="Arial"/>
              </a:rPr>
              <a:t>2</a:t>
            </a:r>
            <a:r>
              <a:rPr lang="uk-UA" sz="2800" b="0" i="0" u="none" strike="noStrike" cap="none" dirty="0">
                <a:solidFill>
                  <a:srgbClr val="5667B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5667B1"/>
              </a:buClr>
              <a:buSzPts val="2800"/>
              <a:buFont typeface="Trebuchet MS"/>
              <a:buAutoNum type="arabicPeriod"/>
            </a:pPr>
            <a:r>
              <a:rPr lang="uk-UA" sz="2800" b="0" i="0" u="none" strike="noStrike" cap="none" dirty="0">
                <a:solidFill>
                  <a:srgbClr val="5667B1"/>
                </a:solidFill>
                <a:latin typeface="Arial"/>
                <a:ea typeface="Arial"/>
                <a:cs typeface="Arial"/>
                <a:sym typeface="Arial"/>
              </a:rPr>
              <a:t>УФ-випромінювання поширюється і в ночі. Особливо В-типу – протягом доби майже стабільно – в межах 13 Вт/м</a:t>
            </a:r>
            <a:r>
              <a:rPr lang="uk-UA" sz="2800" b="0" i="0" u="none" strike="noStrike" cap="none" baseline="30000" dirty="0">
                <a:solidFill>
                  <a:srgbClr val="5667B1"/>
                </a:solidFill>
                <a:latin typeface="Arial"/>
                <a:ea typeface="Arial"/>
                <a:cs typeface="Arial"/>
                <a:sym typeface="Arial"/>
              </a:rPr>
              <a:t>2</a:t>
            </a:r>
            <a:r>
              <a:rPr lang="uk-UA" sz="2800" b="0" i="0" u="none" strike="noStrike" cap="none" dirty="0">
                <a:solidFill>
                  <a:srgbClr val="5667B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5667B1"/>
              </a:buClr>
              <a:buSzPts val="2800"/>
              <a:buFont typeface="Trebuchet MS"/>
              <a:buAutoNum type="arabicPeriod"/>
            </a:pPr>
            <a:r>
              <a:rPr lang="uk-UA" sz="2800" b="0" i="0" u="none" strike="noStrike" cap="none" dirty="0">
                <a:solidFill>
                  <a:srgbClr val="5667B1"/>
                </a:solidFill>
                <a:latin typeface="Arial"/>
                <a:ea typeface="Arial"/>
                <a:cs typeface="Arial"/>
                <a:sym typeface="Arial"/>
              </a:rPr>
              <a:t>Промені В-типу більш агресивніші ніж промені А-типу.</a:t>
            </a:r>
            <a:endParaRPr sz="2800" b="0" i="0" u="none" strike="noStrike" cap="none" dirty="0">
              <a:solidFill>
                <a:srgbClr val="5667B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82338" y="130628"/>
            <a:ext cx="6520500" cy="6902741"/>
          </a:xfrm>
          <a:prstGeom prst="rect">
            <a:avLst/>
          </a:prstGeom>
        </p:spPr>
      </p:pic>
    </p:spTree>
    <p:extLst>
      <p:ext uri="{BB962C8B-B14F-4D97-AF65-F5344CB8AC3E}">
        <p14:creationId xmlns:p14="http://schemas.microsoft.com/office/powerpoint/2010/main" val="2660511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5" descr="http://ifolderlinks.ru/files/au48827/Ultrafiolet_-_svoimi_rukami.jpg"/>
          <p:cNvPicPr preferRelativeResize="0"/>
          <p:nvPr/>
        </p:nvPicPr>
        <p:blipFill rotWithShape="1">
          <a:blip r:embed="rId3">
            <a:alphaModFix/>
          </a:blip>
          <a:srcRect b="7831"/>
          <a:stretch/>
        </p:blipFill>
        <p:spPr>
          <a:xfrm>
            <a:off x="1977051" y="1484784"/>
            <a:ext cx="5088565" cy="2977752"/>
          </a:xfrm>
          <a:prstGeom prst="rect">
            <a:avLst/>
          </a:prstGeom>
          <a:noFill/>
          <a:ln w="38100" cap="flat" cmpd="sng">
            <a:solidFill>
              <a:srgbClr val="D85C00"/>
            </a:solidFill>
            <a:prstDash val="solid"/>
            <a:round/>
            <a:headEnd type="none" w="sm" len="sm"/>
            <a:tailEnd type="none" w="sm" len="sm"/>
          </a:ln>
          <a:effectLst>
            <a:outerShdw blurRad="292100" dist="139700" dir="2700000" algn="tl" rotWithShape="0">
              <a:srgbClr val="333333">
                <a:alpha val="63921"/>
              </a:srgbClr>
            </a:outerShdw>
          </a:effectLst>
        </p:spPr>
      </p:pic>
      <p:sp>
        <p:nvSpPr>
          <p:cNvPr id="111" name="Google Shape;111;p15"/>
          <p:cNvSpPr/>
          <p:nvPr/>
        </p:nvSpPr>
        <p:spPr>
          <a:xfrm>
            <a:off x="459137" y="202907"/>
            <a:ext cx="8124395" cy="107721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uk-UA" sz="3200" b="1" i="0" u="none" strike="noStrike" cap="none">
                <a:solidFill>
                  <a:srgbClr val="FEB179"/>
                </a:solidFill>
                <a:latin typeface="Trebuchet MS"/>
                <a:ea typeface="Trebuchet MS"/>
                <a:cs typeface="Trebuchet MS"/>
                <a:sym typeface="Trebuchet MS"/>
              </a:rPr>
              <a:t>Що таке ультрафіолетове випромінювання?</a:t>
            </a:r>
            <a:endParaRPr sz="3200" b="1" i="0" u="none" strike="noStrike" cap="none">
              <a:solidFill>
                <a:srgbClr val="FEB179"/>
              </a:solidFill>
              <a:latin typeface="Trebuchet MS"/>
              <a:ea typeface="Trebuchet MS"/>
              <a:cs typeface="Trebuchet MS"/>
              <a:sym typeface="Trebuchet MS"/>
            </a:endParaRPr>
          </a:p>
        </p:txBody>
      </p:sp>
      <p:sp>
        <p:nvSpPr>
          <p:cNvPr id="112" name="Google Shape;112;p15"/>
          <p:cNvSpPr/>
          <p:nvPr/>
        </p:nvSpPr>
        <p:spPr>
          <a:xfrm>
            <a:off x="133473" y="4725144"/>
            <a:ext cx="8784976" cy="19389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uk-UA" sz="2400" b="1" i="0" u="none" strike="noStrike" cap="none">
                <a:solidFill>
                  <a:srgbClr val="D85C00"/>
                </a:solidFill>
                <a:latin typeface="Trebuchet MS"/>
                <a:ea typeface="Trebuchet MS"/>
                <a:cs typeface="Trebuchet MS"/>
                <a:sym typeface="Trebuchet MS"/>
              </a:rPr>
              <a:t>     Ультрафіолетове випромінювання </a:t>
            </a:r>
            <a:r>
              <a:rPr lang="uk-UA" sz="2400" b="0" i="1" u="none" strike="noStrike" cap="none">
                <a:solidFill>
                  <a:srgbClr val="D85C00"/>
                </a:solidFill>
                <a:latin typeface="Trebuchet MS"/>
                <a:ea typeface="Trebuchet MS"/>
                <a:cs typeface="Trebuchet MS"/>
                <a:sym typeface="Trebuchet MS"/>
              </a:rPr>
              <a:t>(скорочено УФ-випромінювання або ультрафіолет) — невидиме оком людини електромагнітне випромінювання що займає спектральну область між видимим і рентгенівським випромінюваннями в межах довжин хвиль 400-10 нм.</a:t>
            </a:r>
            <a:endParaRPr sz="2400" b="0" i="0" u="none" strike="noStrike" cap="none">
              <a:solidFill>
                <a:srgbClr val="D85C0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descr="image17"/>
          <p:cNvPicPr preferRelativeResize="0"/>
          <p:nvPr/>
        </p:nvPicPr>
        <p:blipFill rotWithShape="1">
          <a:blip r:embed="rId3">
            <a:alphaModFix/>
          </a:blip>
          <a:srcRect/>
          <a:stretch/>
        </p:blipFill>
        <p:spPr>
          <a:xfrm>
            <a:off x="235000" y="1268760"/>
            <a:ext cx="8787602" cy="4104456"/>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3851920" y="1816274"/>
            <a:ext cx="5012241" cy="3618853"/>
          </a:xfrm>
          <a:prstGeom prst="rect">
            <a:avLst/>
          </a:prstGeom>
          <a:noFill/>
          <a:ln>
            <a:noFill/>
          </a:ln>
        </p:spPr>
        <p:txBody>
          <a:bodyPr spcFirstLastPara="1" wrap="square" lIns="91425" tIns="45700" rIns="91425" bIns="45700" anchor="t" anchorCtr="0">
            <a:noAutofit/>
          </a:bodyPr>
          <a:lstStyle/>
          <a:p>
            <a:pPr marL="0" lvl="0" indent="355600" algn="just" rtl="0">
              <a:lnSpc>
                <a:spcPct val="120000"/>
              </a:lnSpc>
              <a:spcBef>
                <a:spcPts val="0"/>
              </a:spcBef>
              <a:spcAft>
                <a:spcPts val="0"/>
              </a:spcAft>
              <a:buSzPts val="2600"/>
              <a:buNone/>
            </a:pPr>
            <a:r>
              <a:rPr lang="uk-UA" sz="2000" b="1">
                <a:solidFill>
                  <a:srgbClr val="5667B1"/>
                </a:solidFill>
                <a:latin typeface="Times New Roman"/>
                <a:ea typeface="Times New Roman"/>
                <a:cs typeface="Times New Roman"/>
                <a:sym typeface="Times New Roman"/>
              </a:rPr>
              <a:t>Аналогово-цифровий перетворювач  LabQuest</a:t>
            </a:r>
            <a:r>
              <a:rPr lang="uk-UA" sz="2000" b="1" baseline="30000">
                <a:solidFill>
                  <a:srgbClr val="5667B1"/>
                </a:solidFill>
                <a:latin typeface="Times New Roman"/>
                <a:ea typeface="Times New Roman"/>
                <a:cs typeface="Times New Roman"/>
                <a:sym typeface="Times New Roman"/>
              </a:rPr>
              <a:t>'</a:t>
            </a:r>
            <a:r>
              <a:rPr lang="uk-UA" sz="2000" b="1">
                <a:solidFill>
                  <a:srgbClr val="5667B1"/>
                </a:solidFill>
                <a:latin typeface="Times New Roman"/>
                <a:ea typeface="Times New Roman"/>
                <a:cs typeface="Times New Roman"/>
                <a:sym typeface="Times New Roman"/>
              </a:rPr>
              <a:t>2 (Laba2) – це найбільш потужний і універсальний пристрій пов’язаного збору даних з доступних для STEM освіти VERNIER (виробник США: 13979 SW Millikam Way Beaverton, OR 97005 USA) розробив автономний інтерфейс LabQuest</a:t>
            </a:r>
            <a:r>
              <a:rPr lang="uk-UA" sz="2000" b="1" baseline="30000">
                <a:solidFill>
                  <a:srgbClr val="5667B1"/>
                </a:solidFill>
                <a:latin typeface="Times New Roman"/>
                <a:ea typeface="Times New Roman"/>
                <a:cs typeface="Times New Roman"/>
                <a:sym typeface="Times New Roman"/>
              </a:rPr>
              <a:t>'</a:t>
            </a:r>
            <a:r>
              <a:rPr lang="uk-UA" sz="2000" b="1">
                <a:solidFill>
                  <a:srgbClr val="5667B1"/>
                </a:solidFill>
                <a:latin typeface="Times New Roman"/>
                <a:ea typeface="Times New Roman"/>
                <a:cs typeface="Times New Roman"/>
                <a:sym typeface="Times New Roman"/>
              </a:rPr>
              <a:t>2 для швидкого збору даних з оперативним відтворенням змін на вбудованому екрані.</a:t>
            </a:r>
            <a:endParaRPr sz="2000" b="1">
              <a:solidFill>
                <a:srgbClr val="5667B1"/>
              </a:solidFill>
              <a:latin typeface="Times New Roman"/>
              <a:ea typeface="Times New Roman"/>
              <a:cs typeface="Times New Roman"/>
              <a:sym typeface="Times New Roman"/>
            </a:endParaRPr>
          </a:p>
        </p:txBody>
      </p:sp>
      <p:pic>
        <p:nvPicPr>
          <p:cNvPr id="123" name="Google Shape;123;p17" descr="C:\Users\Людмила\Desktop\фізика 2\IMG-d0092eec6b942f127db63907959e3e98-V.jpg"/>
          <p:cNvPicPr preferRelativeResize="0"/>
          <p:nvPr/>
        </p:nvPicPr>
        <p:blipFill rotWithShape="1">
          <a:blip r:embed="rId3">
            <a:alphaModFix/>
          </a:blip>
          <a:srcRect/>
          <a:stretch/>
        </p:blipFill>
        <p:spPr>
          <a:xfrm>
            <a:off x="547912" y="1844824"/>
            <a:ext cx="3057217" cy="2267350"/>
          </a:xfrm>
          <a:prstGeom prst="rect">
            <a:avLst/>
          </a:prstGeom>
          <a:noFill/>
          <a:ln>
            <a:noFill/>
          </a:ln>
        </p:spPr>
      </p:pic>
      <p:sp>
        <p:nvSpPr>
          <p:cNvPr id="124" name="Google Shape;124;p17"/>
          <p:cNvSpPr/>
          <p:nvPr/>
        </p:nvSpPr>
        <p:spPr>
          <a:xfrm>
            <a:off x="428236" y="4293096"/>
            <a:ext cx="3240360" cy="738664"/>
          </a:xfrm>
          <a:prstGeom prst="rect">
            <a:avLst/>
          </a:prstGeom>
          <a:noFill/>
          <a:ln>
            <a:noFill/>
          </a:ln>
        </p:spPr>
        <p:txBody>
          <a:bodyPr spcFirstLastPara="1" wrap="square" lIns="91425" tIns="45700" rIns="91425" bIns="45700" anchor="t" anchorCtr="0">
            <a:noAutofit/>
          </a:bodyPr>
          <a:lstStyle/>
          <a:p>
            <a:pPr marL="45720" marR="0" lvl="0" indent="0" algn="ctr" rtl="0">
              <a:lnSpc>
                <a:spcPct val="100000"/>
              </a:lnSpc>
              <a:spcBef>
                <a:spcPts val="0"/>
              </a:spcBef>
              <a:spcAft>
                <a:spcPts val="0"/>
              </a:spcAft>
              <a:buClr>
                <a:srgbClr val="000000"/>
              </a:buClr>
              <a:buSzPts val="1400"/>
              <a:buFont typeface="Arial"/>
              <a:buNone/>
            </a:pPr>
            <a:r>
              <a:rPr lang="uk-UA" sz="1400" b="1" i="1" u="none" strike="noStrike" cap="none">
                <a:solidFill>
                  <a:srgbClr val="D85C00"/>
                </a:solidFill>
                <a:latin typeface="Trebuchet MS"/>
                <a:ea typeface="Trebuchet MS"/>
                <a:cs typeface="Trebuchet MS"/>
                <a:sym typeface="Trebuchet MS"/>
              </a:rPr>
              <a:t>Аналогово-цифровий  перетворювач LabQuest </a:t>
            </a:r>
            <a:r>
              <a:rPr lang="uk-UA" sz="1400" b="1" i="1" u="none" strike="noStrike" cap="none" baseline="30000">
                <a:solidFill>
                  <a:srgbClr val="D85C00"/>
                </a:solidFill>
                <a:latin typeface="Trebuchet MS"/>
                <a:ea typeface="Trebuchet MS"/>
                <a:cs typeface="Trebuchet MS"/>
                <a:sym typeface="Trebuchet MS"/>
              </a:rPr>
              <a:t>'</a:t>
            </a:r>
            <a:r>
              <a:rPr lang="uk-UA" sz="1400" b="1" i="1" u="none" strike="noStrike" cap="none">
                <a:solidFill>
                  <a:srgbClr val="D85C00"/>
                </a:solidFill>
                <a:latin typeface="Trebuchet MS"/>
                <a:ea typeface="Trebuchet MS"/>
                <a:cs typeface="Trebuchet MS"/>
                <a:sym typeface="Trebuchet MS"/>
              </a:rPr>
              <a:t>2 (Laba2)</a:t>
            </a:r>
            <a:endParaRPr sz="1400" b="1" i="0" u="none" strike="noStrike" cap="none">
              <a:solidFill>
                <a:srgbClr val="D85C00"/>
              </a:solidFill>
              <a:latin typeface="Trebuchet MS"/>
              <a:ea typeface="Trebuchet MS"/>
              <a:cs typeface="Trebuchet MS"/>
              <a:sym typeface="Trebuchet MS"/>
            </a:endParaRPr>
          </a:p>
        </p:txBody>
      </p:sp>
      <p:sp>
        <p:nvSpPr>
          <p:cNvPr id="125" name="Google Shape;125;p17"/>
          <p:cNvSpPr/>
          <p:nvPr/>
        </p:nvSpPr>
        <p:spPr>
          <a:xfrm>
            <a:off x="971600" y="404664"/>
            <a:ext cx="7488832" cy="1077218"/>
          </a:xfrm>
          <a:prstGeom prst="rect">
            <a:avLst/>
          </a:prstGeom>
          <a:noFill/>
          <a:ln>
            <a:noFill/>
          </a:ln>
        </p:spPr>
        <p:txBody>
          <a:bodyPr spcFirstLastPara="1" wrap="square" lIns="91425" tIns="45700" rIns="91425" bIns="45700" anchor="t" anchorCtr="0">
            <a:noAutofit/>
          </a:bodyPr>
          <a:lstStyle/>
          <a:p>
            <a:pPr marL="45720" marR="0" lvl="0" indent="0" algn="ctr" rtl="0">
              <a:lnSpc>
                <a:spcPct val="100000"/>
              </a:lnSpc>
              <a:spcBef>
                <a:spcPts val="0"/>
              </a:spcBef>
              <a:spcAft>
                <a:spcPts val="0"/>
              </a:spcAft>
              <a:buClr>
                <a:srgbClr val="000000"/>
              </a:buClr>
              <a:buSzPts val="3200"/>
              <a:buFont typeface="Arial"/>
              <a:buNone/>
            </a:pPr>
            <a:r>
              <a:rPr lang="uk-UA" sz="3200" b="1" i="0" u="none" strike="noStrike" cap="none">
                <a:solidFill>
                  <a:srgbClr val="FEB179"/>
                </a:solidFill>
                <a:latin typeface="Trebuchet MS"/>
                <a:ea typeface="Trebuchet MS"/>
                <a:cs typeface="Trebuchet MS"/>
                <a:sym typeface="Trebuchet MS"/>
              </a:rPr>
              <a:t>Технічне обладнання, методи дослідження</a:t>
            </a:r>
            <a:endParaRPr sz="3200" b="1" i="0" u="none" strike="noStrike" cap="none">
              <a:solidFill>
                <a:srgbClr val="FEB179"/>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subTitle" idx="1"/>
          </p:nvPr>
        </p:nvSpPr>
        <p:spPr>
          <a:xfrm>
            <a:off x="677528" y="105443"/>
            <a:ext cx="7872413" cy="1576854"/>
          </a:xfrm>
          <a:prstGeom prst="rect">
            <a:avLst/>
          </a:prstGeom>
          <a:noFill/>
          <a:ln>
            <a:noFill/>
          </a:ln>
        </p:spPr>
        <p:txBody>
          <a:bodyPr spcFirstLastPara="1" wrap="square" lIns="91425" tIns="45700" rIns="91425" bIns="45700" anchor="t" anchorCtr="0">
            <a:noAutofit/>
          </a:bodyPr>
          <a:lstStyle/>
          <a:p>
            <a:pPr marL="457200" lvl="0" indent="-410210" algn="l" rtl="0">
              <a:lnSpc>
                <a:spcPct val="100000"/>
              </a:lnSpc>
              <a:spcBef>
                <a:spcPts val="440"/>
              </a:spcBef>
              <a:spcAft>
                <a:spcPts val="0"/>
              </a:spcAft>
              <a:buSzPts val="2860"/>
              <a:buNone/>
            </a:pPr>
            <a:r>
              <a:rPr lang="uk-UA" sz="2000" b="1">
                <a:solidFill>
                  <a:srgbClr val="5667B1"/>
                </a:solidFill>
                <a:latin typeface="Times New Roman"/>
                <a:ea typeface="Times New Roman"/>
                <a:cs typeface="Times New Roman"/>
                <a:sym typeface="Times New Roman"/>
              </a:rPr>
              <a:t>Ми провели дослідження сонячної активності в УФ-діапазоні в двох напрямках: </a:t>
            </a:r>
            <a:endParaRPr/>
          </a:p>
          <a:p>
            <a:pPr marL="457200" lvl="0" indent="-410210" algn="l" rtl="0">
              <a:lnSpc>
                <a:spcPct val="100000"/>
              </a:lnSpc>
              <a:spcBef>
                <a:spcPts val="440"/>
              </a:spcBef>
              <a:spcAft>
                <a:spcPts val="0"/>
              </a:spcAft>
              <a:buSzPts val="2860"/>
              <a:buNone/>
            </a:pPr>
            <a:r>
              <a:rPr lang="uk-UA" sz="2000" b="1">
                <a:solidFill>
                  <a:srgbClr val="5667B1"/>
                </a:solidFill>
                <a:latin typeface="Times New Roman"/>
                <a:ea typeface="Times New Roman"/>
                <a:cs typeface="Times New Roman"/>
                <a:sym typeface="Times New Roman"/>
              </a:rPr>
              <a:t>1. Дослідження УФ-випромінювання протягом доби.</a:t>
            </a:r>
            <a:endParaRPr/>
          </a:p>
          <a:p>
            <a:pPr marL="457200" lvl="0" indent="-410210" algn="l" rtl="0">
              <a:lnSpc>
                <a:spcPct val="100000"/>
              </a:lnSpc>
              <a:spcBef>
                <a:spcPts val="440"/>
              </a:spcBef>
              <a:spcAft>
                <a:spcPts val="0"/>
              </a:spcAft>
              <a:buSzPts val="2860"/>
              <a:buNone/>
            </a:pPr>
            <a:r>
              <a:rPr lang="uk-UA" sz="2000" b="1">
                <a:solidFill>
                  <a:srgbClr val="5667B1"/>
                </a:solidFill>
                <a:latin typeface="Times New Roman"/>
                <a:ea typeface="Times New Roman"/>
                <a:cs typeface="Times New Roman"/>
                <a:sym typeface="Times New Roman"/>
              </a:rPr>
              <a:t>2. Дослідження інтенсивності сонячної іррадіації.</a:t>
            </a:r>
            <a:endParaRPr sz="2000" b="1">
              <a:solidFill>
                <a:srgbClr val="5667B1"/>
              </a:solidFill>
              <a:latin typeface="Times New Roman"/>
              <a:ea typeface="Times New Roman"/>
              <a:cs typeface="Times New Roman"/>
              <a:sym typeface="Times New Roman"/>
            </a:endParaRPr>
          </a:p>
        </p:txBody>
      </p:sp>
      <p:pic>
        <p:nvPicPr>
          <p:cNvPr id="131" name="Google Shape;131;p18"/>
          <p:cNvPicPr preferRelativeResize="0"/>
          <p:nvPr/>
        </p:nvPicPr>
        <p:blipFill rotWithShape="1">
          <a:blip r:embed="rId3">
            <a:alphaModFix/>
          </a:blip>
          <a:srcRect/>
          <a:stretch/>
        </p:blipFill>
        <p:spPr>
          <a:xfrm>
            <a:off x="299530" y="2107272"/>
            <a:ext cx="3981525" cy="3981525"/>
          </a:xfrm>
          <a:prstGeom prst="rect">
            <a:avLst/>
          </a:prstGeom>
          <a:noFill/>
          <a:ln>
            <a:noFill/>
          </a:ln>
        </p:spPr>
      </p:pic>
      <p:pic>
        <p:nvPicPr>
          <p:cNvPr id="132" name="Google Shape;132;p18"/>
          <p:cNvPicPr preferRelativeResize="0"/>
          <p:nvPr/>
        </p:nvPicPr>
        <p:blipFill rotWithShape="1">
          <a:blip r:embed="rId4">
            <a:alphaModFix/>
          </a:blip>
          <a:srcRect/>
          <a:stretch/>
        </p:blipFill>
        <p:spPr>
          <a:xfrm>
            <a:off x="4687550" y="2105475"/>
            <a:ext cx="3981525" cy="398152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title"/>
          </p:nvPr>
        </p:nvSpPr>
        <p:spPr>
          <a:xfrm>
            <a:off x="251520" y="6021288"/>
            <a:ext cx="8784976" cy="576064"/>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304"/>
              <a:buNone/>
            </a:pPr>
            <a:r>
              <a:rPr lang="uk-UA" sz="1800">
                <a:solidFill>
                  <a:srgbClr val="5667B1"/>
                </a:solidFill>
                <a:latin typeface="Times New Roman"/>
                <a:ea typeface="Times New Roman"/>
                <a:cs typeface="Times New Roman"/>
                <a:sym typeface="Times New Roman"/>
              </a:rPr>
              <a:t>Таблиця та графік дослідження УФ-випромінювання та </a:t>
            </a:r>
            <a:r>
              <a:rPr lang="uk-UA" sz="1800" b="0">
                <a:solidFill>
                  <a:srgbClr val="5667B1"/>
                </a:solidFill>
                <a:latin typeface="Times New Roman"/>
                <a:ea typeface="Times New Roman"/>
                <a:cs typeface="Times New Roman"/>
                <a:sym typeface="Times New Roman"/>
              </a:rPr>
              <a:t/>
            </a:r>
            <a:br>
              <a:rPr lang="uk-UA" sz="1800" b="0">
                <a:solidFill>
                  <a:srgbClr val="5667B1"/>
                </a:solidFill>
                <a:latin typeface="Times New Roman"/>
                <a:ea typeface="Times New Roman"/>
                <a:cs typeface="Times New Roman"/>
                <a:sym typeface="Times New Roman"/>
              </a:rPr>
            </a:br>
            <a:r>
              <a:rPr lang="uk-UA" sz="1800">
                <a:solidFill>
                  <a:srgbClr val="5667B1"/>
                </a:solidFill>
                <a:latin typeface="Times New Roman"/>
                <a:ea typeface="Times New Roman"/>
                <a:cs typeface="Times New Roman"/>
                <a:sym typeface="Times New Roman"/>
              </a:rPr>
              <a:t>освітленості протягом доби</a:t>
            </a:r>
            <a:r>
              <a:rPr lang="uk-UA" sz="1800" b="0">
                <a:solidFill>
                  <a:srgbClr val="5667B1"/>
                </a:solidFill>
                <a:latin typeface="Times New Roman"/>
                <a:ea typeface="Times New Roman"/>
                <a:cs typeface="Times New Roman"/>
                <a:sym typeface="Times New Roman"/>
              </a:rPr>
              <a:t/>
            </a:r>
            <a:br>
              <a:rPr lang="uk-UA" sz="1800" b="0">
                <a:solidFill>
                  <a:srgbClr val="5667B1"/>
                </a:solidFill>
                <a:latin typeface="Times New Roman"/>
                <a:ea typeface="Times New Roman"/>
                <a:cs typeface="Times New Roman"/>
                <a:sym typeface="Times New Roman"/>
              </a:rPr>
            </a:br>
            <a:endParaRPr sz="1800">
              <a:solidFill>
                <a:srgbClr val="5667B1"/>
              </a:solidFill>
              <a:latin typeface="Times New Roman"/>
              <a:ea typeface="Times New Roman"/>
              <a:cs typeface="Times New Roman"/>
              <a:sym typeface="Times New Roman"/>
            </a:endParaRPr>
          </a:p>
        </p:txBody>
      </p:sp>
      <p:sp>
        <p:nvSpPr>
          <p:cNvPr id="138" name="Google Shape;138;p19"/>
          <p:cNvSpPr txBox="1">
            <a:spLocks noGrp="1"/>
          </p:cNvSpPr>
          <p:nvPr>
            <p:ph type="body" idx="1"/>
          </p:nvPr>
        </p:nvSpPr>
        <p:spPr>
          <a:xfrm>
            <a:off x="0" y="250075"/>
            <a:ext cx="9036496" cy="166675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4160"/>
              <a:buNone/>
            </a:pPr>
            <a:r>
              <a:rPr lang="uk-UA" sz="3200" b="1">
                <a:solidFill>
                  <a:srgbClr val="FEB179"/>
                </a:solidFill>
              </a:rPr>
              <a:t>Дослідження ультрафіолетового випромінювання та освітленості </a:t>
            </a:r>
            <a:endParaRPr/>
          </a:p>
          <a:p>
            <a:pPr marL="0" lvl="0" indent="0" algn="ctr" rtl="0">
              <a:lnSpc>
                <a:spcPct val="100000"/>
              </a:lnSpc>
              <a:spcBef>
                <a:spcPts val="0"/>
              </a:spcBef>
              <a:spcAft>
                <a:spcPts val="0"/>
              </a:spcAft>
              <a:buSzPts val="4160"/>
              <a:buNone/>
            </a:pPr>
            <a:r>
              <a:rPr lang="uk-UA" sz="3200" b="1">
                <a:solidFill>
                  <a:srgbClr val="FEB179"/>
                </a:solidFill>
              </a:rPr>
              <a:t>протягом доби</a:t>
            </a:r>
            <a:endParaRPr sz="3200">
              <a:solidFill>
                <a:srgbClr val="FEB179"/>
              </a:solidFill>
            </a:endParaRPr>
          </a:p>
        </p:txBody>
      </p:sp>
      <p:pic>
        <p:nvPicPr>
          <p:cNvPr id="139" name="Google Shape;139;p19" descr="Описание: Описание: 13"/>
          <p:cNvPicPr preferRelativeResize="0"/>
          <p:nvPr/>
        </p:nvPicPr>
        <p:blipFill rotWithShape="1">
          <a:blip r:embed="rId3">
            <a:alphaModFix/>
          </a:blip>
          <a:srcRect/>
          <a:stretch/>
        </p:blipFill>
        <p:spPr>
          <a:xfrm>
            <a:off x="971600" y="1916832"/>
            <a:ext cx="7296811" cy="4104456"/>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body" idx="1"/>
          </p:nvPr>
        </p:nvSpPr>
        <p:spPr>
          <a:xfrm>
            <a:off x="1115616" y="476672"/>
            <a:ext cx="7461448" cy="1113304"/>
          </a:xfrm>
          <a:prstGeom prst="rect">
            <a:avLst/>
          </a:prstGeom>
          <a:noFill/>
          <a:ln>
            <a:noFill/>
          </a:ln>
        </p:spPr>
        <p:txBody>
          <a:bodyPr spcFirstLastPara="1" wrap="square" lIns="91425" tIns="45700" rIns="91425" bIns="45700" anchor="t" anchorCtr="0">
            <a:noAutofit/>
          </a:bodyPr>
          <a:lstStyle/>
          <a:p>
            <a:pPr marL="45720" lvl="0" indent="0" algn="ctr" rtl="0">
              <a:lnSpc>
                <a:spcPct val="100000"/>
              </a:lnSpc>
              <a:spcBef>
                <a:spcPts val="0"/>
              </a:spcBef>
              <a:spcAft>
                <a:spcPts val="0"/>
              </a:spcAft>
              <a:buSzPts val="4160"/>
              <a:buNone/>
            </a:pPr>
            <a:r>
              <a:rPr lang="uk-UA" sz="3200" b="1">
                <a:solidFill>
                  <a:srgbClr val="FEB179"/>
                </a:solidFill>
              </a:rPr>
              <a:t>Вимірювання інтенсивності сонячної іррадіації</a:t>
            </a:r>
            <a:endParaRPr sz="3200" b="1">
              <a:solidFill>
                <a:srgbClr val="FEB179"/>
              </a:solidFill>
            </a:endParaRPr>
          </a:p>
        </p:txBody>
      </p:sp>
      <p:pic>
        <p:nvPicPr>
          <p:cNvPr id="145" name="Google Shape;145;p20" descr="C:\Users\1D1D~1\AppData\Local\Temp\FineReader12.00\media\image1.jpeg"/>
          <p:cNvPicPr preferRelativeResize="0"/>
          <p:nvPr/>
        </p:nvPicPr>
        <p:blipFill rotWithShape="1">
          <a:blip r:embed="rId3">
            <a:alphaModFix/>
          </a:blip>
          <a:srcRect t="21746" r="30911"/>
          <a:stretch/>
        </p:blipFill>
        <p:spPr>
          <a:xfrm>
            <a:off x="395536" y="1844824"/>
            <a:ext cx="8496943" cy="468052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1" descr="Розподіл сонячного випромінювання в Україні"/>
          <p:cNvPicPr preferRelativeResize="0"/>
          <p:nvPr/>
        </p:nvPicPr>
        <p:blipFill rotWithShape="1">
          <a:blip r:embed="rId3">
            <a:alphaModFix/>
          </a:blip>
          <a:srcRect/>
          <a:stretch/>
        </p:blipFill>
        <p:spPr>
          <a:xfrm>
            <a:off x="578643" y="172544"/>
            <a:ext cx="7691491" cy="4613374"/>
          </a:xfrm>
          <a:prstGeom prst="rect">
            <a:avLst/>
          </a:prstGeom>
          <a:noFill/>
          <a:ln w="9525" cap="flat" cmpd="sng">
            <a:solidFill>
              <a:srgbClr val="7030A0"/>
            </a:solidFill>
            <a:prstDash val="solid"/>
            <a:round/>
            <a:headEnd type="none" w="sm" len="sm"/>
            <a:tailEnd type="none" w="sm" len="sm"/>
          </a:ln>
        </p:spPr>
      </p:pic>
      <p:sp>
        <p:nvSpPr>
          <p:cNvPr id="151" name="Google Shape;151;p21"/>
          <p:cNvSpPr/>
          <p:nvPr/>
        </p:nvSpPr>
        <p:spPr>
          <a:xfrm>
            <a:off x="0" y="4478141"/>
            <a:ext cx="8848778"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uk-UA" sz="14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Times New Roman"/>
              <a:ea typeface="Times New Roman"/>
              <a:cs typeface="Times New Roman"/>
              <a:sym typeface="Times New Roman"/>
            </a:endParaRPr>
          </a:p>
        </p:txBody>
      </p:sp>
      <p:sp>
        <p:nvSpPr>
          <p:cNvPr id="152" name="Google Shape;152;p21"/>
          <p:cNvSpPr/>
          <p:nvPr/>
        </p:nvSpPr>
        <p:spPr>
          <a:xfrm>
            <a:off x="295222" y="4913412"/>
            <a:ext cx="8476638" cy="17543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uk-UA" sz="1800" b="1" i="0" u="none" strike="noStrike" cap="none">
                <a:solidFill>
                  <a:srgbClr val="5667B1"/>
                </a:solidFill>
                <a:latin typeface="Times New Roman"/>
                <a:ea typeface="Times New Roman"/>
                <a:cs typeface="Times New Roman"/>
                <a:sym typeface="Times New Roman"/>
              </a:rPr>
              <a:t>На основі цифрових датчиків і програмного забезпечення ми визначили і обрахували (з графіка) 4000 мВт/м</a:t>
            </a:r>
            <a:r>
              <a:rPr lang="uk-UA" sz="1800" b="1" i="0" u="none" strike="noStrike" cap="none" baseline="30000">
                <a:solidFill>
                  <a:srgbClr val="5667B1"/>
                </a:solidFill>
                <a:latin typeface="Times New Roman"/>
                <a:ea typeface="Times New Roman"/>
                <a:cs typeface="Times New Roman"/>
                <a:sym typeface="Times New Roman"/>
              </a:rPr>
              <a:t>2</a:t>
            </a:r>
            <a:r>
              <a:rPr lang="uk-UA" sz="1800" b="1" i="0" u="none" strike="noStrike" cap="none">
                <a:solidFill>
                  <a:srgbClr val="5667B1"/>
                </a:solidFill>
                <a:latin typeface="Times New Roman"/>
                <a:ea typeface="Times New Roman"/>
                <a:cs typeface="Times New Roman"/>
                <a:sym typeface="Times New Roman"/>
              </a:rPr>
              <a:t> ∙ 365 днів = 4 Вт/м</a:t>
            </a:r>
            <a:r>
              <a:rPr lang="uk-UA" sz="1800" b="1" i="0" u="none" strike="noStrike" cap="none" baseline="30000">
                <a:solidFill>
                  <a:srgbClr val="5667B1"/>
                </a:solidFill>
                <a:latin typeface="Times New Roman"/>
                <a:ea typeface="Times New Roman"/>
                <a:cs typeface="Times New Roman"/>
                <a:sym typeface="Times New Roman"/>
              </a:rPr>
              <a:t>2</a:t>
            </a:r>
            <a:r>
              <a:rPr lang="uk-UA" sz="1800" b="1" i="0" u="none" strike="noStrike" cap="none">
                <a:solidFill>
                  <a:srgbClr val="5667B1"/>
                </a:solidFill>
                <a:latin typeface="Times New Roman"/>
                <a:ea typeface="Times New Roman"/>
                <a:cs typeface="Times New Roman"/>
                <a:sym typeface="Times New Roman"/>
              </a:rPr>
              <a:t> ∙ 365 днів = 1460 Вт/м</a:t>
            </a:r>
            <a:r>
              <a:rPr lang="uk-UA" sz="1800" b="1" i="0" u="none" strike="noStrike" cap="none" baseline="30000">
                <a:solidFill>
                  <a:srgbClr val="5667B1"/>
                </a:solidFill>
                <a:latin typeface="Times New Roman"/>
                <a:ea typeface="Times New Roman"/>
                <a:cs typeface="Times New Roman"/>
                <a:sym typeface="Times New Roman"/>
              </a:rPr>
              <a:t>2</a:t>
            </a:r>
            <a:r>
              <a:rPr lang="uk-UA" sz="1800" b="1" i="0" u="none" strike="noStrike" cap="none">
                <a:solidFill>
                  <a:srgbClr val="5667B1"/>
                </a:solidFill>
                <a:latin typeface="Times New Roman"/>
                <a:ea typeface="Times New Roman"/>
                <a:cs typeface="Times New Roman"/>
                <a:sym typeface="Times New Roman"/>
              </a:rPr>
              <a:t> в рік, це для нашої місцевості. За даними європейської комісії JRC EUROPEАN COMMISSION розподіл сонячного випромінювання в Україні у дуже ясний сонячний день коливається від 950 Вт/м</a:t>
            </a:r>
            <a:r>
              <a:rPr lang="uk-UA" sz="1800" b="1" i="0" u="none" strike="noStrike" cap="none" baseline="30000">
                <a:solidFill>
                  <a:srgbClr val="5667B1"/>
                </a:solidFill>
                <a:latin typeface="Times New Roman"/>
                <a:ea typeface="Times New Roman"/>
                <a:cs typeface="Times New Roman"/>
                <a:sym typeface="Times New Roman"/>
              </a:rPr>
              <a:t>2</a:t>
            </a:r>
            <a:r>
              <a:rPr lang="uk-UA" sz="1800" b="1" i="0" u="none" strike="noStrike" cap="none">
                <a:solidFill>
                  <a:srgbClr val="5667B1"/>
                </a:solidFill>
                <a:latin typeface="Times New Roman"/>
                <a:ea typeface="Times New Roman"/>
                <a:cs typeface="Times New Roman"/>
                <a:sym typeface="Times New Roman"/>
              </a:rPr>
              <a:t> до 1220 Вт/м</a:t>
            </a:r>
            <a:r>
              <a:rPr lang="uk-UA" sz="1800" b="1" i="0" u="none" strike="noStrike" cap="none" baseline="30000">
                <a:solidFill>
                  <a:srgbClr val="5667B1"/>
                </a:solidFill>
                <a:latin typeface="Times New Roman"/>
                <a:ea typeface="Times New Roman"/>
                <a:cs typeface="Times New Roman"/>
                <a:sym typeface="Times New Roman"/>
              </a:rPr>
              <a:t>2</a:t>
            </a:r>
            <a:r>
              <a:rPr lang="uk-UA" sz="1800" b="1" i="0" u="none" strike="noStrike" cap="none">
                <a:solidFill>
                  <a:srgbClr val="5667B1"/>
                </a:solidFill>
                <a:latin typeface="Times New Roman"/>
                <a:ea typeface="Times New Roman"/>
                <a:cs typeface="Times New Roman"/>
                <a:sym typeface="Times New Roman"/>
              </a:rPr>
              <a:t>. За нашими  експериментальними даними, у нашій місцевості 1460 Вт/м</a:t>
            </a:r>
            <a:r>
              <a:rPr lang="uk-UA" sz="1800" b="1" i="0" u="none" strike="noStrike" cap="none" baseline="30000">
                <a:solidFill>
                  <a:srgbClr val="5667B1"/>
                </a:solidFill>
                <a:latin typeface="Times New Roman"/>
                <a:ea typeface="Times New Roman"/>
                <a:cs typeface="Times New Roman"/>
                <a:sym typeface="Times New Roman"/>
              </a:rPr>
              <a:t>2</a:t>
            </a:r>
            <a:endParaRPr sz="1800" b="1" i="0" u="none" strike="noStrike" cap="none">
              <a:solidFill>
                <a:srgbClr val="5667B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406</Words>
  <Application>Microsoft Office PowerPoint</Application>
  <PresentationFormat>Экран (4:3)</PresentationFormat>
  <Paragraphs>26</Paragraphs>
  <Slides>14</Slides>
  <Notes>13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Georgia</vt:lpstr>
      <vt:lpstr>Times New Roman</vt:lpstr>
      <vt:lpstr>Trebuchet MS</vt:lpstr>
      <vt:lpstr>Воздушный поток</vt:lpstr>
      <vt:lpstr>ВИВЧЕННЯ СОНЯЧНОЇ АКТИВНОСТІ В  УФ-ДІАПАЗОНІ  ЗА ДОПОМОГОЮ  ЦИФРОВОЇ АПАРАТУРИ</vt:lpstr>
      <vt:lpstr>Презентация PowerPoint</vt:lpstr>
      <vt:lpstr>Презентация PowerPoint</vt:lpstr>
      <vt:lpstr>Презентация PowerPoint</vt:lpstr>
      <vt:lpstr>Презентация PowerPoint</vt:lpstr>
      <vt:lpstr>Презентация PowerPoint</vt:lpstr>
      <vt:lpstr>Таблиця та графік дослідження УФ-випромінювання та  освітленості протягом доби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ВИВЧЕННЯ СОНЯЧНОЇ АКТИВНОСТІ В  УФ-ДІАПАЗОНІ  ЗА ДОПОМОГОЮ  ЦИФРОВОЇ АПАРАТУРИ</dc:title>
  <cp:lastModifiedBy>User</cp:lastModifiedBy>
  <cp:revision>3</cp:revision>
  <dcterms:modified xsi:type="dcterms:W3CDTF">2024-04-12T12:05:45Z</dcterms:modified>
</cp:coreProperties>
</file>