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29" y="18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38400" y="3159761"/>
            <a:ext cx="6096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20" y="1219200"/>
            <a:ext cx="100584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4800" y="3375491"/>
            <a:ext cx="82296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65D8-5221-4E19-8729-6B1F294DE2A0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00CF09-EA36-4F6F-94B7-B4DDE76B150F}" type="slidenum">
              <a:rPr lang="uk-UA" smtClean="0"/>
              <a:t>‹#›</a:t>
            </a:fld>
            <a:endParaRPr lang="uk-U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4800" y="685802"/>
            <a:ext cx="77216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65D8-5221-4E19-8729-6B1F294DE2A0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0CF09-EA36-4F6F-94B7-B4DDE76B150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2800" y="609601"/>
            <a:ext cx="28448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0800" y="685801"/>
            <a:ext cx="67056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65D8-5221-4E19-8729-6B1F294DE2A0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0CF09-EA36-4F6F-94B7-B4DDE76B150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65D8-5221-4E19-8729-6B1F294DE2A0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00CF09-EA36-4F6F-94B7-B4DDE76B150F}" type="slidenum">
              <a:rPr lang="uk-UA" smtClean="0"/>
              <a:t>‹#›</a:t>
            </a:fld>
            <a:endParaRPr lang="uk-UA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89600" y="4074498"/>
            <a:ext cx="6096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4267368"/>
            <a:ext cx="49784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65D8-5221-4E19-8729-6B1F294DE2A0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00CF09-EA36-4F6F-94B7-B4DDE76B150F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1905000"/>
            <a:ext cx="804672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65D8-5221-4E19-8729-6B1F294DE2A0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00CF09-EA36-4F6F-94B7-B4DDE76B150F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792224" y="658368"/>
            <a:ext cx="4364736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705600" y="658369"/>
            <a:ext cx="4364736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8160" y="661976"/>
            <a:ext cx="4364736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2224" y="1371600"/>
            <a:ext cx="43688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600" y="661976"/>
            <a:ext cx="4364736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600" y="1371600"/>
            <a:ext cx="4364736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08853" y="520192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73707" y="520192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65D8-5221-4E19-8729-6B1F294DE2A0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00CF09-EA36-4F6F-94B7-B4DDE76B150F}" type="slidenum">
              <a:rPr lang="uk-UA" smtClean="0"/>
              <a:t>‹#›</a:t>
            </a:fld>
            <a:endParaRPr lang="uk-UA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65D8-5221-4E19-8729-6B1F294DE2A0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00CF09-EA36-4F6F-94B7-B4DDE76B150F}" type="slidenum">
              <a:rPr lang="uk-UA" smtClean="0"/>
              <a:t>‹#›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65D8-5221-4E19-8729-6B1F294DE2A0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00CF09-EA36-4F6F-94B7-B4DDE76B150F}" type="slidenum">
              <a:rPr lang="uk-UA" smtClean="0"/>
              <a:t>‹#›</a:t>
            </a:fld>
            <a:endParaRPr lang="uk-U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05227" y="1774588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685801"/>
            <a:ext cx="57912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0" y="685801"/>
            <a:ext cx="34544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65D8-5221-4E19-8729-6B1F294DE2A0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00CF09-EA36-4F6F-94B7-B4DDE76B150F}" type="slidenum">
              <a:rPr lang="uk-UA" smtClean="0"/>
              <a:t>‹#›</a:t>
            </a:fld>
            <a:endParaRPr lang="uk-U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25600" y="612776"/>
            <a:ext cx="89408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00" y="3453047"/>
            <a:ext cx="67056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7136" y="3331464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65D8-5221-4E19-8729-6B1F294DE2A0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00CF09-EA36-4F6F-94B7-B4DDE76B150F}" type="slidenum">
              <a:rPr lang="uk-UA" smtClean="0"/>
              <a:t>‹#›</a:t>
            </a:fld>
            <a:endParaRPr lang="uk-UA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830961" y="1038441"/>
            <a:ext cx="965416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557464" y="419133"/>
            <a:ext cx="5538472" cy="597394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4370607" y="116855"/>
            <a:ext cx="8639149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6320" y="4876800"/>
            <a:ext cx="100584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4800" y="685802"/>
            <a:ext cx="8128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547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36065D8-5221-4E19-8729-6B1F294DE2A0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80" y="6154739"/>
            <a:ext cx="6096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" y="5842000"/>
            <a:ext cx="28448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700CF09-EA36-4F6F-94B7-B4DDE76B150F}" type="slidenum">
              <a:rPr lang="uk-UA" smtClean="0"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1671" y="24081"/>
            <a:ext cx="109996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/>
                <a:ea typeface="+mj-ea"/>
                <a:cs typeface="+mj-cs"/>
              </a:rPr>
              <a:t>Всеукраїнський інтерактивний конкурс юних винахідників</a:t>
            </a:r>
            <a:b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/>
                <a:ea typeface="+mj-ea"/>
                <a:cs typeface="+mj-cs"/>
              </a:rPr>
            </a:b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/>
                <a:ea typeface="+mj-ea"/>
                <a:cs typeface="+mj-cs"/>
              </a:rPr>
              <a:t>«МАН-ЮНІОР ДОСЛІДНИК -  2024»</a:t>
            </a:r>
            <a:b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/>
                <a:ea typeface="+mj-ea"/>
                <a:cs typeface="+mj-cs"/>
              </a:rPr>
            </a:b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/>
                <a:ea typeface="+mj-ea"/>
                <a:cs typeface="+mj-cs"/>
              </a:rPr>
              <a:t>Номінація  «Астроном-Юніор»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1155882"/>
            <a:ext cx="95922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/>
                <a:ea typeface="+mj-ea"/>
                <a:cs typeface="+mj-cs"/>
              </a:rPr>
              <a:t>Тема </a:t>
            </a:r>
            <a:r>
              <a:rPr kumimoji="0" lang="uk-UA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/>
                <a:ea typeface="+mj-ea"/>
                <a:cs typeface="+mj-cs"/>
              </a:rPr>
              <a:t>проєкту</a:t>
            </a:r>
            <a:r>
              <a:rPr lang="uk-UA" sz="2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j-ea"/>
                <a:cs typeface="+mj-cs"/>
              </a:rPr>
              <a:t>: </a:t>
            </a:r>
            <a:r>
              <a:rPr lang="uk-UA" sz="2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j-ea"/>
                <a:cs typeface="+mj-cs"/>
              </a:rPr>
              <a:t> </a:t>
            </a:r>
            <a:r>
              <a:rPr lang="uk-UA" sz="2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j-ea"/>
                <a:cs typeface="+mj-cs"/>
              </a:rPr>
              <a:t> </a:t>
            </a:r>
            <a:r>
              <a:rPr lang="uk-UA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j-ea"/>
                <a:cs typeface="+mj-cs"/>
              </a:rPr>
              <a:t>КОЗАЦЬКА МІТКА – </a:t>
            </a:r>
            <a:r>
              <a:rPr kumimoji="0" lang="uk-UA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/>
                <a:ea typeface="+mj-ea"/>
                <a:cs typeface="+mj-cs"/>
              </a:rPr>
              <a:t>ПЕРСПЕКТИВНА  		ІМПАКТНА     СТРУКТУРА      КІРОВОГРАДЩИНИ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9" y="3754437"/>
            <a:ext cx="12065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9" y="5291137"/>
            <a:ext cx="1206500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r="-1"/>
          <a:stretch/>
        </p:blipFill>
        <p:spPr bwMode="auto">
          <a:xfrm>
            <a:off x="173598" y="2042550"/>
            <a:ext cx="1199591" cy="171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9"/>
          <a:stretch/>
        </p:blipFill>
        <p:spPr bwMode="auto">
          <a:xfrm>
            <a:off x="1893421" y="4080014"/>
            <a:ext cx="9747250" cy="242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9"/>
          <a:stretch/>
        </p:blipFill>
        <p:spPr bwMode="auto">
          <a:xfrm>
            <a:off x="2038163" y="2314201"/>
            <a:ext cx="9747250" cy="99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8" r="68566" b="54306"/>
          <a:stretch/>
        </p:blipFill>
        <p:spPr bwMode="auto">
          <a:xfrm>
            <a:off x="0" y="48100"/>
            <a:ext cx="2592241" cy="96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10" r="51470" b="3156"/>
          <a:stretch/>
        </p:blipFill>
        <p:spPr bwMode="auto">
          <a:xfrm>
            <a:off x="9547237" y="0"/>
            <a:ext cx="2635799" cy="144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198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53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44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96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17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81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76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72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70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31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62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69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03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235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56</TotalTime>
  <Words>12</Words>
  <Application>Microsoft Office PowerPoint</Application>
  <PresentationFormat>Широкоэкранный</PresentationFormat>
  <Paragraphs>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Cambria</vt:lpstr>
      <vt:lpstr>Palatino Linotype</vt:lpstr>
      <vt:lpstr>Wingdings</vt:lpstr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TPCUser</dc:creator>
  <cp:lastModifiedBy>TPCUser</cp:lastModifiedBy>
  <cp:revision>6</cp:revision>
  <dcterms:created xsi:type="dcterms:W3CDTF">2024-04-09T13:36:16Z</dcterms:created>
  <dcterms:modified xsi:type="dcterms:W3CDTF">2024-04-13T16:30:15Z</dcterms:modified>
</cp:coreProperties>
</file>