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70" r:id="rId9"/>
    <p:sldId id="271" r:id="rId10"/>
    <p:sldId id="27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FB3366-2CFA-4A73-A18F-65C2A85EA84A}" type="datetimeFigureOut">
              <a:rPr lang="ru-RU" smtClean="0"/>
              <a:pPr/>
              <a:t>13.04.2024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26ED4E-75D3-43F9-8EE4-040C8297A8F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04992"/>
          </a:xfrm>
        </p:spPr>
        <p:txBody>
          <a:bodyPr>
            <a:noAutofit/>
          </a:bodyPr>
          <a:lstStyle/>
          <a:p>
            <a:r>
              <a:rPr lang="ru-RU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Прихована</a:t>
            </a:r>
            <a:r>
              <a:rPr lang="ru-RU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небезпека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Апофіс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276872"/>
            <a:ext cx="3710785" cy="42484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Роботу виконав:</a:t>
            </a:r>
          </a:p>
          <a:p>
            <a:pPr algn="just"/>
            <a:r>
              <a:rPr lang="uk-UA" altLang="ru-RU" sz="24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Забуга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Анастасія</a:t>
            </a:r>
            <a:endParaRPr lang="uk-UA" altLang="ru-RU" sz="2400" cap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чениця </a:t>
            </a:r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Конотопського ліцею №10</a:t>
            </a: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Конотопської міської ради </a:t>
            </a: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Сумської області</a:t>
            </a: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 :</a:t>
            </a:r>
          </a:p>
          <a:p>
            <a:pPr algn="just"/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Лещенко Надія Петрівна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uk-UA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  <a:endParaRPr lang="uk-UA" altLang="ru-RU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Конотопського ліцею №10 </a:t>
            </a: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Конотопської міської ради </a:t>
            </a:r>
          </a:p>
          <a:p>
            <a:pPr algn="just"/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Сумської області</a:t>
            </a:r>
          </a:p>
          <a:p>
            <a:pPr algn="just"/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пеціаліст </a:t>
            </a:r>
            <a:r>
              <a:rPr lang="uk-UA" alt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 категорії</a:t>
            </a: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Астероид ”Апофис” не столкнется с Землей в 2036 году : 09 октября 2009  02:27 - новости на Tengrinews.k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435292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Уникнення загрози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Спосіб №3 - </a:t>
            </a:r>
            <a:r>
              <a:rPr lang="uk-UA" b="1" dirty="0">
                <a:solidFill>
                  <a:schemeClr val="tx1"/>
                </a:solidFill>
              </a:rPr>
              <a:t>Іонні промені</a:t>
            </a:r>
          </a:p>
          <a:p>
            <a:pPr marL="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Ідея полягає в тому, щоб розмістити біля астероїда космічний апарат, який буде безперервно вистрілювати по ньому іонними променями. Вплив буде слабким, тому доведеться підготуватися заздалегідь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Спосіб №4 - </a:t>
            </a:r>
            <a:r>
              <a:rPr lang="uk-UA" b="1" dirty="0">
                <a:solidFill>
                  <a:schemeClr val="tx1"/>
                </a:solidFill>
              </a:rPr>
              <a:t>Сонячна енергія</a:t>
            </a:r>
          </a:p>
          <a:p>
            <a:pPr marL="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Технологія схожа на іонний промінь. Біля Сонця потрібно розмістити станцію з дзеркалами і лінзами, які сфокусують світло на астероїді. Сконцентрований сонячний промінь зможе впливати так, щоб астероїд змінив траєкторію завдяки випаровуванню матеріалу з його поверхні</a:t>
            </a:r>
            <a:endParaRPr lang="uk-UA" b="1" dirty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460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tx1"/>
                </a:solidFill>
              </a:rPr>
              <a:t>Висновок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365006" cy="4310944"/>
          </a:xfrm>
        </p:spPr>
        <p:txBody>
          <a:bodyPr>
            <a:normAutofit/>
          </a:bodyPr>
          <a:lstStyle/>
          <a:p>
            <a:pPr fontAlgn="base"/>
            <a:r>
              <a:rPr lang="uk-UA" dirty="0" smtClean="0">
                <a:solidFill>
                  <a:schemeClr val="tx1"/>
                </a:solidFill>
              </a:rPr>
              <a:t>Наразі нашій планеті нічого не загрожує, але в будь-який момент все може змінитися, і людству доведеться </a:t>
            </a:r>
            <a:r>
              <a:rPr lang="uk-UA" dirty="0" err="1" smtClean="0">
                <a:solidFill>
                  <a:schemeClr val="tx1"/>
                </a:solidFill>
              </a:rPr>
              <a:t>скоординуватися</a:t>
            </a:r>
            <a:r>
              <a:rPr lang="uk-UA" dirty="0" smtClean="0">
                <a:solidFill>
                  <a:schemeClr val="tx1"/>
                </a:solidFill>
              </a:rPr>
              <a:t> разом для порятунку Землі.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uk-UA" altLang="uk-UA" dirty="0">
                <a:solidFill>
                  <a:schemeClr val="tx1"/>
                </a:solidFill>
              </a:rPr>
              <a:t>Початкові розрахунки показували, що </a:t>
            </a:r>
            <a:r>
              <a:rPr lang="uk-UA" altLang="uk-UA" dirty="0" err="1">
                <a:solidFill>
                  <a:schemeClr val="tx1"/>
                </a:solidFill>
              </a:rPr>
              <a:t>Апофіс</a:t>
            </a:r>
            <a:r>
              <a:rPr lang="uk-UA" altLang="uk-UA" dirty="0">
                <a:solidFill>
                  <a:schemeClr val="tx1"/>
                </a:solidFill>
              </a:rPr>
              <a:t> може впасти на Землю в 2029 або 2036 роках, але згодом вони не підтвердилися. Однак, проходячи повз нашу планету, космічне чудовисько буде міняти орбіту і повертатися до неї ще не раз</a:t>
            </a:r>
            <a:r>
              <a:rPr lang="uk-UA" altLang="uk-UA" dirty="0"/>
              <a:t>.</a:t>
            </a:r>
            <a:r>
              <a:rPr lang="ru-RU" altLang="uk-UA" dirty="0"/>
              <a:t> </a:t>
            </a:r>
            <a:endParaRPr lang="uk-UA" altLang="uk-UA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дослідження: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ознайомитися з характеристиками астероїда </a:t>
            </a:r>
            <a:r>
              <a:rPr lang="uk-U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Апофіс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розглянути способи знищення небезпеки від нього.</a:t>
            </a:r>
            <a:endParaRPr lang="uk-UA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Завдання: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опрацювати відповідну наукову літературу;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ознайомитися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основними характеристиками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астероїда </a:t>
            </a:r>
            <a:r>
              <a:rPr lang="uk-U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Апофіс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розглянути відомі способи знищення небезпеки від астероїда.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Астероїд</a:t>
            </a:r>
            <a:r>
              <a:rPr lang="uk-UA" sz="60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6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99942 </a:t>
            </a:r>
            <a:r>
              <a:rPr lang="uk-UA" altLang="uk-UA" sz="6000" dirty="0" err="1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Апофіс</a:t>
            </a:r>
            <a:endParaRPr lang="ru-RU" sz="6000" dirty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alt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99942 </a:t>
            </a:r>
            <a:r>
              <a:rPr lang="uk-UA" alt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Апофіс</a:t>
            </a:r>
            <a:r>
              <a:rPr lang="uk-UA" alt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навколоземний астероїд</a:t>
            </a:r>
            <a:r>
              <a:rPr lang="ru-RU" alt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r>
              <a:rPr lang="uk-UA" alt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Знайдений відкритий в обсерваторії </a:t>
            </a:r>
            <a:r>
              <a:rPr lang="uk-UA" alt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Кітт</a:t>
            </a:r>
            <a:r>
              <a:rPr lang="uk-UA" alt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Пік (штат </a:t>
            </a:r>
            <a:r>
              <a:rPr lang="uk-UA" alt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Арізона</a:t>
            </a:r>
            <a:r>
              <a:rPr lang="uk-UA" alt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США) 19 червня 2004 року в ході регулярних спостережень, що проводилися там за програмою пошуку тіл, що зближуються із Землею. </a:t>
            </a:r>
            <a:endParaRPr lang="ru-RU" altLang="uk-U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tx1"/>
                </a:solidFill>
              </a:rPr>
              <a:t>Орбіта астероїда </a:t>
            </a:r>
            <a:r>
              <a:rPr lang="uk-UA" sz="4800" b="1" dirty="0" err="1" smtClean="0">
                <a:solidFill>
                  <a:schemeClr val="tx1"/>
                </a:solidFill>
              </a:rPr>
              <a:t>Апофіс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Астероид Апофис разминулся с Землей, но через 8 лет пролетит гораздо ближе  - Вокруг Св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920880" cy="493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Поверхня </a:t>
            </a:r>
            <a:r>
              <a:rPr lang="uk-UA" sz="4400" b="1" dirty="0" smtClean="0">
                <a:solidFill>
                  <a:schemeClr val="tx1"/>
                </a:solidFill>
              </a:rPr>
              <a:t>астероїда </a:t>
            </a:r>
            <a:r>
              <a:rPr lang="uk-UA" sz="4400" b="1" dirty="0" err="1" smtClean="0">
                <a:solidFill>
                  <a:schemeClr val="tx1"/>
                </a:solidFill>
              </a:rPr>
              <a:t>Апофіс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s://universemagazine.com/wp-content/uploads/2022/04/apophis-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11" y="4095532"/>
            <a:ext cx="4177402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universemagazine.com/wp-content/uploads/2018/06/asteroid20161103-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5" t="12669" r="26611" b="15717"/>
          <a:stretch/>
        </p:blipFill>
        <p:spPr bwMode="auto">
          <a:xfrm>
            <a:off x="5004048" y="1700808"/>
            <a:ext cx="3943497" cy="478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Біля Землі пролетить потенційно небезпечний астерої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88431"/>
            <a:ext cx="4201677" cy="23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48" y="62068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/>
            </a:r>
            <a:br>
              <a:rPr lang="uk-UA" sz="4400" b="1" dirty="0" smtClean="0">
                <a:solidFill>
                  <a:schemeClr val="tx1"/>
                </a:solidFill>
              </a:rPr>
            </a:br>
            <a:r>
              <a:rPr lang="uk-UA" sz="4400" b="1" dirty="0" smtClean="0">
                <a:solidFill>
                  <a:schemeClr val="tx1"/>
                </a:solidFill>
              </a:rPr>
              <a:t/>
            </a:r>
            <a:br>
              <a:rPr lang="uk-UA" sz="4400" b="1" dirty="0" smtClean="0">
                <a:solidFill>
                  <a:schemeClr val="tx1"/>
                </a:solidFill>
              </a:rPr>
            </a:br>
            <a:r>
              <a:rPr lang="uk-UA" sz="4400" b="1" dirty="0">
                <a:solidFill>
                  <a:schemeClr val="tx1"/>
                </a:solidFill>
              </a:rPr>
              <a:t/>
            </a:r>
            <a:br>
              <a:rPr lang="uk-UA" sz="4400" b="1" dirty="0">
                <a:solidFill>
                  <a:schemeClr val="tx1"/>
                </a:solidFill>
              </a:rPr>
            </a:br>
            <a:r>
              <a:rPr lang="uk-UA" sz="4400" b="1" dirty="0" smtClean="0">
                <a:solidFill>
                  <a:schemeClr val="tx1"/>
                </a:solidFill>
              </a:rPr>
              <a:t/>
            </a:r>
            <a:br>
              <a:rPr lang="uk-UA" sz="4400" b="1" dirty="0" smtClean="0">
                <a:solidFill>
                  <a:schemeClr val="tx1"/>
                </a:solidFill>
              </a:rPr>
            </a:br>
            <a:r>
              <a:rPr lang="uk-UA" sz="4400" b="1" dirty="0">
                <a:solidFill>
                  <a:schemeClr val="tx1"/>
                </a:solidFill>
              </a:rPr>
              <a:t/>
            </a:r>
            <a:br>
              <a:rPr lang="uk-UA" sz="4400" b="1" dirty="0">
                <a:solidFill>
                  <a:schemeClr val="tx1"/>
                </a:solidFill>
              </a:rPr>
            </a:br>
            <a:r>
              <a:rPr lang="uk-UA" sz="4400" b="1" dirty="0" smtClean="0">
                <a:solidFill>
                  <a:schemeClr val="tx1"/>
                </a:solidFill>
              </a:rPr>
              <a:t/>
            </a:r>
            <a:br>
              <a:rPr lang="uk-UA" sz="4400" b="1" dirty="0" smtClean="0">
                <a:solidFill>
                  <a:schemeClr val="tx1"/>
                </a:solidFill>
              </a:rPr>
            </a:br>
            <a:r>
              <a:rPr lang="uk-UA" sz="4000" b="1" dirty="0" smtClean="0">
                <a:solidFill>
                  <a:schemeClr val="tx1"/>
                </a:solidFill>
              </a:rPr>
              <a:t>Астероїд </a:t>
            </a:r>
            <a:r>
              <a:rPr lang="uk-UA" sz="4000" b="1" dirty="0" err="1" smtClean="0">
                <a:solidFill>
                  <a:schemeClr val="tx1"/>
                </a:solidFill>
              </a:rPr>
              <a:t>Апофіс</a:t>
            </a:r>
            <a:r>
              <a:rPr lang="uk-UA" sz="4000" b="1" dirty="0" smtClean="0">
                <a:solidFill>
                  <a:schemeClr val="tx1"/>
                </a:solidFill>
              </a:rPr>
              <a:t> – </a:t>
            </a:r>
            <a:r>
              <a:rPr lang="uk-UA" sz="4000" b="1" dirty="0" smtClean="0">
                <a:solidFill>
                  <a:schemeClr val="tx1"/>
                </a:solidFill>
              </a:rPr>
              <a:t>прихована небезпека планетарного масштабу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Астероид Апофис: какова вероятность его столкновения с Земл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700808"/>
            <a:ext cx="4415109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Астероїд Апофіс загрожує Землі катастрофою планетарного масштаб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3867"/>
            <a:ext cx="4330546" cy="483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Можлива траєкторія зіткнення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250px-Apophis_colision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419355" cy="521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876" y="476672"/>
            <a:ext cx="8229600" cy="90872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Потенційна загроза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Два раза в год астероид пересекат орбиту Земли. Это опасно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2158" y="1610428"/>
            <a:ext cx="76200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55576" y="4509120"/>
            <a:ext cx="7696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uk-UA" sz="1400" dirty="0"/>
              <a:t>Два рази на рік астероїд </a:t>
            </a:r>
            <a:r>
              <a:rPr lang="uk-UA" altLang="uk-UA" sz="1400" dirty="0" smtClean="0"/>
              <a:t>пересікає </a:t>
            </a:r>
            <a:r>
              <a:rPr lang="uk-UA" altLang="uk-UA" sz="1400" dirty="0"/>
              <a:t>орбіту Землі. Це небезпечно. 9 січня 2013 року </a:t>
            </a:r>
            <a:r>
              <a:rPr lang="uk-UA" altLang="uk-UA" sz="1400" dirty="0" err="1"/>
              <a:t>Апофіс</a:t>
            </a:r>
            <a:r>
              <a:rPr lang="uk-UA" altLang="uk-UA" sz="1400" dirty="0"/>
              <a:t> пролетів від Землі на відстані 14,5 мільйона кілометрів і потрапив в поле зору радарів. Астрономи НАСА, озброївшись ще й даними, зібраними в попередні два роки різними обсерваторіями, в тому числі і космічними, уточнили траєкторію. Виявилося, що страхи були перебільшені.</a:t>
            </a:r>
          </a:p>
          <a:p>
            <a:pPr algn="ctr" eaLnBrk="1" hangingPunct="1"/>
            <a:r>
              <a:rPr lang="uk-UA" altLang="uk-UA" sz="1400" dirty="0"/>
              <a:t>Спостереження дозволили уточнити і розміри </a:t>
            </a:r>
            <a:r>
              <a:rPr lang="uk-UA" altLang="uk-UA" sz="1400" dirty="0" err="1"/>
              <a:t>Апофіса</a:t>
            </a:r>
            <a:r>
              <a:rPr lang="uk-UA" altLang="uk-UA" sz="1400" dirty="0"/>
              <a:t>. Вважалося, що в поперечнику він близько 300 метрів. Виявилося, що більше - близько 340 метрів.</a:t>
            </a:r>
            <a:r>
              <a:rPr lang="ru-RU" altLang="uk-UA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2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Уникнення загрози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Спосіб №1- Ядерний вибух</a:t>
            </a:r>
          </a:p>
          <a:p>
            <a:pPr marL="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П</a:t>
            </a:r>
            <a:r>
              <a:rPr lang="uk-UA" dirty="0" smtClean="0">
                <a:solidFill>
                  <a:schemeClr val="tx1"/>
                </a:solidFill>
              </a:rPr>
              <a:t>ідірвати </a:t>
            </a:r>
            <a:r>
              <a:rPr lang="uk-UA" dirty="0">
                <a:solidFill>
                  <a:schemeClr val="tx1"/>
                </a:solidFill>
              </a:rPr>
              <a:t>матеріал з такою потужністю, щоб змінити кутовий момент об'єкта, а також розмістити бомби біля тіла - недостатньо близько для пошкодження, але так близько, щоб змінити його </a:t>
            </a:r>
            <a:r>
              <a:rPr lang="uk-UA" dirty="0" smtClean="0">
                <a:solidFill>
                  <a:schemeClr val="tx1"/>
                </a:solidFill>
              </a:rPr>
              <a:t>траєкторію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Спосіб №2 - Контрольоване зіткнення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У момент </a:t>
            </a:r>
            <a:r>
              <a:rPr lang="ru-RU" dirty="0" err="1">
                <a:solidFill>
                  <a:schemeClr val="tx1"/>
                </a:solidFill>
              </a:rPr>
              <a:t>наближення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астероїда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Землі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якийсь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супутників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космічних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апаратів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спеціальний</a:t>
            </a:r>
            <a:r>
              <a:rPr lang="ru-RU" dirty="0">
                <a:solidFill>
                  <a:schemeClr val="tx1"/>
                </a:solidFill>
              </a:rPr>
              <a:t> зонд для </a:t>
            </a:r>
            <a:r>
              <a:rPr lang="ru-RU" dirty="0" err="1">
                <a:solidFill>
                  <a:schemeClr val="tx1"/>
                </a:solidFill>
              </a:rPr>
              <a:t>зіткнення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uk-UA" b="1" dirty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7431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198</TotalTime>
  <Words>360</Words>
  <Application>Microsoft Office PowerPoint</Application>
  <PresentationFormat>Екран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Виконавча</vt:lpstr>
      <vt:lpstr>Прихована небезпека - Апофіс</vt:lpstr>
      <vt:lpstr>Презентація PowerPoint</vt:lpstr>
      <vt:lpstr>Астероїд 99942 Апофіс</vt:lpstr>
      <vt:lpstr>Орбіта астероїда Апофіс</vt:lpstr>
      <vt:lpstr>Поверхня астероїда Апофіс</vt:lpstr>
      <vt:lpstr>      Астероїд Апофіс – прихована небезпека планетарного масштабу</vt:lpstr>
      <vt:lpstr>Можлива траєкторія зіткнення </vt:lpstr>
      <vt:lpstr>Потенційна загроза</vt:lpstr>
      <vt:lpstr>Уникнення загрози</vt:lpstr>
      <vt:lpstr>Уникнення загрози</vt:lpstr>
      <vt:lpstr>Висновок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Астероїд Бенну – вибухова небезпека для Землі</dc:title>
  <dc:creator>Acer</dc:creator>
  <cp:lastModifiedBy>пк</cp:lastModifiedBy>
  <cp:revision>21</cp:revision>
  <dcterms:created xsi:type="dcterms:W3CDTF">2020-03-23T14:52:59Z</dcterms:created>
  <dcterms:modified xsi:type="dcterms:W3CDTF">2024-04-13T08:42:28Z</dcterms:modified>
</cp:coreProperties>
</file>