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8"/>
  </p:notesMasterIdLst>
  <p:sldIdLst>
    <p:sldId id="283" r:id="rId5"/>
    <p:sldId id="298" r:id="rId6"/>
    <p:sldId id="285" r:id="rId7"/>
    <p:sldId id="299" r:id="rId8"/>
    <p:sldId id="306" r:id="rId9"/>
    <p:sldId id="307" r:id="rId10"/>
    <p:sldId id="301" r:id="rId11"/>
    <p:sldId id="302" r:id="rId12"/>
    <p:sldId id="304" r:id="rId13"/>
    <p:sldId id="305" r:id="rId14"/>
    <p:sldId id="303" r:id="rId15"/>
    <p:sldId id="308" r:id="rId16"/>
    <p:sldId id="29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3A2F"/>
    <a:srgbClr val="474134"/>
    <a:srgbClr val="554D3D"/>
    <a:srgbClr val="595515"/>
    <a:srgbClr val="5A532C"/>
    <a:srgbClr val="5B542C"/>
    <a:srgbClr val="59522B"/>
    <a:srgbClr val="5D562D"/>
    <a:srgbClr val="655D31"/>
    <a:srgbClr val="6B6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1" autoAdjust="0"/>
    <p:restoredTop sz="94879" autoAdjust="0"/>
  </p:normalViewPr>
  <p:slideViewPr>
    <p:cSldViewPr snapToGrid="0" showGuides="1">
      <p:cViewPr varScale="1">
        <p:scale>
          <a:sx n="65" d="100"/>
          <a:sy n="65" d="100"/>
        </p:scale>
        <p:origin x="978" y="6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26648-F114-4402-B049-AA57EA7F202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815FE-BC4D-474E-9AA3-6983BC3D8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59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177DF1D-D731-86FC-22F9-00221AD8C2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9143" y="440217"/>
            <a:ext cx="9613711" cy="2327086"/>
          </a:xfrm>
          <a:ln w="15875"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4FE67-D925-EFE3-2BA5-C28DA7C03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236976"/>
            <a:ext cx="6867144" cy="2386584"/>
          </a:xfrm>
        </p:spPr>
        <p:txBody>
          <a:bodyPr anchor="b">
            <a:noAutofit/>
          </a:bodyPr>
          <a:lstStyle>
            <a:lvl1pPr algn="l"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58524-513B-3FD2-4ED0-CB0CA3A3D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7648" y="5971032"/>
            <a:ext cx="3776472" cy="53035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Gill Sans Nova Light" panose="020B03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A2A54F-058C-EF24-C892-91614AF2D7E8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313A15-57C2-5BD9-DE2B-442792010C5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D750DB-651A-3C95-E822-712897C2D5A4}"/>
              </a:ext>
            </a:extLst>
          </p:cNvPr>
          <p:cNvCxnSpPr>
            <a:cxnSpLocks/>
          </p:cNvCxnSpPr>
          <p:nvPr userDrawn="1"/>
        </p:nvCxnSpPr>
        <p:spPr>
          <a:xfrm>
            <a:off x="398366" y="3226467"/>
            <a:ext cx="11395267" cy="44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36281F-EE75-A92A-B85E-00B02B5C0B67}"/>
              </a:ext>
            </a:extLst>
          </p:cNvPr>
          <p:cNvCxnSpPr>
            <a:cxnSpLocks/>
          </p:cNvCxnSpPr>
          <p:nvPr userDrawn="1"/>
        </p:nvCxnSpPr>
        <p:spPr>
          <a:xfrm>
            <a:off x="-11430" y="6165891"/>
            <a:ext cx="6339792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B98AA9-64E2-C5F9-3E90-D02F312EDC52}"/>
              </a:ext>
            </a:extLst>
          </p:cNvPr>
          <p:cNvCxnSpPr>
            <a:cxnSpLocks/>
          </p:cNvCxnSpPr>
          <p:nvPr userDrawn="1"/>
        </p:nvCxnSpPr>
        <p:spPr>
          <a:xfrm>
            <a:off x="10103564" y="6165891"/>
            <a:ext cx="208843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44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DE488-304D-8F7B-7181-CB5794855926}"/>
              </a:ext>
            </a:extLst>
          </p:cNvPr>
          <p:cNvCxnSpPr>
            <a:cxnSpLocks/>
          </p:cNvCxnSpPr>
          <p:nvPr userDrawn="1"/>
        </p:nvCxnSpPr>
        <p:spPr>
          <a:xfrm>
            <a:off x="1565155" y="1983947"/>
            <a:ext cx="10626845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3152"/>
            <a:ext cx="3227832" cy="96926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436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064" y="2743200"/>
            <a:ext cx="1389888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12064" y="3218688"/>
            <a:ext cx="1801368" cy="148132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1752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916936" y="2743200"/>
            <a:ext cx="1389888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2916936" y="3218688"/>
            <a:ext cx="1801368" cy="148132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4068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358384" y="2743200"/>
            <a:ext cx="1389888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5358384" y="3218688"/>
            <a:ext cx="1801368" cy="148132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Picture Placeholder 31">
            <a:extLst>
              <a:ext uri="{FF2B5EF4-FFF2-40B4-BE49-F238E27FC236}">
                <a16:creationId xmlns:a16="http://schemas.microsoft.com/office/drawing/2014/main" id="{8AC38C98-F011-6729-EA3D-B9F72D88DBB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744968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1D32DAF-E8E7-6294-0961-BC9CCFB6F41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644384" y="2743200"/>
            <a:ext cx="1389888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9875650-BD0D-32C5-3819-F8C14365B414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644384" y="3218688"/>
            <a:ext cx="1801368" cy="148132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Picture Placeholder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204704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13264" y="2743200"/>
            <a:ext cx="1389888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13264" y="3218688"/>
            <a:ext cx="1801368" cy="148132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EA677E-8DEA-5E75-BA4B-23D1BA7F8E99}"/>
              </a:ext>
            </a:extLst>
          </p:cNvPr>
          <p:cNvCxnSpPr>
            <a:cxnSpLocks/>
          </p:cNvCxnSpPr>
          <p:nvPr userDrawn="1"/>
        </p:nvCxnSpPr>
        <p:spPr>
          <a:xfrm>
            <a:off x="3866404" y="522548"/>
            <a:ext cx="832559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3319DB-4A46-5428-C6CC-D0751895D66F}"/>
              </a:ext>
            </a:extLst>
          </p:cNvPr>
          <p:cNvCxnSpPr>
            <a:cxnSpLocks/>
          </p:cNvCxnSpPr>
          <p:nvPr userDrawn="1"/>
        </p:nvCxnSpPr>
        <p:spPr>
          <a:xfrm>
            <a:off x="0" y="5757057"/>
            <a:ext cx="850485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2B810B-B523-F767-647B-12432989B2E9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A089CB3-1FD6-52E9-890B-0C5EC799D8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6655" y="5143104"/>
            <a:ext cx="3355345" cy="1252728"/>
          </a:xfrm>
        </p:spPr>
        <p:txBody>
          <a:bodyPr anchor="ctr"/>
          <a:lstStyle>
            <a:lvl1pPr marL="0" indent="0"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127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0672C-3B98-424B-3047-A14FF403A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6576"/>
            <a:ext cx="5294376" cy="96926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656258F0-1496-C756-9648-B7772E2B1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501" y="1592221"/>
            <a:ext cx="5207000" cy="4292599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99D7D-8B9F-47AD-ACF1-0FAA45069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392" y="740664"/>
            <a:ext cx="5157787" cy="466344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E9DC0-11F7-BF92-00BF-7C7E94670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5392" y="1417320"/>
            <a:ext cx="5157787" cy="2029968"/>
          </a:xfr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10F4B-383C-979A-7C67-60731A902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392" y="3941064"/>
            <a:ext cx="5183188" cy="466344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58E51B-C92F-F9B7-5D67-2EE0685CC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392" y="4485555"/>
            <a:ext cx="5183188" cy="1197864"/>
          </a:xfr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76A9B-4626-290B-917F-B57D3512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47E33F-E2CD-B99B-7A79-CDC2550A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27C822-3603-1035-6BD5-07AEADACE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816DB4-C374-189A-F1F8-5F1B43EC2B71}"/>
              </a:ext>
            </a:extLst>
          </p:cNvPr>
          <p:cNvCxnSpPr>
            <a:cxnSpLocks/>
          </p:cNvCxnSpPr>
          <p:nvPr userDrawn="1"/>
        </p:nvCxnSpPr>
        <p:spPr>
          <a:xfrm>
            <a:off x="0" y="1037557"/>
            <a:ext cx="6096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EC7540-FB09-0AE1-04FF-3706800F4DB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0"/>
            <a:ext cx="0" cy="6439485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9421D4-0B4D-95CB-4FCB-E139DCBAD9BB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48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B0F0B75-DD75-7194-E40A-3AA5DD203B15}"/>
              </a:ext>
            </a:extLst>
          </p:cNvPr>
          <p:cNvSpPr/>
          <p:nvPr userDrawn="1"/>
        </p:nvSpPr>
        <p:spPr>
          <a:xfrm>
            <a:off x="3886830" y="1031243"/>
            <a:ext cx="7906804" cy="54062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B85F28-9AE2-01CA-E801-96F2F2ACC4FE}"/>
              </a:ext>
            </a:extLst>
          </p:cNvPr>
          <p:cNvSpPr/>
          <p:nvPr userDrawn="1"/>
        </p:nvSpPr>
        <p:spPr>
          <a:xfrm>
            <a:off x="409046" y="1042071"/>
            <a:ext cx="3455590" cy="53954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64008"/>
            <a:ext cx="8165592" cy="9692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7B3A0F7-4877-4804-831D-E094CB4C49B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67512" y="1673352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307592"/>
            <a:ext cx="7598664" cy="1197864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160F9ED-11F2-C22D-919C-AD28524B13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512" y="3452264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C5B491A-910D-96D7-7910-D672B631333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123102" y="3086504"/>
            <a:ext cx="7598664" cy="1197864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7845D54-C197-EEDA-099F-45ED6EC80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512" y="5288457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0C50B6-D96C-CEAF-4897-329D7DBC41E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114800" y="4922697"/>
            <a:ext cx="7598664" cy="1197864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A273E5-D639-4F22-9056-01A62C38E224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869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6F1646-E658-90F3-D203-86B50D2F5DEF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793165-641B-DB78-F1A5-573C6041DE9A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121FCC-C1AD-FD70-0727-3D611AEFAA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890A2E-4E9B-29B4-124F-FBBCB462EB7C}"/>
              </a:ext>
            </a:extLst>
          </p:cNvPr>
          <p:cNvCxnSpPr>
            <a:cxnSpLocks/>
          </p:cNvCxnSpPr>
          <p:nvPr userDrawn="1"/>
        </p:nvCxnSpPr>
        <p:spPr>
          <a:xfrm>
            <a:off x="398366" y="2767098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56AAD6-732C-A795-FCB1-69CE94E3F1C4}"/>
              </a:ext>
            </a:extLst>
          </p:cNvPr>
          <p:cNvCxnSpPr>
            <a:cxnSpLocks/>
          </p:cNvCxnSpPr>
          <p:nvPr userDrawn="1"/>
        </p:nvCxnSpPr>
        <p:spPr>
          <a:xfrm>
            <a:off x="398366" y="4603773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162417-AD43-4C6C-A3F2-EC7D979B702A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4636" y="1031243"/>
            <a:ext cx="0" cy="54072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348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A4D4F6-5B85-FBD0-E507-B32E94BF2066}"/>
              </a:ext>
            </a:extLst>
          </p:cNvPr>
          <p:cNvSpPr/>
          <p:nvPr userDrawn="1"/>
        </p:nvSpPr>
        <p:spPr>
          <a:xfrm>
            <a:off x="3886830" y="1031243"/>
            <a:ext cx="7906804" cy="54062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666C5-50ED-BD11-EBB3-5068C0F8FE27}"/>
              </a:ext>
            </a:extLst>
          </p:cNvPr>
          <p:cNvSpPr/>
          <p:nvPr userDrawn="1"/>
        </p:nvSpPr>
        <p:spPr>
          <a:xfrm>
            <a:off x="409046" y="1042071"/>
            <a:ext cx="3455590" cy="53954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EAF0B87-8A17-7C9D-202E-F0AC8A92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64008"/>
            <a:ext cx="8165592" cy="9692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766325D-8175-9B95-4BB6-87E3195AAD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67512" y="2155720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F9AFE21-B015-59CC-B869-6CA584CD8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283336"/>
            <a:ext cx="7598664" cy="2211112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81CCD754-FDAD-02A0-CC23-AE197F4DA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512" y="4856116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DA3CBCD-145A-E531-00B6-F66E3BB91D3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114800" y="3983732"/>
            <a:ext cx="7598664" cy="2211112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8C7A88B-B5E6-DF17-298C-3F1D6F2B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6BF98F2-CC55-EA67-AFEB-3B9BDA92B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80D6DCDD-07F4-F7F0-12E1-CAF3B5CC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2471" y="6517634"/>
            <a:ext cx="950260" cy="274320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26EBCF-823D-784A-BF8D-A377758CEB81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869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D6E25F4-4D19-CCBB-9F09-7369C86AAD57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6A4D074-D2CA-D6E0-115B-1CEDA471F0F3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039A31-257E-2036-4142-307DD91B05C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39C06B9-E1A2-A881-C800-86FBB69963F9}"/>
              </a:ext>
            </a:extLst>
          </p:cNvPr>
          <p:cNvCxnSpPr>
            <a:cxnSpLocks/>
          </p:cNvCxnSpPr>
          <p:nvPr userDrawn="1"/>
        </p:nvCxnSpPr>
        <p:spPr>
          <a:xfrm>
            <a:off x="398366" y="3739090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DBBDAB-1770-6117-02A2-DF798EAD6320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4636" y="1031243"/>
            <a:ext cx="0" cy="54072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785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872" y="4389120"/>
            <a:ext cx="4709160" cy="1645920"/>
          </a:xfrm>
        </p:spPr>
        <p:txBody>
          <a:bodyPr/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D728F67-F092-A253-7F58-A329D8F43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0" y="2130552"/>
            <a:ext cx="8165592" cy="17556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</a:defRPr>
            </a:lvl1pPr>
            <a:lvl2pPr marL="566928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2pPr>
            <a:lvl3pPr marL="850392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1133856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200">
                <a:solidFill>
                  <a:schemeClr val="accent1"/>
                </a:solidFill>
              </a:defRPr>
            </a:lvl4pPr>
            <a:lvl5pPr marL="1417320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E5CB43-9C58-7065-8F71-3D1335DCA2E8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7C51743-4A18-4275-9C86-2A02654EB16B}"/>
              </a:ext>
            </a:extLst>
          </p:cNvPr>
          <p:cNvSpPr/>
          <p:nvPr userDrawn="1"/>
        </p:nvSpPr>
        <p:spPr>
          <a:xfrm>
            <a:off x="1509823" y="1188365"/>
            <a:ext cx="9172353" cy="448126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105206-25D5-CAFF-D01A-6C366A0DDD06}"/>
              </a:ext>
            </a:extLst>
          </p:cNvPr>
          <p:cNvCxnSpPr>
            <a:cxnSpLocks/>
          </p:cNvCxnSpPr>
          <p:nvPr userDrawn="1"/>
        </p:nvCxnSpPr>
        <p:spPr>
          <a:xfrm>
            <a:off x="0" y="5208047"/>
            <a:ext cx="583775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68D0A6-8634-2DEB-AE13-929FDDFD954E}"/>
              </a:ext>
            </a:extLst>
          </p:cNvPr>
          <p:cNvCxnSpPr>
            <a:cxnSpLocks/>
          </p:cNvCxnSpPr>
          <p:nvPr userDrawn="1"/>
        </p:nvCxnSpPr>
        <p:spPr>
          <a:xfrm>
            <a:off x="10546079" y="5220132"/>
            <a:ext cx="1645921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668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44" y="731520"/>
            <a:ext cx="5952744" cy="1645920"/>
          </a:xfrm>
        </p:spPr>
        <p:txBody>
          <a:bodyPr/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AA6941D-E239-2A54-E6C1-1574E59717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2540" cy="6858000"/>
          </a:xfrm>
          <a:ln w="15875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4C3332-D605-38F6-7D05-D7B329747768}"/>
              </a:ext>
            </a:extLst>
          </p:cNvPr>
          <p:cNvCxnSpPr>
            <a:cxnSpLocks/>
          </p:cNvCxnSpPr>
          <p:nvPr userDrawn="1"/>
        </p:nvCxnSpPr>
        <p:spPr>
          <a:xfrm>
            <a:off x="4863079" y="4150757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B2C081-8C69-001E-872F-68A1B1E48B94}"/>
              </a:ext>
            </a:extLst>
          </p:cNvPr>
          <p:cNvCxnSpPr>
            <a:cxnSpLocks/>
          </p:cNvCxnSpPr>
          <p:nvPr userDrawn="1"/>
        </p:nvCxnSpPr>
        <p:spPr>
          <a:xfrm>
            <a:off x="4872540" y="5515589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613557-EA43-56E7-5DE1-8A9813B2D7EB}"/>
              </a:ext>
            </a:extLst>
          </p:cNvPr>
          <p:cNvCxnSpPr>
            <a:cxnSpLocks/>
          </p:cNvCxnSpPr>
          <p:nvPr userDrawn="1"/>
        </p:nvCxnSpPr>
        <p:spPr>
          <a:xfrm>
            <a:off x="4872540" y="2766534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CA79F44-DB47-D961-5554-E6CEF0F31D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95545" y="3191256"/>
            <a:ext cx="5953506" cy="7315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D8CB894C-EA47-EEFE-AB8C-A9B9B10ED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94782" y="4498848"/>
            <a:ext cx="5953506" cy="7315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3C09B13-9367-B435-A76A-9DBB1332FC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94782" y="5797296"/>
            <a:ext cx="5953506" cy="7315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4101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77913A3-071A-44D9-E59A-B9C86D99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54864"/>
            <a:ext cx="8165592" cy="9692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67C02-F658-3749-9924-99BDA9C1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120C0-232E-AD3B-138D-B65A7AD49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0ABD4-B26A-0940-A80F-399F8FCA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4864F6-8550-2BFC-DC03-2BB296DF2E95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195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95A92E-7815-7546-3201-42AEFA654F4C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F23430-1681-F3A4-F071-7C338746014B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B44D2F-F976-B752-100E-E994C9F020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943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AC1505-F26B-3039-38E3-3A7F7CC7F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2C2A94-01A4-034C-9AE7-87CF12383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5BEB7-6CEE-98EF-C00B-19BF6407E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912249-F431-4F6C-4213-30FF47C81741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18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44" y="0"/>
            <a:ext cx="4370832" cy="2194560"/>
          </a:xfrm>
        </p:spPr>
        <p:txBody>
          <a:bodyPr/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4A61420-31F3-2DF5-A319-19A8896350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810"/>
            <a:ext cx="4856184" cy="6850379"/>
          </a:xfrm>
          <a:ln w="15875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6185" y="2212849"/>
            <a:ext cx="7335814" cy="4645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35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2D5F1B-4B4F-5C42-0EFC-AE54D2C4EC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63A1AE-C2A2-3984-EE25-E51E8DD65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1188720"/>
            <a:ext cx="9171432" cy="4480560"/>
          </a:xfrm>
          <a:ln w="15875">
            <a:solidFill>
              <a:schemeClr val="accent1"/>
            </a:solidFill>
          </a:ln>
        </p:spPr>
        <p:txBody>
          <a:bodyPr lIns="365760" bIns="640080"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A141F-6D41-3734-9073-FB0B24ECB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5976" y="5102352"/>
            <a:ext cx="2889504" cy="36576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1374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66CC86A-5147-8A3A-D69B-E3F6DBACAE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6301" y="928122"/>
            <a:ext cx="3251199" cy="5001754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25296"/>
            <a:ext cx="4718304" cy="164592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898648"/>
            <a:ext cx="4370832" cy="20299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</a:defRPr>
            </a:lvl1pPr>
            <a:lvl2pPr marL="566928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2pPr>
            <a:lvl3pPr marL="850392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1133856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200">
                <a:solidFill>
                  <a:schemeClr val="accent1"/>
                </a:solidFill>
              </a:defRPr>
            </a:lvl4pPr>
            <a:lvl5pPr marL="1417320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1CC225-384C-A7E8-AFBF-89D35684100D}"/>
              </a:ext>
            </a:extLst>
          </p:cNvPr>
          <p:cNvCxnSpPr>
            <a:cxnSpLocks/>
          </p:cNvCxnSpPr>
          <p:nvPr userDrawn="1"/>
        </p:nvCxnSpPr>
        <p:spPr>
          <a:xfrm>
            <a:off x="0" y="395159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9E07A8-FF17-EE00-CEAE-9071F30D748F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52F90E-8B45-B50A-6BB9-250D96DE376E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915D5E-49E8-33A0-1B5E-9B7880A4BC6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56D179-21F4-E208-F1F2-385E53DC3F0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395159"/>
            <a:ext cx="0" cy="6044326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45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54864"/>
            <a:ext cx="8165592" cy="9692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552" y="1444752"/>
            <a:ext cx="10287000" cy="4562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B47E35-6C3A-C32C-9037-4D421B7FAE15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195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DBFA4F-F38F-EF0F-7457-5210BB03F444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8DEE4A-F4AB-FB9A-FDD7-3AFBB5A2740B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921DE1-D458-FC03-01B4-9ECBDF8B6F2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9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66344"/>
            <a:ext cx="3236976" cy="99669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1618488"/>
            <a:ext cx="1819656" cy="466344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584448" y="1618488"/>
            <a:ext cx="1819656" cy="466344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483096" y="1618488"/>
            <a:ext cx="1819656" cy="466344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528048" y="1618488"/>
            <a:ext cx="1819656" cy="466344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30936" y="2414016"/>
            <a:ext cx="2167128" cy="31089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3584448" y="2414016"/>
            <a:ext cx="2167128" cy="31089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483096" y="2414016"/>
            <a:ext cx="2167128" cy="31089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28048" y="2414016"/>
            <a:ext cx="2167128" cy="31089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0664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85032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01968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6" name="Picture Placeholder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46336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E26C148-CFEE-21C0-96F3-EBC299FD2285}"/>
              </a:ext>
            </a:extLst>
          </p:cNvPr>
          <p:cNvCxnSpPr>
            <a:cxnSpLocks/>
          </p:cNvCxnSpPr>
          <p:nvPr userDrawn="1"/>
        </p:nvCxnSpPr>
        <p:spPr>
          <a:xfrm>
            <a:off x="6585357" y="2355475"/>
            <a:ext cx="1925203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5BFA673-0676-EDA2-B7AA-6FA05B486C17}"/>
              </a:ext>
            </a:extLst>
          </p:cNvPr>
          <p:cNvCxnSpPr>
            <a:cxnSpLocks/>
          </p:cNvCxnSpPr>
          <p:nvPr userDrawn="1"/>
        </p:nvCxnSpPr>
        <p:spPr>
          <a:xfrm>
            <a:off x="9628632" y="2361693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5B0A4BB-506D-F90C-BF18-B86999FDC27A}"/>
              </a:ext>
            </a:extLst>
          </p:cNvPr>
          <p:cNvCxnSpPr>
            <a:cxnSpLocks/>
          </p:cNvCxnSpPr>
          <p:nvPr userDrawn="1"/>
        </p:nvCxnSpPr>
        <p:spPr>
          <a:xfrm>
            <a:off x="729735" y="2354726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4F1002-8ECA-FF8D-84D1-D74BB9C00127}"/>
              </a:ext>
            </a:extLst>
          </p:cNvPr>
          <p:cNvCxnSpPr>
            <a:cxnSpLocks/>
          </p:cNvCxnSpPr>
          <p:nvPr userDrawn="1"/>
        </p:nvCxnSpPr>
        <p:spPr>
          <a:xfrm>
            <a:off x="3672459" y="2349116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0493A2-A97C-AF3D-B912-358EF45F61BD}"/>
              </a:ext>
            </a:extLst>
          </p:cNvPr>
          <p:cNvCxnSpPr>
            <a:cxnSpLocks/>
          </p:cNvCxnSpPr>
          <p:nvPr userDrawn="1"/>
        </p:nvCxnSpPr>
        <p:spPr>
          <a:xfrm>
            <a:off x="3866404" y="929468"/>
            <a:ext cx="832559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5BFB79-CBB3-07C6-9054-B6A67EB74CD0}"/>
              </a:ext>
            </a:extLst>
          </p:cNvPr>
          <p:cNvCxnSpPr>
            <a:cxnSpLocks/>
          </p:cNvCxnSpPr>
          <p:nvPr userDrawn="1"/>
        </p:nvCxnSpPr>
        <p:spPr>
          <a:xfrm>
            <a:off x="0" y="39708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D070E1-5B92-2362-47F1-B8BCB4EFFA48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930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192024"/>
            <a:ext cx="8165592" cy="722376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01852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124" y="2889504"/>
            <a:ext cx="1828800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60704" y="315468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31">
            <a:extLst>
              <a:ext uri="{FF2B5EF4-FFF2-40B4-BE49-F238E27FC236}">
                <a16:creationId xmlns:a16="http://schemas.microsoft.com/office/drawing/2014/main" id="{19E34216-9950-3FAF-F3B8-AB91DE92628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101852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3F46F42-C5D7-B0CE-E3C5-46117B70A93B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978408" y="5477256"/>
            <a:ext cx="1856232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01F58CE-C433-DC58-1D16-405DC2D82D88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1060704" y="576072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62764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853036" y="2889504"/>
            <a:ext cx="1828800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3921616" y="315468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Picture Placeholder 31">
            <a:extLst>
              <a:ext uri="{FF2B5EF4-FFF2-40B4-BE49-F238E27FC236}">
                <a16:creationId xmlns:a16="http://schemas.microsoft.com/office/drawing/2014/main" id="{D8E671C2-9C83-AF2B-0C7A-D8CE142046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62764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E0C8150-95EC-3B89-D427-0C4AD56ABB9E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3839320" y="5477256"/>
            <a:ext cx="1856232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B6CA730-8E8F-2283-CFDB-358748B1ED30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3921616" y="576072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41853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732125" y="2889504"/>
            <a:ext cx="1828800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800705" y="315468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Picture Placeholder 31">
            <a:extLst>
              <a:ext uri="{FF2B5EF4-FFF2-40B4-BE49-F238E27FC236}">
                <a16:creationId xmlns:a16="http://schemas.microsoft.com/office/drawing/2014/main" id="{385AF281-7DED-566C-E62C-76BBF2A795A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41853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1C2E707-78B6-51F1-8B2D-EA2147D58C21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6718409" y="5477256"/>
            <a:ext cx="1856232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E91D85A-CBAB-980E-5BD9-3BCF8CEAC7EA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6800705" y="576072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Picture Placeholder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685057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575329" y="2889504"/>
            <a:ext cx="1828800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43909" y="315468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Picture Placeholder 31">
            <a:extLst>
              <a:ext uri="{FF2B5EF4-FFF2-40B4-BE49-F238E27FC236}">
                <a16:creationId xmlns:a16="http://schemas.microsoft.com/office/drawing/2014/main" id="{5993608C-B818-3AD4-B4D3-28D2DF627D0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85057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0E307E95-A0E7-5F5C-DFF3-F33EF29FFC3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561613" y="5477256"/>
            <a:ext cx="1856232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93D6B271-D0F0-7CDA-BE9D-BD03B6C47BA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643909" y="576072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211C01-E0D3-34B5-C635-7ED6C7C89E9C}"/>
              </a:ext>
            </a:extLst>
          </p:cNvPr>
          <p:cNvCxnSpPr>
            <a:cxnSpLocks/>
          </p:cNvCxnSpPr>
          <p:nvPr userDrawn="1"/>
        </p:nvCxnSpPr>
        <p:spPr>
          <a:xfrm>
            <a:off x="0" y="330022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4CCE68-630E-A4CE-AF43-3FB81EADDF21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42465"/>
            <a:ext cx="11395267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0AA902-F568-9A37-2C1B-1E3659DBE780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4CF9AA-8029-6D34-457C-9FC583E8DF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CAFEB8-8359-AC67-8760-CFF0FC604D80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E393C7-F0CA-6CFE-7A57-82D059DF9D96}"/>
              </a:ext>
            </a:extLst>
          </p:cNvPr>
          <p:cNvCxnSpPr>
            <a:cxnSpLocks/>
          </p:cNvCxnSpPr>
          <p:nvPr userDrawn="1"/>
        </p:nvCxnSpPr>
        <p:spPr>
          <a:xfrm>
            <a:off x="0" y="5915157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972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1005840"/>
            <a:ext cx="7187184" cy="4251960"/>
          </a:xfrm>
        </p:spPr>
        <p:txBody>
          <a:bodyPr anchor="b"/>
          <a:lstStyle>
            <a:lvl1pPr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E3754CA-7CD5-66C6-9A94-42B6D2AEC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832" y="5312664"/>
            <a:ext cx="2889504" cy="365760"/>
          </a:xfrm>
          <a:solidFill>
            <a:schemeClr val="accent3"/>
          </a:solidFill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7150B01-E47B-1FE6-D289-46641618F6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37714" y="1028362"/>
            <a:ext cx="2451100" cy="4800597"/>
          </a:xfrm>
          <a:ln w="15875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C5A325-67B4-EB21-61D9-11A62C1149D0}"/>
              </a:ext>
            </a:extLst>
          </p:cNvPr>
          <p:cNvCxnSpPr>
            <a:cxnSpLocks/>
          </p:cNvCxnSpPr>
          <p:nvPr userDrawn="1"/>
        </p:nvCxnSpPr>
        <p:spPr>
          <a:xfrm>
            <a:off x="0" y="395159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66DF71-8DDC-0AE8-6067-6C8BDF66AEE6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53E1C8-4CA4-75B1-C371-4A379986E7A8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4A3361-4A2D-2ED2-946A-46EA9B3FCC9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A1A3AD-F519-2787-F127-4698F8E5CA39}"/>
              </a:ext>
            </a:extLst>
          </p:cNvPr>
          <p:cNvCxnSpPr>
            <a:cxnSpLocks/>
          </p:cNvCxnSpPr>
          <p:nvPr userDrawn="1"/>
        </p:nvCxnSpPr>
        <p:spPr>
          <a:xfrm>
            <a:off x="0" y="5516519"/>
            <a:ext cx="914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5322AF-E7A0-773B-0886-72337FA4AC8E}"/>
              </a:ext>
            </a:extLst>
          </p:cNvPr>
          <p:cNvCxnSpPr>
            <a:cxnSpLocks/>
            <a:stCxn id="19" idx="3"/>
          </p:cNvCxnSpPr>
          <p:nvPr userDrawn="1"/>
        </p:nvCxnSpPr>
        <p:spPr>
          <a:xfrm>
            <a:off x="3831336" y="5495544"/>
            <a:ext cx="83606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44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CCC7076-FFA4-750E-431A-0BE2B1B6F2E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7796" y="1652080"/>
            <a:ext cx="4406901" cy="3124681"/>
          </a:xfrm>
          <a:ln w="15875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F410FA-6919-A95F-E465-F3650BC704A5}"/>
              </a:ext>
            </a:extLst>
          </p:cNvPr>
          <p:cNvCxnSpPr>
            <a:cxnSpLocks/>
          </p:cNvCxnSpPr>
          <p:nvPr userDrawn="1"/>
        </p:nvCxnSpPr>
        <p:spPr>
          <a:xfrm>
            <a:off x="0" y="1037308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6D016C-FD2C-0B4B-A727-8A7CAF4A9846}"/>
              </a:ext>
            </a:extLst>
          </p:cNvPr>
          <p:cNvCxnSpPr>
            <a:cxnSpLocks/>
          </p:cNvCxnSpPr>
          <p:nvPr userDrawn="1"/>
        </p:nvCxnSpPr>
        <p:spPr>
          <a:xfrm flipV="1">
            <a:off x="5476731" y="1037308"/>
            <a:ext cx="0" cy="540217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79FE8F-AD7E-5CA6-4AC2-165DA0C9BEF5}"/>
              </a:ext>
            </a:extLst>
          </p:cNvPr>
          <p:cNvCxnSpPr>
            <a:cxnSpLocks/>
          </p:cNvCxnSpPr>
          <p:nvPr userDrawn="1"/>
        </p:nvCxnSpPr>
        <p:spPr>
          <a:xfrm flipV="1">
            <a:off x="8792556" y="1027906"/>
            <a:ext cx="0" cy="541157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AA6A48-79F7-A000-AA19-3EB390EBAFAF}"/>
              </a:ext>
            </a:extLst>
          </p:cNvPr>
          <p:cNvCxnSpPr>
            <a:cxnSpLocks/>
          </p:cNvCxnSpPr>
          <p:nvPr userDrawn="1"/>
        </p:nvCxnSpPr>
        <p:spPr>
          <a:xfrm>
            <a:off x="5476731" y="3833413"/>
            <a:ext cx="671526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D2FB9E0-941D-A849-6C69-C8A3BDD784D2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68" y="54864"/>
            <a:ext cx="11256264" cy="9692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483" y="1802860"/>
            <a:ext cx="2843784" cy="18273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9E7CC0C-0A82-6C16-C499-CE38E6A5E1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34474" y="1802860"/>
            <a:ext cx="2843784" cy="18273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7CEC54D-1FD6-3F78-8B9D-D145F9B1C3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4474" y="1279472"/>
            <a:ext cx="2843784" cy="46634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61EC6ED-86B0-89B9-F4F3-A17A7F150D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23483" y="1278001"/>
            <a:ext cx="2843784" cy="46634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D51AA82-3529-805D-5461-E1C5DC523EB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23483" y="4599432"/>
            <a:ext cx="2843784" cy="16459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2A58E13-B509-86DD-D9FA-FE6B76B706C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634474" y="4599432"/>
            <a:ext cx="2843784" cy="16459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D3275BA4-1A29-81A8-890F-A2019D6AD1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34474" y="4078224"/>
            <a:ext cx="2843784" cy="46634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97742C31-A952-F092-74D6-5D432DBE49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23483" y="4078224"/>
            <a:ext cx="2843784" cy="46634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AF03A42-3FAC-6EF4-3C19-01EADE20F3D9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1207008" y="5788152"/>
            <a:ext cx="3858768" cy="53246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30">
            <a:extLst>
              <a:ext uri="{FF2B5EF4-FFF2-40B4-BE49-F238E27FC236}">
                <a16:creationId xmlns:a16="http://schemas.microsoft.com/office/drawing/2014/main" id="{D4A2DF13-0ACD-F5E4-200D-EF0469F75D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07008" y="5266944"/>
            <a:ext cx="3858768" cy="46634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7B805FCC-6D7A-F1CC-3B04-A84A068DBB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95176" y="3310128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FEE3F2FF-41FC-A05B-F6EB-A97A7D1B06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695176" y="5897880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6" name="Text Placeholder 43">
            <a:extLst>
              <a:ext uri="{FF2B5EF4-FFF2-40B4-BE49-F238E27FC236}">
                <a16:creationId xmlns:a16="http://schemas.microsoft.com/office/drawing/2014/main" id="{271E6249-39AB-A674-474B-129F0FC28F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3608" y="3310128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7" name="Text Placeholder 43">
            <a:extLst>
              <a:ext uri="{FF2B5EF4-FFF2-40B4-BE49-F238E27FC236}">
                <a16:creationId xmlns:a16="http://schemas.microsoft.com/office/drawing/2014/main" id="{1743218C-8B3C-DC33-5CD2-D82FA77A52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3608" y="5897880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6018CAD3-E7B7-16B7-5631-0C3F7C38C5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8640" y="5330952"/>
            <a:ext cx="512064" cy="512064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5405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5AA5F-2C28-9886-0D00-5D18198ECE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2471" y="6517634"/>
            <a:ext cx="950260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spc="300" baseline="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922ECB-9F56-BDF6-8792-01F55B2E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2B5B1-8D0B-68C6-B628-3FF8E5DCD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F9CC0-D93B-C416-BCCE-87441F99C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spc="300" baseline="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4253F60-8B31-6272-41B3-5C95D6A90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spc="300" baseline="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202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60" r:id="rId4"/>
    <p:sldLayoutId id="2147483670" r:id="rId5"/>
    <p:sldLayoutId id="2147483668" r:id="rId6"/>
    <p:sldLayoutId id="2147483669" r:id="rId7"/>
    <p:sldLayoutId id="2147483667" r:id="rId8"/>
    <p:sldLayoutId id="2147483666" r:id="rId9"/>
    <p:sldLayoutId id="2147483665" r:id="rId10"/>
    <p:sldLayoutId id="2147483653" r:id="rId11"/>
    <p:sldLayoutId id="2147483664" r:id="rId12"/>
    <p:sldLayoutId id="2147483671" r:id="rId13"/>
    <p:sldLayoutId id="2147483663" r:id="rId14"/>
    <p:sldLayoutId id="2147483662" r:id="rId15"/>
    <p:sldLayoutId id="2147483654" r:id="rId16"/>
    <p:sldLayoutId id="214748365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28" indent="-283464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83464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856" indent="-283464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83464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vista.com.ua/" TargetMode="External"/><Relationship Id="rId13" Type="http://schemas.openxmlformats.org/officeDocument/2006/relationships/hyperlink" Target="https://wikimapia.org/" TargetMode="External"/><Relationship Id="rId3" Type="http://schemas.openxmlformats.org/officeDocument/2006/relationships/hyperlink" Target="https://hust1.school.org.ua/" TargetMode="External"/><Relationship Id="rId7" Type="http://schemas.openxmlformats.org/officeDocument/2006/relationships/hyperlink" Target="https://100krokiv.info/" TargetMode="External"/><Relationship Id="rId12" Type="http://schemas.openxmlformats.org/officeDocument/2006/relationships/hyperlink" Target="https://mistaua.com/" TargetMode="External"/><Relationship Id="rId2" Type="http://schemas.openxmlformats.org/officeDocument/2006/relationships/hyperlink" Target="https://pmg.ua/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ukrinform.ua/" TargetMode="External"/><Relationship Id="rId11" Type="http://schemas.openxmlformats.org/officeDocument/2006/relationships/hyperlink" Target="https://travelua.com.ua/" TargetMode="External"/><Relationship Id="rId5" Type="http://schemas.openxmlformats.org/officeDocument/2006/relationships/hyperlink" Target="https://www.facebook.com/" TargetMode="External"/><Relationship Id="rId10" Type="http://schemas.openxmlformats.org/officeDocument/2006/relationships/hyperlink" Target="https://www.mukachevo.net/" TargetMode="External"/><Relationship Id="rId4" Type="http://schemas.openxmlformats.org/officeDocument/2006/relationships/hyperlink" Target="https://1939.in.ua/" TargetMode="External"/><Relationship Id="rId9" Type="http://schemas.openxmlformats.org/officeDocument/2006/relationships/hyperlink" Target="https://risu.ua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260DAAE-F925-11DA-1392-452BA0DFE2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95" y="440217"/>
            <a:ext cx="7940220" cy="245475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B1341B-74CE-99E1-8A79-DB717AB6E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0483" y="3347884"/>
            <a:ext cx="11399892" cy="2218958"/>
          </a:xfrm>
        </p:spPr>
        <p:txBody>
          <a:bodyPr/>
          <a:lstStyle/>
          <a:p>
            <a:r>
              <a:rPr lang="uk-UA" b="1" dirty="0" smtClean="0"/>
              <a:t>Історичні пам’ятки міста Хуст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9628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16271" y="497428"/>
            <a:ext cx="8575729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  <a:p>
            <a:r>
              <a:rPr lang="ru-RU" sz="1500" dirty="0" err="1"/>
              <a:t>Вулиці</a:t>
            </a:r>
            <a:r>
              <a:rPr lang="ru-RU" sz="1500" dirty="0"/>
              <a:t> </a:t>
            </a:r>
            <a:r>
              <a:rPr lang="ru-RU" sz="1500" dirty="0" err="1"/>
              <a:t>ведуть</a:t>
            </a:r>
            <a:r>
              <a:rPr lang="ru-RU" sz="1500" dirty="0"/>
              <a:t> нас до </a:t>
            </a:r>
            <a:r>
              <a:rPr lang="ru-RU" sz="1500" dirty="0" err="1"/>
              <a:t>іншого</a:t>
            </a:r>
            <a:r>
              <a:rPr lang="ru-RU" sz="1500" dirty="0"/>
              <a:t> кварталу, де </a:t>
            </a:r>
            <a:r>
              <a:rPr lang="ru-RU" sz="1500" dirty="0" err="1"/>
              <a:t>височіє</a:t>
            </a:r>
            <a:r>
              <a:rPr lang="ru-RU" sz="1500" dirty="0"/>
              <a:t> </a:t>
            </a:r>
            <a:r>
              <a:rPr lang="ru-RU" sz="1500" dirty="0" err="1"/>
              <a:t>сіра</a:t>
            </a:r>
            <a:r>
              <a:rPr lang="ru-RU" sz="1500" dirty="0"/>
              <a:t> </a:t>
            </a:r>
            <a:r>
              <a:rPr lang="ru-RU" sz="1500" dirty="0" err="1"/>
              <a:t>споруда</a:t>
            </a:r>
            <a:r>
              <a:rPr lang="ru-RU" sz="1500" dirty="0"/>
              <a:t> в </a:t>
            </a:r>
            <a:r>
              <a:rPr lang="ru-RU" sz="1500" dirty="0" err="1"/>
              <a:t>стилі</a:t>
            </a:r>
            <a:r>
              <a:rPr lang="ru-RU" sz="1500" dirty="0"/>
              <a:t> модерн – </a:t>
            </a:r>
            <a:r>
              <a:rPr lang="ru-RU" sz="1500" dirty="0" err="1"/>
              <a:t>типовий</a:t>
            </a:r>
            <a:r>
              <a:rPr lang="ru-RU" sz="1500" dirty="0"/>
              <a:t> для старого Ужгорода </a:t>
            </a:r>
            <a:r>
              <a:rPr lang="ru-RU" sz="1500" dirty="0" err="1"/>
              <a:t>архітектурний</a:t>
            </a:r>
            <a:r>
              <a:rPr lang="ru-RU" sz="1500" dirty="0"/>
              <a:t> стиль. </a:t>
            </a:r>
            <a:r>
              <a:rPr lang="ru-RU" sz="1500" dirty="0" err="1"/>
              <a:t>Це</a:t>
            </a:r>
            <a:r>
              <a:rPr lang="ru-RU" sz="1500" dirty="0"/>
              <a:t> </a:t>
            </a:r>
            <a:r>
              <a:rPr lang="ru-RU" sz="1500" dirty="0" err="1"/>
              <a:t>будівля</a:t>
            </a:r>
            <a:r>
              <a:rPr lang="ru-RU" sz="1500" dirty="0"/>
              <a:t> уряду </a:t>
            </a:r>
            <a:r>
              <a:rPr lang="ru-RU" sz="1500" dirty="0" err="1"/>
              <a:t>Карпатської</a:t>
            </a:r>
            <a:r>
              <a:rPr lang="ru-RU" sz="1500" dirty="0"/>
              <a:t> </a:t>
            </a:r>
            <a:r>
              <a:rPr lang="ru-RU" sz="1500" dirty="0" err="1"/>
              <a:t>України</a:t>
            </a:r>
            <a:r>
              <a:rPr lang="ru-RU" sz="1500" dirty="0"/>
              <a:t>, </a:t>
            </a:r>
            <a:r>
              <a:rPr lang="ru-RU" sz="1500" dirty="0" err="1"/>
              <a:t>колишній</a:t>
            </a:r>
            <a:r>
              <a:rPr lang="ru-RU" sz="1500" dirty="0"/>
              <a:t> </a:t>
            </a:r>
            <a:r>
              <a:rPr lang="ru-RU" sz="1500" dirty="0" err="1"/>
              <a:t>міський</a:t>
            </a:r>
            <a:r>
              <a:rPr lang="ru-RU" sz="1500" dirty="0"/>
              <a:t> </a:t>
            </a:r>
            <a:r>
              <a:rPr lang="ru-RU" sz="1500" dirty="0" err="1"/>
              <a:t>магістрат</a:t>
            </a:r>
            <a:r>
              <a:rPr lang="ru-RU" sz="1500" dirty="0"/>
              <a:t> Хуста, </a:t>
            </a:r>
            <a:r>
              <a:rPr lang="ru-RU" sz="1500" dirty="0" err="1"/>
              <a:t>що</a:t>
            </a:r>
            <a:r>
              <a:rPr lang="ru-RU" sz="1500" dirty="0"/>
              <a:t> служив </a:t>
            </a:r>
            <a:r>
              <a:rPr lang="ru-RU" sz="1500" dirty="0" err="1"/>
              <a:t>місцем</a:t>
            </a:r>
            <a:r>
              <a:rPr lang="ru-RU" sz="1500" dirty="0"/>
              <a:t> </a:t>
            </a:r>
            <a:r>
              <a:rPr lang="ru-RU" sz="1500" dirty="0" err="1"/>
              <a:t>роботи</a:t>
            </a:r>
            <a:r>
              <a:rPr lang="ru-RU" sz="1500" dirty="0"/>
              <a:t> Августина Волошина</a:t>
            </a:r>
            <a:r>
              <a:rPr lang="ru-RU" sz="1500" dirty="0" smtClean="0"/>
              <a:t>.</a:t>
            </a:r>
            <a:endParaRPr lang="ru-RU" sz="1500" dirty="0"/>
          </a:p>
          <a:p>
            <a:r>
              <a:rPr lang="ru-RU" sz="1500" dirty="0" smtClean="0"/>
              <a:t>У </a:t>
            </a:r>
            <a:r>
              <a:rPr lang="ru-RU" sz="1500" dirty="0" err="1" smtClean="0"/>
              <a:t>цій</a:t>
            </a:r>
            <a:r>
              <a:rPr lang="ru-RU" sz="1500" dirty="0" smtClean="0"/>
              <a:t> </a:t>
            </a:r>
            <a:r>
              <a:rPr lang="ru-RU" sz="1500" dirty="0" err="1" smtClean="0"/>
              <a:t>будівлі</a:t>
            </a:r>
            <a:r>
              <a:rPr lang="ru-RU" sz="1500" dirty="0" smtClean="0"/>
              <a:t> </a:t>
            </a:r>
            <a:r>
              <a:rPr lang="ru-RU" sz="1500" dirty="0" err="1" smtClean="0"/>
              <a:t>також</a:t>
            </a:r>
            <a:r>
              <a:rPr lang="ru-RU" sz="1500" dirty="0" smtClean="0"/>
              <a:t> </a:t>
            </a:r>
            <a:r>
              <a:rPr lang="ru-RU" sz="1500" dirty="0" err="1" smtClean="0"/>
              <a:t>відбувались</a:t>
            </a:r>
            <a:r>
              <a:rPr lang="ru-RU" sz="1500" dirty="0" smtClean="0"/>
              <a:t> </a:t>
            </a:r>
            <a:r>
              <a:rPr lang="ru-RU" sz="1500" dirty="0" err="1" smtClean="0"/>
              <a:t>одні</a:t>
            </a:r>
            <a:r>
              <a:rPr lang="ru-RU" sz="1500" dirty="0" smtClean="0"/>
              <a:t> з перших </a:t>
            </a:r>
            <a:r>
              <a:rPr lang="ru-RU" sz="1500" dirty="0" err="1" smtClean="0"/>
              <a:t>боїв</a:t>
            </a:r>
            <a:r>
              <a:rPr lang="ru-RU" sz="1500" dirty="0" smtClean="0"/>
              <a:t> 13-14 </a:t>
            </a:r>
            <a:r>
              <a:rPr lang="ru-RU" sz="1500" dirty="0" err="1" smtClean="0"/>
              <a:t>березня</a:t>
            </a:r>
            <a:r>
              <a:rPr lang="ru-RU" sz="1500" dirty="0" smtClean="0"/>
              <a:t> 1939 року. </a:t>
            </a:r>
            <a:r>
              <a:rPr lang="ru-RU" sz="1500" dirty="0" err="1" smtClean="0"/>
              <a:t>Багато</a:t>
            </a:r>
            <a:r>
              <a:rPr lang="ru-RU" sz="1500" dirty="0" smtClean="0"/>
              <a:t> </a:t>
            </a:r>
            <a:r>
              <a:rPr lang="ru-RU" sz="1500" dirty="0" err="1"/>
              <a:t>січовиків</a:t>
            </a:r>
            <a:r>
              <a:rPr lang="ru-RU" sz="1500" dirty="0"/>
              <a:t>, </a:t>
            </a:r>
            <a:r>
              <a:rPr lang="ru-RU" sz="1500" dirty="0" err="1"/>
              <a:t>потрапивши</a:t>
            </a:r>
            <a:r>
              <a:rPr lang="ru-RU" sz="1500" dirty="0"/>
              <a:t> до </a:t>
            </a:r>
            <a:r>
              <a:rPr lang="ru-RU" sz="1500" dirty="0" err="1"/>
              <a:t>в'язниці</a:t>
            </a:r>
            <a:r>
              <a:rPr lang="ru-RU" sz="1500" dirty="0"/>
              <a:t> </a:t>
            </a:r>
            <a:r>
              <a:rPr lang="ru-RU" sz="1500" dirty="0" err="1"/>
              <a:t>після</a:t>
            </a:r>
            <a:r>
              <a:rPr lang="ru-RU" sz="1500" dirty="0"/>
              <a:t> </a:t>
            </a:r>
            <a:r>
              <a:rPr lang="ru-RU" sz="1500" dirty="0" err="1"/>
              <a:t>боїв</a:t>
            </a:r>
            <a:r>
              <a:rPr lang="ru-RU" sz="1500" dirty="0"/>
              <a:t>, </a:t>
            </a:r>
            <a:r>
              <a:rPr lang="ru-RU" sz="1500" dirty="0" err="1"/>
              <a:t>були</a:t>
            </a:r>
            <a:r>
              <a:rPr lang="ru-RU" sz="1500" dirty="0"/>
              <a:t> </a:t>
            </a:r>
            <a:r>
              <a:rPr lang="ru-RU" sz="1500" dirty="0" err="1"/>
              <a:t>розстріляні</a:t>
            </a:r>
            <a:r>
              <a:rPr lang="ru-RU" sz="1500" dirty="0"/>
              <a:t> </a:t>
            </a:r>
            <a:r>
              <a:rPr lang="ru-RU" sz="1500" dirty="0" err="1"/>
              <a:t>угорцями</a:t>
            </a:r>
            <a:r>
              <a:rPr lang="ru-RU" sz="1500" dirty="0"/>
              <a:t> на </a:t>
            </a:r>
            <a:r>
              <a:rPr lang="ru-RU" sz="1500" dirty="0" err="1"/>
              <a:t>Замковій</a:t>
            </a:r>
            <a:r>
              <a:rPr lang="ru-RU" sz="1500" dirty="0"/>
              <a:t> </a:t>
            </a:r>
            <a:r>
              <a:rPr lang="ru-RU" sz="1500" dirty="0" err="1"/>
              <a:t>горі</a:t>
            </a:r>
            <a:r>
              <a:rPr lang="ru-RU" sz="1500" dirty="0"/>
              <a:t>. За </a:t>
            </a:r>
            <a:r>
              <a:rPr lang="ru-RU" sz="1500" dirty="0" err="1"/>
              <a:t>свідченнями</a:t>
            </a:r>
            <a:r>
              <a:rPr lang="ru-RU" sz="1500" dirty="0"/>
              <a:t> </a:t>
            </a:r>
            <a:r>
              <a:rPr lang="ru-RU" sz="1500" dirty="0" err="1"/>
              <a:t>Володимира</a:t>
            </a:r>
            <a:r>
              <a:rPr lang="ru-RU" sz="1500" dirty="0"/>
              <a:t> </a:t>
            </a:r>
            <a:r>
              <a:rPr lang="ru-RU" sz="1500" dirty="0" err="1"/>
              <a:t>Бірчака</a:t>
            </a:r>
            <a:r>
              <a:rPr lang="ru-RU" sz="1500" dirty="0"/>
              <a:t>, в </a:t>
            </a:r>
            <a:r>
              <a:rPr lang="ru-RU" sz="1500" dirty="0" err="1"/>
              <a:t>перші</a:t>
            </a:r>
            <a:r>
              <a:rPr lang="ru-RU" sz="1500" dirty="0"/>
              <a:t> </a:t>
            </a:r>
            <a:r>
              <a:rPr lang="ru-RU" sz="1500" dirty="0" err="1"/>
              <a:t>дні</a:t>
            </a:r>
            <a:r>
              <a:rPr lang="ru-RU" sz="1500" dirty="0"/>
              <a:t> </a:t>
            </a:r>
            <a:r>
              <a:rPr lang="ru-RU" sz="1500" dirty="0" err="1"/>
              <a:t>окупації</a:t>
            </a:r>
            <a:r>
              <a:rPr lang="ru-RU" sz="1500" dirty="0"/>
              <a:t> тут </a:t>
            </a:r>
            <a:r>
              <a:rPr lang="ru-RU" sz="1500" dirty="0" err="1"/>
              <a:t>розстрілювали</a:t>
            </a:r>
            <a:r>
              <a:rPr lang="ru-RU" sz="1500" dirty="0"/>
              <a:t> десятки людей</a:t>
            </a:r>
            <a:r>
              <a:rPr lang="ru-RU" sz="1500" dirty="0" smtClean="0"/>
              <a:t>.</a:t>
            </a:r>
            <a:endParaRPr lang="ru-RU" sz="1500" dirty="0"/>
          </a:p>
          <a:p>
            <a:r>
              <a:rPr lang="ru-RU" sz="1500" dirty="0" err="1"/>
              <a:t>Німецький</a:t>
            </a:r>
            <a:r>
              <a:rPr lang="ru-RU" sz="1500" dirty="0"/>
              <a:t> консул в </a:t>
            </a:r>
            <a:r>
              <a:rPr lang="ru-RU" sz="1500" dirty="0" err="1"/>
              <a:t>Хусті</a:t>
            </a:r>
            <a:r>
              <a:rPr lang="ru-RU" sz="1500" dirty="0"/>
              <a:t> </a:t>
            </a:r>
            <a:r>
              <a:rPr lang="ru-RU" sz="1500" dirty="0" err="1"/>
              <a:t>врятував</a:t>
            </a:r>
            <a:r>
              <a:rPr lang="ru-RU" sz="1500" dirty="0"/>
              <a:t> </a:t>
            </a:r>
            <a:r>
              <a:rPr lang="ru-RU" sz="1500" dirty="0" err="1"/>
              <a:t>багатьох</a:t>
            </a:r>
            <a:r>
              <a:rPr lang="ru-RU" sz="1500" dirty="0"/>
              <a:t> </a:t>
            </a:r>
            <a:r>
              <a:rPr lang="ru-RU" sz="1500" dirty="0" err="1"/>
              <a:t>вояків</a:t>
            </a:r>
            <a:r>
              <a:rPr lang="ru-RU" sz="1500" dirty="0"/>
              <a:t>, взявши </a:t>
            </a:r>
            <a:r>
              <a:rPr lang="ru-RU" sz="1500" dirty="0" err="1"/>
              <a:t>їх</a:t>
            </a:r>
            <a:r>
              <a:rPr lang="ru-RU" sz="1500" dirty="0"/>
              <a:t> </a:t>
            </a:r>
            <a:r>
              <a:rPr lang="ru-RU" sz="1500" dirty="0" err="1"/>
              <a:t>під</a:t>
            </a:r>
            <a:r>
              <a:rPr lang="ru-RU" sz="1500" dirty="0"/>
              <a:t> </a:t>
            </a:r>
            <a:r>
              <a:rPr lang="ru-RU" sz="1500" dirty="0" err="1"/>
              <a:t>свій</a:t>
            </a:r>
            <a:r>
              <a:rPr lang="ru-RU" sz="1500" dirty="0"/>
              <a:t> </a:t>
            </a:r>
            <a:r>
              <a:rPr lang="ru-RU" sz="1500" dirty="0" err="1"/>
              <a:t>захист</a:t>
            </a:r>
            <a:r>
              <a:rPr lang="ru-RU" sz="1500" dirty="0"/>
              <a:t>. </a:t>
            </a:r>
            <a:r>
              <a:rPr lang="ru-RU" sz="1500" dirty="0" err="1"/>
              <a:t>Їх</a:t>
            </a:r>
            <a:r>
              <a:rPr lang="ru-RU" sz="1500" dirty="0"/>
              <a:t> легально </a:t>
            </a:r>
            <a:r>
              <a:rPr lang="ru-RU" sz="1500" dirty="0" err="1"/>
              <a:t>евакуйовано</a:t>
            </a:r>
            <a:r>
              <a:rPr lang="ru-RU" sz="1500" dirty="0"/>
              <a:t> до </a:t>
            </a:r>
            <a:r>
              <a:rPr lang="ru-RU" sz="1500" dirty="0" err="1"/>
              <a:t>Словаччини</a:t>
            </a:r>
            <a:r>
              <a:rPr lang="ru-RU" sz="1500" dirty="0"/>
              <a:t>, де </a:t>
            </a:r>
            <a:r>
              <a:rPr lang="ru-RU" sz="1500" dirty="0" err="1"/>
              <a:t>німці</a:t>
            </a:r>
            <a:r>
              <a:rPr lang="ru-RU" sz="1500" dirty="0"/>
              <a:t> </a:t>
            </a:r>
            <a:r>
              <a:rPr lang="ru-RU" sz="1500" dirty="0" err="1"/>
              <a:t>згодом</a:t>
            </a:r>
            <a:r>
              <a:rPr lang="ru-RU" sz="1500" dirty="0"/>
              <a:t> </a:t>
            </a:r>
            <a:r>
              <a:rPr lang="ru-RU" sz="1500" dirty="0" err="1"/>
              <a:t>сформували</a:t>
            </a:r>
            <a:r>
              <a:rPr lang="ru-RU" sz="1500" dirty="0"/>
              <a:t> полк Романа Сушка, </a:t>
            </a:r>
            <a:r>
              <a:rPr lang="ru-RU" sz="1500" dirty="0" err="1"/>
              <a:t>який</a:t>
            </a:r>
            <a:r>
              <a:rPr lang="ru-RU" sz="1500" dirty="0"/>
              <a:t> брав участь в </a:t>
            </a:r>
            <a:r>
              <a:rPr lang="ru-RU" sz="1500" dirty="0" err="1"/>
              <a:t>диверсіях</a:t>
            </a:r>
            <a:r>
              <a:rPr lang="ru-RU" sz="1500" dirty="0"/>
              <a:t> </a:t>
            </a:r>
            <a:r>
              <a:rPr lang="ru-RU" sz="1500" dirty="0" err="1"/>
              <a:t>проти</a:t>
            </a:r>
            <a:r>
              <a:rPr lang="ru-RU" sz="1500" dirty="0"/>
              <a:t> </a:t>
            </a:r>
            <a:r>
              <a:rPr lang="ru-RU" sz="1500" dirty="0" err="1"/>
              <a:t>польської</a:t>
            </a:r>
            <a:r>
              <a:rPr lang="ru-RU" sz="1500" dirty="0"/>
              <a:t> </a:t>
            </a:r>
            <a:r>
              <a:rPr lang="ru-RU" sz="1500" dirty="0" err="1"/>
              <a:t>влади</a:t>
            </a:r>
            <a:r>
              <a:rPr lang="ru-RU" sz="1500" dirty="0" smtClean="0"/>
              <a:t>.</a:t>
            </a:r>
            <a:endParaRPr lang="ru-RU" sz="1500" dirty="0"/>
          </a:p>
          <a:p>
            <a:r>
              <a:rPr lang="ru-RU" sz="1500" dirty="0" err="1"/>
              <a:t>Частину</a:t>
            </a:r>
            <a:r>
              <a:rPr lang="ru-RU" sz="1500" dirty="0"/>
              <a:t> </a:t>
            </a:r>
            <a:r>
              <a:rPr lang="ru-RU" sz="1500" dirty="0" err="1"/>
              <a:t>полонених</a:t>
            </a:r>
            <a:r>
              <a:rPr lang="ru-RU" sz="1500" dirty="0"/>
              <a:t> </a:t>
            </a:r>
            <a:r>
              <a:rPr lang="ru-RU" sz="1500" dirty="0" err="1"/>
              <a:t>січовиків</a:t>
            </a:r>
            <a:r>
              <a:rPr lang="ru-RU" sz="1500" dirty="0"/>
              <a:t> </a:t>
            </a:r>
            <a:r>
              <a:rPr lang="ru-RU" sz="1500" dirty="0" err="1"/>
              <a:t>угорці</a:t>
            </a:r>
            <a:r>
              <a:rPr lang="ru-RU" sz="1500" dirty="0"/>
              <a:t> передали </a:t>
            </a:r>
            <a:r>
              <a:rPr lang="ru-RU" sz="1500" dirty="0" err="1"/>
              <a:t>польській</a:t>
            </a:r>
            <a:r>
              <a:rPr lang="ru-RU" sz="1500" dirty="0"/>
              <a:t> </a:t>
            </a:r>
            <a:r>
              <a:rPr lang="ru-RU" sz="1500" dirty="0" err="1"/>
              <a:t>владі</a:t>
            </a:r>
            <a:r>
              <a:rPr lang="ru-RU" sz="1500" dirty="0"/>
              <a:t> на </a:t>
            </a:r>
            <a:r>
              <a:rPr lang="ru-RU" sz="1500" dirty="0" err="1"/>
              <a:t>Верецькому</a:t>
            </a:r>
            <a:r>
              <a:rPr lang="ru-RU" sz="1500" dirty="0"/>
              <a:t> та </a:t>
            </a:r>
            <a:r>
              <a:rPr lang="ru-RU" sz="1500" dirty="0" err="1"/>
              <a:t>Ужоцькому</a:t>
            </a:r>
            <a:r>
              <a:rPr lang="ru-RU" sz="1500" dirty="0"/>
              <a:t> перевалах, де </a:t>
            </a:r>
            <a:r>
              <a:rPr lang="ru-RU" sz="1500" dirty="0" err="1"/>
              <a:t>їх</a:t>
            </a:r>
            <a:r>
              <a:rPr lang="ru-RU" sz="1500" dirty="0"/>
              <a:t> </a:t>
            </a:r>
            <a:r>
              <a:rPr lang="ru-RU" sz="1500" dirty="0" err="1"/>
              <a:t>також</a:t>
            </a:r>
            <a:r>
              <a:rPr lang="ru-RU" sz="1500" dirty="0"/>
              <a:t> </a:t>
            </a:r>
            <a:r>
              <a:rPr lang="ru-RU" sz="1500" dirty="0" err="1"/>
              <a:t>розстріляли</a:t>
            </a:r>
            <a:r>
              <a:rPr lang="ru-RU" sz="1500" dirty="0"/>
              <a:t>. </a:t>
            </a:r>
            <a:r>
              <a:rPr lang="ru-RU" sz="1500" dirty="0" err="1"/>
              <a:t>Розповідь</a:t>
            </a:r>
            <a:r>
              <a:rPr lang="ru-RU" sz="1500" dirty="0"/>
              <a:t> про 500 </a:t>
            </a:r>
            <a:r>
              <a:rPr lang="ru-RU" sz="1500" dirty="0" err="1"/>
              <a:t>січовиків</a:t>
            </a:r>
            <a:r>
              <a:rPr lang="ru-RU" sz="1500" dirty="0"/>
              <a:t>, </a:t>
            </a:r>
            <a:r>
              <a:rPr lang="ru-RU" sz="1500" dirty="0" err="1"/>
              <a:t>убитих</a:t>
            </a:r>
            <a:r>
              <a:rPr lang="ru-RU" sz="1500" dirty="0"/>
              <a:t> на </a:t>
            </a:r>
            <a:r>
              <a:rPr lang="ru-RU" sz="1500" dirty="0" err="1"/>
              <a:t>Верецькому</a:t>
            </a:r>
            <a:r>
              <a:rPr lang="ru-RU" sz="1500" dirty="0"/>
              <a:t> </a:t>
            </a:r>
            <a:r>
              <a:rPr lang="ru-RU" sz="1500" dirty="0" err="1"/>
              <a:t>перевалі</a:t>
            </a:r>
            <a:r>
              <a:rPr lang="ru-RU" sz="1500" dirty="0"/>
              <a:t>, є </a:t>
            </a:r>
            <a:r>
              <a:rPr lang="ru-RU" sz="1500" dirty="0" err="1"/>
              <a:t>міфом</a:t>
            </a:r>
            <a:r>
              <a:rPr lang="ru-RU" sz="1500" dirty="0"/>
              <a:t> – </a:t>
            </a:r>
            <a:r>
              <a:rPr lang="ru-RU" sz="1500" dirty="0" err="1"/>
              <a:t>йдеться</a:t>
            </a:r>
            <a:r>
              <a:rPr lang="ru-RU" sz="1500" dirty="0"/>
              <a:t> про десятки людей. </a:t>
            </a:r>
            <a:r>
              <a:rPr lang="ru-RU" sz="1500" dirty="0" err="1"/>
              <a:t>Їх</a:t>
            </a:r>
            <a:r>
              <a:rPr lang="ru-RU" sz="1500" dirty="0"/>
              <a:t> останки </a:t>
            </a:r>
            <a:r>
              <a:rPr lang="ru-RU" sz="1500" dirty="0" err="1"/>
              <a:t>знайдені</a:t>
            </a:r>
            <a:r>
              <a:rPr lang="ru-RU" sz="1500" dirty="0"/>
              <a:t> </a:t>
            </a:r>
            <a:r>
              <a:rPr lang="ru-RU" sz="1500" dirty="0" err="1"/>
              <a:t>пошуковцями</a:t>
            </a:r>
            <a:r>
              <a:rPr lang="ru-RU" sz="1500" dirty="0"/>
              <a:t> і </a:t>
            </a:r>
            <a:r>
              <a:rPr lang="ru-RU" sz="1500" dirty="0" err="1"/>
              <a:t>перепоховані</a:t>
            </a:r>
            <a:r>
              <a:rPr lang="ru-RU" sz="1500" dirty="0" smtClean="0"/>
              <a:t>.</a:t>
            </a:r>
            <a:endParaRPr lang="ru-RU" sz="1500" dirty="0"/>
          </a:p>
          <a:p>
            <a:r>
              <a:rPr lang="ru-RU" sz="1500" dirty="0" err="1"/>
              <a:t>Угорці</a:t>
            </a:r>
            <a:r>
              <a:rPr lang="ru-RU" sz="1500" dirty="0"/>
              <a:t> </a:t>
            </a:r>
            <a:r>
              <a:rPr lang="ru-RU" sz="1500" dirty="0" err="1"/>
              <a:t>жорстоко</a:t>
            </a:r>
            <a:r>
              <a:rPr lang="ru-RU" sz="1500" dirty="0"/>
              <a:t> </a:t>
            </a:r>
            <a:r>
              <a:rPr lang="ru-RU" sz="1500" dirty="0" err="1"/>
              <a:t>поводилися</a:t>
            </a:r>
            <a:r>
              <a:rPr lang="ru-RU" sz="1500" dirty="0"/>
              <a:t> з </a:t>
            </a:r>
            <a:r>
              <a:rPr lang="ru-RU" sz="1500" dirty="0" err="1"/>
              <a:t>січовиками</a:t>
            </a:r>
            <a:r>
              <a:rPr lang="ru-RU" sz="1500" dirty="0"/>
              <a:t>, не </a:t>
            </a:r>
            <a:r>
              <a:rPr lang="ru-RU" sz="1500" dirty="0" err="1"/>
              <a:t>визнаючи</a:t>
            </a:r>
            <a:r>
              <a:rPr lang="ru-RU" sz="1500" dirty="0"/>
              <a:t> </a:t>
            </a:r>
            <a:r>
              <a:rPr lang="ru-RU" sz="1500" dirty="0" err="1"/>
              <a:t>їх</a:t>
            </a:r>
            <a:r>
              <a:rPr lang="ru-RU" sz="1500" dirty="0"/>
              <a:t> </a:t>
            </a:r>
            <a:r>
              <a:rPr lang="ru-RU" sz="1500" dirty="0" err="1"/>
              <a:t>збройним</a:t>
            </a:r>
            <a:r>
              <a:rPr lang="ru-RU" sz="1500" dirty="0"/>
              <a:t> </a:t>
            </a:r>
            <a:r>
              <a:rPr lang="ru-RU" sz="1500" dirty="0" err="1"/>
              <a:t>формуванням</a:t>
            </a:r>
            <a:r>
              <a:rPr lang="ru-RU" sz="1500" dirty="0"/>
              <a:t>, </a:t>
            </a:r>
            <a:r>
              <a:rPr lang="ru-RU" sz="1500" dirty="0" err="1"/>
              <a:t>що</a:t>
            </a:r>
            <a:r>
              <a:rPr lang="ru-RU" sz="1500" dirty="0"/>
              <a:t> </a:t>
            </a:r>
            <a:r>
              <a:rPr lang="ru-RU" sz="1500" dirty="0" err="1"/>
              <a:t>підпадає</a:t>
            </a:r>
            <a:r>
              <a:rPr lang="ru-RU" sz="1500" dirty="0"/>
              <a:t> </a:t>
            </a:r>
            <a:r>
              <a:rPr lang="ru-RU" sz="1500" dirty="0" err="1"/>
              <a:t>під</a:t>
            </a:r>
            <a:r>
              <a:rPr lang="ru-RU" sz="1500" dirty="0"/>
              <a:t> </a:t>
            </a:r>
            <a:r>
              <a:rPr lang="ru-RU" sz="1500" dirty="0" err="1"/>
              <a:t>захист</a:t>
            </a:r>
            <a:r>
              <a:rPr lang="ru-RU" sz="1500" dirty="0"/>
              <a:t> </a:t>
            </a:r>
            <a:r>
              <a:rPr lang="ru-RU" sz="1500" dirty="0" err="1"/>
              <a:t>Женевської</a:t>
            </a:r>
            <a:r>
              <a:rPr lang="ru-RU" sz="1500" dirty="0"/>
              <a:t> </a:t>
            </a:r>
            <a:r>
              <a:rPr lang="ru-RU" sz="1500" dirty="0" err="1"/>
              <a:t>конвенції</a:t>
            </a:r>
            <a:r>
              <a:rPr lang="ru-RU" sz="1500" dirty="0"/>
              <a:t>. </a:t>
            </a:r>
            <a:r>
              <a:rPr lang="ru-RU" sz="1500" dirty="0" err="1"/>
              <a:t>Розстріли</a:t>
            </a:r>
            <a:r>
              <a:rPr lang="ru-RU" sz="1500" dirty="0"/>
              <a:t> без суду та </a:t>
            </a:r>
            <a:r>
              <a:rPr lang="ru-RU" sz="1500" dirty="0" err="1"/>
              <a:t>слідства</a:t>
            </a:r>
            <a:r>
              <a:rPr lang="ru-RU" sz="1500" dirty="0"/>
              <a:t> </a:t>
            </a:r>
            <a:r>
              <a:rPr lang="ru-RU" sz="1500" dirty="0" err="1"/>
              <a:t>тривали</a:t>
            </a:r>
            <a:r>
              <a:rPr lang="ru-RU" sz="1500" dirty="0"/>
              <a:t> в </a:t>
            </a:r>
            <a:r>
              <a:rPr lang="ru-RU" sz="1500" dirty="0" err="1"/>
              <a:t>перші</a:t>
            </a:r>
            <a:r>
              <a:rPr lang="ru-RU" sz="1500" dirty="0"/>
              <a:t> </a:t>
            </a:r>
            <a:r>
              <a:rPr lang="ru-RU" sz="1500" dirty="0" err="1"/>
              <a:t>дні</a:t>
            </a:r>
            <a:r>
              <a:rPr lang="ru-RU" sz="1500" dirty="0"/>
              <a:t> </a:t>
            </a:r>
            <a:r>
              <a:rPr lang="ru-RU" sz="1500" dirty="0" err="1"/>
              <a:t>окупації</a:t>
            </a:r>
            <a:r>
              <a:rPr lang="ru-RU" sz="1500" dirty="0"/>
              <a:t> Хуста</a:t>
            </a:r>
            <a:r>
              <a:rPr lang="ru-RU" sz="1500" dirty="0" smtClean="0"/>
              <a:t>.</a:t>
            </a:r>
            <a:endParaRPr lang="ru-RU" sz="1500" dirty="0"/>
          </a:p>
          <a:p>
            <a:r>
              <a:rPr lang="ru-RU" sz="1500" dirty="0" err="1"/>
              <a:t>Нерегулярні</a:t>
            </a:r>
            <a:r>
              <a:rPr lang="ru-RU" sz="1500" dirty="0"/>
              <a:t> </a:t>
            </a:r>
            <a:r>
              <a:rPr lang="ru-RU" sz="1500" dirty="0" err="1"/>
              <a:t>угорські</a:t>
            </a:r>
            <a:r>
              <a:rPr lang="ru-RU" sz="1500" dirty="0"/>
              <a:t> </a:t>
            </a:r>
            <a:r>
              <a:rPr lang="ru-RU" sz="1500" dirty="0" err="1"/>
              <a:t>військові</a:t>
            </a:r>
            <a:r>
              <a:rPr lang="ru-RU" sz="1500" dirty="0"/>
              <a:t> </a:t>
            </a:r>
            <a:r>
              <a:rPr lang="ru-RU" sz="1500" dirty="0" err="1"/>
              <a:t>частини</a:t>
            </a:r>
            <a:r>
              <a:rPr lang="ru-RU" sz="1500" dirty="0"/>
              <a:t>, </a:t>
            </a:r>
            <a:r>
              <a:rPr lang="ru-RU" sz="1500" dirty="0" err="1"/>
              <a:t>які</a:t>
            </a:r>
            <a:r>
              <a:rPr lang="ru-RU" sz="1500" dirty="0"/>
              <a:t> </a:t>
            </a:r>
            <a:r>
              <a:rPr lang="ru-RU" sz="1500" dirty="0" err="1"/>
              <a:t>йшли</a:t>
            </a:r>
            <a:r>
              <a:rPr lang="ru-RU" sz="1500" dirty="0"/>
              <a:t> в </a:t>
            </a:r>
            <a:r>
              <a:rPr lang="ru-RU" sz="1500" dirty="0" err="1"/>
              <a:t>авангарді</a:t>
            </a:r>
            <a:r>
              <a:rPr lang="ru-RU" sz="1500" dirty="0"/>
              <a:t>, чинили </a:t>
            </a:r>
            <a:r>
              <a:rPr lang="ru-RU" sz="1500" dirty="0" err="1"/>
              <a:t>найбільше</a:t>
            </a:r>
            <a:r>
              <a:rPr lang="ru-RU" sz="1500" dirty="0"/>
              <a:t> </a:t>
            </a:r>
            <a:r>
              <a:rPr lang="ru-RU" sz="1500" dirty="0" err="1"/>
              <a:t>жорстокостей</a:t>
            </a:r>
            <a:r>
              <a:rPr lang="ru-RU" sz="1500" dirty="0"/>
              <a:t>. Коли </a:t>
            </a:r>
            <a:r>
              <a:rPr lang="ru-RU" sz="1500" dirty="0" err="1"/>
              <a:t>пізніше</a:t>
            </a:r>
            <a:r>
              <a:rPr lang="ru-RU" sz="1500" dirty="0"/>
              <a:t> </a:t>
            </a:r>
            <a:r>
              <a:rPr lang="ru-RU" sz="1500" dirty="0" err="1"/>
              <a:t>ввійшли</a:t>
            </a:r>
            <a:r>
              <a:rPr lang="ru-RU" sz="1500" dirty="0"/>
              <a:t> </a:t>
            </a:r>
            <a:r>
              <a:rPr lang="ru-RU" sz="1500" dirty="0" err="1"/>
              <a:t>регулярні</a:t>
            </a:r>
            <a:r>
              <a:rPr lang="ru-RU" sz="1500" dirty="0"/>
              <a:t> </a:t>
            </a:r>
            <a:r>
              <a:rPr lang="ru-RU" sz="1500" dirty="0" err="1"/>
              <a:t>угорські</a:t>
            </a:r>
            <a:r>
              <a:rPr lang="ru-RU" sz="1500" dirty="0"/>
              <a:t> </a:t>
            </a:r>
            <a:r>
              <a:rPr lang="ru-RU" sz="1500" dirty="0" err="1"/>
              <a:t>війська</a:t>
            </a:r>
            <a:r>
              <a:rPr lang="ru-RU" sz="1500" dirty="0"/>
              <a:t>, </a:t>
            </a:r>
            <a:r>
              <a:rPr lang="ru-RU" sz="1500" dirty="0" err="1"/>
              <a:t>ці</a:t>
            </a:r>
            <a:r>
              <a:rPr lang="ru-RU" sz="1500" dirty="0"/>
              <a:t> </a:t>
            </a:r>
            <a:r>
              <a:rPr lang="ru-RU" sz="1500" dirty="0" err="1"/>
              <a:t>розстріли</a:t>
            </a:r>
            <a:r>
              <a:rPr lang="ru-RU" sz="1500" dirty="0"/>
              <a:t> </a:t>
            </a:r>
            <a:r>
              <a:rPr lang="ru-RU" sz="1500" dirty="0" err="1"/>
              <a:t>припинилися</a:t>
            </a:r>
            <a:r>
              <a:rPr lang="ru-RU" sz="1500" dirty="0" smtClean="0"/>
              <a:t>.</a:t>
            </a:r>
            <a:endParaRPr lang="ru-RU" sz="1500" dirty="0"/>
          </a:p>
          <a:p>
            <a:r>
              <a:rPr lang="ru-RU" sz="1500" dirty="0" err="1"/>
              <a:t>Багатьох</a:t>
            </a:r>
            <a:r>
              <a:rPr lang="ru-RU" sz="1500" dirty="0"/>
              <a:t> </a:t>
            </a:r>
            <a:r>
              <a:rPr lang="ru-RU" sz="1500" dirty="0" err="1"/>
              <a:t>січовиків</a:t>
            </a:r>
            <a:r>
              <a:rPr lang="ru-RU" sz="1500" dirty="0"/>
              <a:t>, таких як </a:t>
            </a:r>
            <a:r>
              <a:rPr lang="ru-RU" sz="1500" dirty="0" err="1"/>
              <a:t>Федір</a:t>
            </a:r>
            <a:r>
              <a:rPr lang="ru-RU" sz="1500" dirty="0"/>
              <a:t> </a:t>
            </a:r>
            <a:r>
              <a:rPr lang="ru-RU" sz="1500" dirty="0" err="1"/>
              <a:t>Ревай</a:t>
            </a:r>
            <a:r>
              <a:rPr lang="ru-RU" sz="1500" dirty="0"/>
              <a:t>, Василь </a:t>
            </a:r>
            <a:r>
              <a:rPr lang="ru-RU" sz="1500" dirty="0" err="1"/>
              <a:t>Гренджа-Донський</a:t>
            </a:r>
            <a:r>
              <a:rPr lang="ru-RU" sz="1500" dirty="0"/>
              <a:t>, </a:t>
            </a:r>
            <a:r>
              <a:rPr lang="ru-RU" sz="1500" dirty="0" err="1"/>
              <a:t>Дмитро</a:t>
            </a:r>
            <a:r>
              <a:rPr lang="ru-RU" sz="1500" dirty="0"/>
              <a:t> </a:t>
            </a:r>
            <a:r>
              <a:rPr lang="ru-RU" sz="1500" dirty="0" err="1"/>
              <a:t>Климпуш</a:t>
            </a:r>
            <a:r>
              <a:rPr lang="ru-RU" sz="1500" dirty="0"/>
              <a:t>, </a:t>
            </a:r>
            <a:r>
              <a:rPr lang="ru-RU" sz="1500" dirty="0" err="1"/>
              <a:t>угорці</a:t>
            </a:r>
            <a:r>
              <a:rPr lang="ru-RU" sz="1500" dirty="0"/>
              <a:t> </a:t>
            </a:r>
            <a:r>
              <a:rPr lang="ru-RU" sz="1500" dirty="0" err="1"/>
              <a:t>відпустили</a:t>
            </a:r>
            <a:r>
              <a:rPr lang="ru-RU" sz="1500" dirty="0"/>
              <a:t> </a:t>
            </a:r>
            <a:r>
              <a:rPr lang="ru-RU" sz="1500" dirty="0" err="1"/>
              <a:t>під</a:t>
            </a:r>
            <a:r>
              <a:rPr lang="ru-RU" sz="1500" dirty="0"/>
              <a:t> </a:t>
            </a:r>
            <a:r>
              <a:rPr lang="ru-RU" sz="1500" dirty="0" err="1"/>
              <a:t>жандармський</a:t>
            </a:r>
            <a:r>
              <a:rPr lang="ru-RU" sz="1500" dirty="0"/>
              <a:t> </a:t>
            </a:r>
            <a:r>
              <a:rPr lang="ru-RU" sz="1500" dirty="0" err="1"/>
              <a:t>нагляд</a:t>
            </a:r>
            <a:r>
              <a:rPr lang="ru-RU" sz="1500" dirty="0"/>
              <a:t>, але за </a:t>
            </a:r>
            <a:r>
              <a:rPr lang="ru-RU" sz="1500" dirty="0" err="1"/>
              <a:t>радянської</a:t>
            </a:r>
            <a:r>
              <a:rPr lang="ru-RU" sz="1500" dirty="0"/>
              <a:t> </a:t>
            </a:r>
            <a:r>
              <a:rPr lang="ru-RU" sz="1500" dirty="0" err="1"/>
              <a:t>влади</a:t>
            </a:r>
            <a:r>
              <a:rPr lang="ru-RU" sz="1500" dirty="0"/>
              <a:t> </a:t>
            </a:r>
            <a:r>
              <a:rPr lang="ru-RU" sz="1500" dirty="0" err="1"/>
              <a:t>їм</a:t>
            </a:r>
            <a:r>
              <a:rPr lang="ru-RU" sz="1500" dirty="0"/>
              <a:t> </a:t>
            </a:r>
            <a:r>
              <a:rPr lang="ru-RU" sz="1500" dirty="0" err="1"/>
              <a:t>пригадали</a:t>
            </a:r>
            <a:r>
              <a:rPr lang="ru-RU" sz="1500" dirty="0"/>
              <a:t> участь у боях за </a:t>
            </a:r>
            <a:r>
              <a:rPr lang="ru-RU" sz="1500" dirty="0" err="1"/>
              <a:t>Карпатську</a:t>
            </a:r>
            <a:r>
              <a:rPr lang="ru-RU" sz="1500" dirty="0"/>
              <a:t> </a:t>
            </a:r>
            <a:r>
              <a:rPr lang="ru-RU" sz="1500" dirty="0" err="1"/>
              <a:t>Україну</a:t>
            </a:r>
            <a:r>
              <a:rPr lang="ru-RU" sz="1500" dirty="0" smtClean="0"/>
              <a:t>.</a:t>
            </a:r>
            <a:endParaRPr lang="ru-RU" sz="1500" dirty="0"/>
          </a:p>
          <a:p>
            <a:r>
              <a:rPr lang="ru-RU" sz="1500" dirty="0" err="1"/>
              <a:t>Будівля</a:t>
            </a:r>
            <a:r>
              <a:rPr lang="ru-RU" sz="1500" dirty="0"/>
              <a:t> уряду </a:t>
            </a:r>
            <a:r>
              <a:rPr lang="ru-RU" sz="1500" dirty="0" err="1"/>
              <a:t>Карпатської</a:t>
            </a:r>
            <a:r>
              <a:rPr lang="ru-RU" sz="1500" dirty="0"/>
              <a:t> </a:t>
            </a:r>
            <a:r>
              <a:rPr lang="ru-RU" sz="1500" dirty="0" err="1"/>
              <a:t>України</a:t>
            </a:r>
            <a:r>
              <a:rPr lang="ru-RU" sz="1500" dirty="0"/>
              <a:t> – </a:t>
            </a:r>
            <a:r>
              <a:rPr lang="ru-RU" sz="1500" dirty="0" err="1"/>
              <a:t>це</a:t>
            </a:r>
            <a:r>
              <a:rPr lang="ru-RU" sz="1500" dirty="0"/>
              <a:t> не просто </a:t>
            </a:r>
            <a:r>
              <a:rPr lang="ru-RU" sz="1500" dirty="0" err="1"/>
              <a:t>архітектурний</a:t>
            </a:r>
            <a:r>
              <a:rPr lang="ru-RU" sz="1500" dirty="0"/>
              <a:t> </a:t>
            </a:r>
            <a:r>
              <a:rPr lang="ru-RU" sz="1500" dirty="0" err="1"/>
              <a:t>пам'ятник</a:t>
            </a:r>
            <a:r>
              <a:rPr lang="ru-RU" sz="1500" dirty="0"/>
              <a:t>. </a:t>
            </a:r>
            <a:r>
              <a:rPr lang="ru-RU" sz="1500" dirty="0" err="1"/>
              <a:t>Це</a:t>
            </a:r>
            <a:r>
              <a:rPr lang="ru-RU" sz="1500" dirty="0"/>
              <a:t> </a:t>
            </a:r>
            <a:r>
              <a:rPr lang="ru-RU" sz="1500" dirty="0" err="1"/>
              <a:t>місце</a:t>
            </a:r>
            <a:r>
              <a:rPr lang="ru-RU" sz="1500" dirty="0"/>
              <a:t>, де й </a:t>
            </a:r>
            <a:r>
              <a:rPr lang="ru-RU" sz="1500" dirty="0" err="1"/>
              <a:t>досі</a:t>
            </a:r>
            <a:r>
              <a:rPr lang="ru-RU" sz="1500" dirty="0"/>
              <a:t> </a:t>
            </a:r>
            <a:r>
              <a:rPr lang="ru-RU" sz="1500" dirty="0" err="1"/>
              <a:t>відчуваються</a:t>
            </a:r>
            <a:r>
              <a:rPr lang="ru-RU" sz="1500" dirty="0"/>
              <a:t> </a:t>
            </a:r>
            <a:r>
              <a:rPr lang="ru-RU" sz="1500" dirty="0" err="1"/>
              <a:t>відлуння</a:t>
            </a:r>
            <a:r>
              <a:rPr lang="ru-RU" sz="1500" dirty="0"/>
              <a:t> </a:t>
            </a:r>
            <a:r>
              <a:rPr lang="ru-RU" sz="1500" dirty="0" err="1"/>
              <a:t>трагічних</a:t>
            </a:r>
            <a:r>
              <a:rPr lang="ru-RU" sz="1500" dirty="0"/>
              <a:t> </a:t>
            </a:r>
            <a:r>
              <a:rPr lang="ru-RU" sz="1500" dirty="0" err="1"/>
              <a:t>подій</a:t>
            </a:r>
            <a:r>
              <a:rPr lang="ru-RU" sz="1500" dirty="0"/>
              <a:t>. </a:t>
            </a:r>
            <a:r>
              <a:rPr lang="ru-RU" sz="1500" dirty="0" err="1"/>
              <a:t>Стіни</a:t>
            </a:r>
            <a:r>
              <a:rPr lang="ru-RU" sz="1500" dirty="0"/>
              <a:t> </a:t>
            </a:r>
            <a:r>
              <a:rPr lang="ru-RU" sz="1500" dirty="0" err="1"/>
              <a:t>цієї</a:t>
            </a:r>
            <a:r>
              <a:rPr lang="ru-RU" sz="1500" dirty="0"/>
              <a:t> </a:t>
            </a:r>
            <a:r>
              <a:rPr lang="ru-RU" sz="1500" dirty="0" err="1"/>
              <a:t>будівлі</a:t>
            </a:r>
            <a:r>
              <a:rPr lang="ru-RU" sz="1500" dirty="0"/>
              <a:t> </a:t>
            </a:r>
            <a:r>
              <a:rPr lang="ru-RU" sz="1500" dirty="0" err="1"/>
              <a:t>пам'ятають</a:t>
            </a:r>
            <a:r>
              <a:rPr lang="ru-RU" sz="1500" dirty="0"/>
              <a:t> </a:t>
            </a:r>
            <a:r>
              <a:rPr lang="ru-RU" sz="1500" dirty="0" err="1"/>
              <a:t>героїзм</a:t>
            </a:r>
            <a:r>
              <a:rPr lang="ru-RU" sz="1500" dirty="0"/>
              <a:t> </a:t>
            </a:r>
            <a:r>
              <a:rPr lang="ru-RU" sz="1500" dirty="0" err="1"/>
              <a:t>січовиків</a:t>
            </a:r>
            <a:r>
              <a:rPr lang="ru-RU" sz="1500" dirty="0"/>
              <a:t>, </a:t>
            </a:r>
            <a:r>
              <a:rPr lang="ru-RU" sz="1500" dirty="0" err="1"/>
              <a:t>їхню</a:t>
            </a:r>
            <a:r>
              <a:rPr lang="ru-RU" sz="1500" dirty="0"/>
              <a:t> </a:t>
            </a:r>
            <a:r>
              <a:rPr lang="ru-RU" sz="1500" dirty="0" err="1"/>
              <a:t>боротьбу</a:t>
            </a:r>
            <a:r>
              <a:rPr lang="ru-RU" sz="1500" dirty="0"/>
              <a:t> за свободу та </a:t>
            </a:r>
            <a:r>
              <a:rPr lang="ru-RU" sz="1500" dirty="0" err="1"/>
              <a:t>самостійність</a:t>
            </a:r>
            <a:r>
              <a:rPr lang="ru-RU" sz="1500" dirty="0"/>
              <a:t>, а </a:t>
            </a:r>
            <a:r>
              <a:rPr lang="ru-RU" sz="1500" dirty="0" err="1"/>
              <a:t>також</a:t>
            </a:r>
            <a:r>
              <a:rPr lang="ru-RU" sz="1500" dirty="0"/>
              <a:t> </a:t>
            </a:r>
            <a:r>
              <a:rPr lang="ru-RU" sz="1500" dirty="0" err="1"/>
              <a:t>жорстокість</a:t>
            </a:r>
            <a:r>
              <a:rPr lang="ru-RU" sz="1500" dirty="0"/>
              <a:t> </a:t>
            </a:r>
            <a:r>
              <a:rPr lang="ru-RU" sz="1500" dirty="0" err="1"/>
              <a:t>окупантів</a:t>
            </a:r>
            <a:r>
              <a:rPr lang="ru-RU" sz="1600" dirty="0"/>
              <a:t>.</a:t>
            </a:r>
            <a:endParaRPr lang="en-US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24351" y="205040"/>
            <a:ext cx="7235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FFFF00"/>
                </a:solidFill>
                <a:latin typeface="+mj-lt"/>
              </a:rPr>
              <a:t>Будівля</a:t>
            </a:r>
            <a:r>
              <a:rPr lang="ru-RU" sz="3200" b="1" dirty="0">
                <a:solidFill>
                  <a:srgbClr val="FFFF00"/>
                </a:solidFill>
                <a:latin typeface="+mj-lt"/>
              </a:rPr>
              <a:t> уряду </a:t>
            </a:r>
            <a:r>
              <a:rPr lang="ru-RU" sz="3200" b="1" dirty="0" err="1">
                <a:solidFill>
                  <a:srgbClr val="FFFF00"/>
                </a:solidFill>
                <a:latin typeface="+mj-lt"/>
              </a:rPr>
              <a:t>Карпатської</a:t>
            </a:r>
            <a:r>
              <a:rPr lang="ru-RU" sz="32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+mj-lt"/>
              </a:rPr>
              <a:t>України</a:t>
            </a:r>
            <a:endParaRPr lang="en-US" sz="32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276"/>
            <a:ext cx="3466454" cy="2208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05" y="3680181"/>
            <a:ext cx="3353649" cy="223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9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94202" y="516194"/>
            <a:ext cx="9581535" cy="5917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  <a:p>
            <a:r>
              <a:rPr lang="ru-RU" sz="1450" dirty="0"/>
              <a:t>14 </a:t>
            </a:r>
            <a:r>
              <a:rPr lang="ru-RU" sz="1450" dirty="0" err="1"/>
              <a:t>березня</a:t>
            </a:r>
            <a:r>
              <a:rPr lang="ru-RU" sz="1450" dirty="0"/>
              <a:t> 1939 року. </a:t>
            </a:r>
            <a:r>
              <a:rPr lang="ru-RU" sz="1450" dirty="0" err="1"/>
              <a:t>Карпатська</a:t>
            </a:r>
            <a:r>
              <a:rPr lang="ru-RU" sz="1450" dirty="0"/>
              <a:t> </a:t>
            </a:r>
            <a:r>
              <a:rPr lang="ru-RU" sz="1450" dirty="0" err="1"/>
              <a:t>Україна</a:t>
            </a:r>
            <a:r>
              <a:rPr lang="ru-RU" sz="1450" dirty="0"/>
              <a:t> проголосила свою </a:t>
            </a:r>
            <a:r>
              <a:rPr lang="ru-RU" sz="1450" dirty="0" err="1"/>
              <a:t>незалежність</a:t>
            </a:r>
            <a:r>
              <a:rPr lang="ru-RU" sz="1450" dirty="0"/>
              <a:t>. </a:t>
            </a:r>
            <a:r>
              <a:rPr lang="ru-RU" sz="1450" dirty="0" err="1"/>
              <a:t>Радість</a:t>
            </a:r>
            <a:r>
              <a:rPr lang="ru-RU" sz="1450" dirty="0"/>
              <a:t> </a:t>
            </a:r>
            <a:r>
              <a:rPr lang="ru-RU" sz="1450" dirty="0" err="1"/>
              <a:t>омрачалася</a:t>
            </a:r>
            <a:r>
              <a:rPr lang="ru-RU" sz="1450" dirty="0"/>
              <a:t> </a:t>
            </a:r>
            <a:r>
              <a:rPr lang="ru-RU" sz="1450" dirty="0" err="1"/>
              <a:t>наближенням</a:t>
            </a:r>
            <a:r>
              <a:rPr lang="ru-RU" sz="1450" dirty="0"/>
              <a:t> </a:t>
            </a:r>
            <a:r>
              <a:rPr lang="ru-RU" sz="1450" dirty="0" err="1"/>
              <a:t>угорських</a:t>
            </a:r>
            <a:r>
              <a:rPr lang="ru-RU" sz="1450" dirty="0"/>
              <a:t> </a:t>
            </a:r>
            <a:r>
              <a:rPr lang="ru-RU" sz="1450" dirty="0" err="1"/>
              <a:t>військ</a:t>
            </a:r>
            <a:r>
              <a:rPr lang="ru-RU" sz="1450" dirty="0"/>
              <a:t>. У </a:t>
            </a:r>
            <a:r>
              <a:rPr lang="ru-RU" sz="1450" dirty="0" err="1"/>
              <a:t>світлі</a:t>
            </a:r>
            <a:r>
              <a:rPr lang="ru-RU" sz="1450" dirty="0"/>
              <a:t> </a:t>
            </a:r>
            <a:r>
              <a:rPr lang="ru-RU" sz="1450" dirty="0" err="1"/>
              <a:t>подій</a:t>
            </a:r>
            <a:r>
              <a:rPr lang="ru-RU" sz="1450" dirty="0"/>
              <a:t>, </a:t>
            </a:r>
            <a:r>
              <a:rPr lang="ru-RU" sz="1450" dirty="0" err="1"/>
              <a:t>що</a:t>
            </a:r>
            <a:r>
              <a:rPr lang="ru-RU" sz="1450" dirty="0"/>
              <a:t> </a:t>
            </a:r>
            <a:r>
              <a:rPr lang="ru-RU" sz="1450" dirty="0" err="1"/>
              <a:t>відбулися</a:t>
            </a:r>
            <a:r>
              <a:rPr lang="ru-RU" sz="1450" dirty="0"/>
              <a:t> 15 </a:t>
            </a:r>
            <a:r>
              <a:rPr lang="ru-RU" sz="1450" dirty="0" err="1"/>
              <a:t>березня</a:t>
            </a:r>
            <a:r>
              <a:rPr lang="ru-RU" sz="1450" dirty="0"/>
              <a:t> 1939 року, </a:t>
            </a:r>
            <a:r>
              <a:rPr lang="ru-RU" sz="1450" dirty="0" err="1"/>
              <a:t>велике</a:t>
            </a:r>
            <a:r>
              <a:rPr lang="ru-RU" sz="1450" dirty="0"/>
              <a:t> Красне поле над </a:t>
            </a:r>
            <a:r>
              <a:rPr lang="ru-RU" sz="1450" dirty="0" err="1"/>
              <a:t>швидкоплинною</a:t>
            </a:r>
            <a:r>
              <a:rPr lang="ru-RU" sz="1450" dirty="0"/>
              <a:t> </a:t>
            </a:r>
            <a:r>
              <a:rPr lang="ru-RU" sz="1450" dirty="0" err="1"/>
              <a:t>Тисою</a:t>
            </a:r>
            <a:r>
              <a:rPr lang="ru-RU" sz="1450" dirty="0"/>
              <a:t> не </a:t>
            </a:r>
            <a:r>
              <a:rPr lang="ru-RU" sz="1450" dirty="0" err="1"/>
              <a:t>відзначалося</a:t>
            </a:r>
            <a:r>
              <a:rPr lang="ru-RU" sz="1450" dirty="0"/>
              <a:t> </a:t>
            </a:r>
            <a:r>
              <a:rPr lang="ru-RU" sz="1450" dirty="0" err="1"/>
              <a:t>своєю</a:t>
            </a:r>
            <a:r>
              <a:rPr lang="ru-RU" sz="1450" dirty="0"/>
              <a:t> красою, але мало </a:t>
            </a:r>
            <a:r>
              <a:rPr lang="ru-RU" sz="1450" dirty="0" err="1"/>
              <a:t>символічне</a:t>
            </a:r>
            <a:r>
              <a:rPr lang="ru-RU" sz="1450" dirty="0"/>
              <a:t> </a:t>
            </a:r>
            <a:r>
              <a:rPr lang="ru-RU" sz="1450" dirty="0" err="1"/>
              <a:t>значення</a:t>
            </a:r>
            <a:r>
              <a:rPr lang="ru-RU" sz="1450" dirty="0"/>
              <a:t> "</a:t>
            </a:r>
            <a:r>
              <a:rPr lang="ru-RU" sz="1450" dirty="0" err="1"/>
              <a:t>червоне</a:t>
            </a:r>
            <a:r>
              <a:rPr lang="ru-RU" sz="1450" dirty="0"/>
              <a:t>" через </a:t>
            </a:r>
            <a:r>
              <a:rPr lang="ru-RU" sz="1450" dirty="0" err="1"/>
              <a:t>пролиту</a:t>
            </a:r>
            <a:r>
              <a:rPr lang="ru-RU" sz="1450" dirty="0"/>
              <a:t> кров </a:t>
            </a:r>
            <a:r>
              <a:rPr lang="ru-RU" sz="1450" dirty="0" err="1"/>
              <a:t>молодих</a:t>
            </a:r>
            <a:r>
              <a:rPr lang="ru-RU" sz="1450" dirty="0"/>
              <a:t> </a:t>
            </a:r>
            <a:r>
              <a:rPr lang="ru-RU" sz="1450" dirty="0" err="1"/>
              <a:t>захисників</a:t>
            </a:r>
            <a:r>
              <a:rPr lang="ru-RU" sz="1450" dirty="0"/>
              <a:t> </a:t>
            </a:r>
            <a:r>
              <a:rPr lang="ru-RU" sz="1450" dirty="0" err="1"/>
              <a:t>Карпатської</a:t>
            </a:r>
            <a:r>
              <a:rPr lang="ru-RU" sz="1450" dirty="0"/>
              <a:t> </a:t>
            </a:r>
            <a:r>
              <a:rPr lang="ru-RU" sz="1450" dirty="0" err="1"/>
              <a:t>України</a:t>
            </a:r>
            <a:r>
              <a:rPr lang="ru-RU" sz="1450" dirty="0"/>
              <a:t> – </a:t>
            </a:r>
            <a:r>
              <a:rPr lang="ru-RU" sz="1450" dirty="0" err="1"/>
              <a:t>Незалежної</a:t>
            </a:r>
            <a:r>
              <a:rPr lang="ru-RU" sz="1450" dirty="0"/>
              <a:t> </a:t>
            </a:r>
            <a:r>
              <a:rPr lang="ru-RU" sz="1450" dirty="0" err="1"/>
              <a:t>держави</a:t>
            </a:r>
            <a:r>
              <a:rPr lang="ru-RU" sz="1450" dirty="0"/>
              <a:t>, яку </a:t>
            </a:r>
            <a:r>
              <a:rPr lang="ru-RU" sz="1450" dirty="0" err="1"/>
              <a:t>проголошено</a:t>
            </a:r>
            <a:r>
              <a:rPr lang="ru-RU" sz="1450" dirty="0"/>
              <a:t> того дня на </a:t>
            </a:r>
            <a:r>
              <a:rPr lang="ru-RU" sz="1450" dirty="0" err="1"/>
              <a:t>Першому</a:t>
            </a:r>
            <a:r>
              <a:rPr lang="ru-RU" sz="1450" dirty="0"/>
              <a:t> </a:t>
            </a:r>
            <a:r>
              <a:rPr lang="ru-RU" sz="1450" dirty="0" err="1"/>
              <a:t>засіданні</a:t>
            </a:r>
            <a:r>
              <a:rPr lang="ru-RU" sz="1450" dirty="0"/>
              <a:t> </a:t>
            </a:r>
            <a:r>
              <a:rPr lang="ru-RU" sz="1450" dirty="0" err="1"/>
              <a:t>її</a:t>
            </a:r>
            <a:r>
              <a:rPr lang="ru-RU" sz="1450" dirty="0"/>
              <a:t> Сойму</a:t>
            </a:r>
            <a:r>
              <a:rPr lang="ru-RU" sz="1450" dirty="0" smtClean="0"/>
              <a:t>.</a:t>
            </a:r>
            <a:endParaRPr lang="ru-RU" sz="1450" dirty="0"/>
          </a:p>
          <a:p>
            <a:r>
              <a:rPr lang="ru-RU" sz="1450" dirty="0" err="1"/>
              <a:t>Серед</a:t>
            </a:r>
            <a:r>
              <a:rPr lang="ru-RU" sz="1450" dirty="0"/>
              <a:t> тих, </a:t>
            </a:r>
            <a:r>
              <a:rPr lang="ru-RU" sz="1450" dirty="0" err="1"/>
              <a:t>хто</a:t>
            </a:r>
            <a:r>
              <a:rPr lang="ru-RU" sz="1450" dirty="0"/>
              <a:t> став на </a:t>
            </a:r>
            <a:r>
              <a:rPr lang="ru-RU" sz="1450" dirty="0" err="1"/>
              <a:t>захист</a:t>
            </a:r>
            <a:r>
              <a:rPr lang="ru-RU" sz="1450" dirty="0"/>
              <a:t> </a:t>
            </a:r>
            <a:r>
              <a:rPr lang="ru-RU" sz="1450" dirty="0" err="1"/>
              <a:t>рідної</a:t>
            </a:r>
            <a:r>
              <a:rPr lang="ru-RU" sz="1450" dirty="0"/>
              <a:t> </a:t>
            </a:r>
            <a:r>
              <a:rPr lang="ru-RU" sz="1450" dirty="0" err="1"/>
              <a:t>землі</a:t>
            </a:r>
            <a:r>
              <a:rPr lang="ru-RU" sz="1450" dirty="0"/>
              <a:t>, </a:t>
            </a:r>
            <a:r>
              <a:rPr lang="ru-RU" sz="1450" dirty="0" err="1"/>
              <a:t>були</a:t>
            </a:r>
            <a:r>
              <a:rPr lang="ru-RU" sz="1450" dirty="0"/>
              <a:t> юнаки та </a:t>
            </a:r>
            <a:r>
              <a:rPr lang="ru-RU" sz="1450" dirty="0" err="1"/>
              <a:t>дівчата</a:t>
            </a:r>
            <a:r>
              <a:rPr lang="ru-RU" sz="1450" dirty="0"/>
              <a:t> з Пласту, </a:t>
            </a:r>
            <a:r>
              <a:rPr lang="ru-RU" sz="1450" dirty="0" err="1"/>
              <a:t>української</a:t>
            </a:r>
            <a:r>
              <a:rPr lang="ru-RU" sz="1450" dirty="0"/>
              <a:t> </a:t>
            </a:r>
            <a:r>
              <a:rPr lang="ru-RU" sz="1450" dirty="0" err="1"/>
              <a:t>скаутської</a:t>
            </a:r>
            <a:r>
              <a:rPr lang="ru-RU" sz="1450" dirty="0"/>
              <a:t> </a:t>
            </a:r>
            <a:r>
              <a:rPr lang="ru-RU" sz="1450" dirty="0" err="1"/>
              <a:t>організації</a:t>
            </a:r>
            <a:r>
              <a:rPr lang="ru-RU" sz="1450" dirty="0" smtClean="0"/>
              <a:t>.</a:t>
            </a:r>
            <a:endParaRPr lang="ru-RU" sz="1450" dirty="0"/>
          </a:p>
          <a:p>
            <a:r>
              <a:rPr lang="ru-RU" sz="1450" dirty="0"/>
              <a:t>15 </a:t>
            </a:r>
            <a:r>
              <a:rPr lang="ru-RU" sz="1450" dirty="0" err="1"/>
              <a:t>березня</a:t>
            </a:r>
            <a:r>
              <a:rPr lang="ru-RU" sz="1450" dirty="0"/>
              <a:t> </a:t>
            </a:r>
            <a:r>
              <a:rPr lang="ru-RU" sz="1450" dirty="0" err="1"/>
              <a:t>двадцять</a:t>
            </a:r>
            <a:r>
              <a:rPr lang="ru-RU" sz="1450" dirty="0"/>
              <a:t> </a:t>
            </a:r>
            <a:r>
              <a:rPr lang="ru-RU" sz="1450" dirty="0" err="1"/>
              <a:t>пластунів</a:t>
            </a:r>
            <a:r>
              <a:rPr lang="ru-RU" sz="1450" dirty="0"/>
              <a:t> </a:t>
            </a:r>
            <a:r>
              <a:rPr lang="ru-RU" sz="1450" dirty="0" err="1"/>
              <a:t>під</a:t>
            </a:r>
            <a:r>
              <a:rPr lang="ru-RU" sz="1450" dirty="0"/>
              <a:t> проводом </a:t>
            </a:r>
            <a:r>
              <a:rPr lang="ru-RU" sz="1450" dirty="0" err="1"/>
              <a:t>Михайла</a:t>
            </a:r>
            <a:r>
              <a:rPr lang="ru-RU" sz="1450" dirty="0"/>
              <a:t> </a:t>
            </a:r>
            <a:r>
              <a:rPr lang="ru-RU" sz="1450" dirty="0" err="1"/>
              <a:t>Козичара</a:t>
            </a:r>
            <a:r>
              <a:rPr lang="ru-RU" sz="1450" dirty="0"/>
              <a:t> </a:t>
            </a:r>
            <a:r>
              <a:rPr lang="ru-RU" sz="1450" dirty="0" err="1"/>
              <a:t>стримували</a:t>
            </a:r>
            <a:r>
              <a:rPr lang="ru-RU" sz="1450" dirty="0"/>
              <a:t> </a:t>
            </a:r>
            <a:r>
              <a:rPr lang="ru-RU" sz="1450" dirty="0" err="1"/>
              <a:t>мадярів</a:t>
            </a:r>
            <a:r>
              <a:rPr lang="ru-RU" sz="1450" dirty="0"/>
              <a:t> у </a:t>
            </a:r>
            <a:r>
              <a:rPr lang="ru-RU" sz="1450" dirty="0" err="1"/>
              <a:t>Виноградові</a:t>
            </a:r>
            <a:r>
              <a:rPr lang="ru-RU" sz="1450" dirty="0"/>
              <a:t>. </a:t>
            </a:r>
            <a:r>
              <a:rPr lang="ru-RU" sz="1450" dirty="0" err="1"/>
              <a:t>Їм</a:t>
            </a:r>
            <a:r>
              <a:rPr lang="ru-RU" sz="1450" dirty="0"/>
              <a:t> на </a:t>
            </a:r>
            <a:r>
              <a:rPr lang="ru-RU" sz="1450" dirty="0" err="1"/>
              <a:t>допомогу</a:t>
            </a:r>
            <a:r>
              <a:rPr lang="ru-RU" sz="1450" dirty="0"/>
              <a:t> </a:t>
            </a:r>
            <a:r>
              <a:rPr lang="ru-RU" sz="1450" dirty="0" err="1"/>
              <a:t>йшли</a:t>
            </a:r>
            <a:r>
              <a:rPr lang="ru-RU" sz="1450" dirty="0"/>
              <a:t> </a:t>
            </a:r>
            <a:r>
              <a:rPr lang="ru-RU" sz="1450" dirty="0" err="1"/>
              <a:t>інші</a:t>
            </a:r>
            <a:r>
              <a:rPr lang="ru-RU" sz="1450" dirty="0"/>
              <a:t> </a:t>
            </a:r>
            <a:r>
              <a:rPr lang="ru-RU" sz="1450" dirty="0" err="1"/>
              <a:t>пластуни</a:t>
            </a:r>
            <a:r>
              <a:rPr lang="ru-RU" sz="1450" dirty="0"/>
              <a:t>, але </a:t>
            </a:r>
            <a:r>
              <a:rPr lang="ru-RU" sz="1450" dirty="0" err="1"/>
              <a:t>зброї</a:t>
            </a:r>
            <a:r>
              <a:rPr lang="ru-RU" sz="1450" dirty="0"/>
              <a:t> не </a:t>
            </a:r>
            <a:r>
              <a:rPr lang="ru-RU" sz="1450" dirty="0" err="1" smtClean="0"/>
              <a:t>було.В</a:t>
            </a:r>
            <a:r>
              <a:rPr lang="ru-RU" sz="1450" dirty="0" smtClean="0"/>
              <a:t> </a:t>
            </a:r>
            <a:r>
              <a:rPr lang="ru-RU" sz="1450" dirty="0" err="1"/>
              <a:t>ніч</a:t>
            </a:r>
            <a:r>
              <a:rPr lang="ru-RU" sz="1450" dirty="0"/>
              <a:t> з 15 на 16 </a:t>
            </a:r>
            <a:r>
              <a:rPr lang="ru-RU" sz="1450" dirty="0" err="1"/>
              <a:t>березня</a:t>
            </a:r>
            <a:r>
              <a:rPr lang="ru-RU" sz="1450" dirty="0"/>
              <a:t> </a:t>
            </a:r>
            <a:r>
              <a:rPr lang="ru-RU" sz="1450" dirty="0" err="1"/>
              <a:t>п'ятдесят</a:t>
            </a:r>
            <a:r>
              <a:rPr lang="ru-RU" sz="1450" dirty="0"/>
              <a:t> </a:t>
            </a:r>
            <a:r>
              <a:rPr lang="ru-RU" sz="1450" dirty="0" err="1"/>
              <a:t>пластунів</a:t>
            </a:r>
            <a:r>
              <a:rPr lang="ru-RU" sz="1450" dirty="0"/>
              <a:t> на </a:t>
            </a:r>
            <a:r>
              <a:rPr lang="ru-RU" sz="1450" dirty="0" err="1"/>
              <a:t>чолі</a:t>
            </a:r>
            <a:r>
              <a:rPr lang="ru-RU" sz="1450" dirty="0"/>
              <a:t> з проф. Яковом </a:t>
            </a:r>
            <a:r>
              <a:rPr lang="ru-RU" sz="1450" dirty="0" err="1"/>
              <a:t>Голотою</a:t>
            </a:r>
            <a:r>
              <a:rPr lang="ru-RU" sz="1450" dirty="0"/>
              <a:t> </a:t>
            </a:r>
            <a:r>
              <a:rPr lang="ru-RU" sz="1450" dirty="0" err="1"/>
              <a:t>вирушили</a:t>
            </a:r>
            <a:r>
              <a:rPr lang="ru-RU" sz="1450" dirty="0"/>
              <a:t> на </a:t>
            </a:r>
            <a:r>
              <a:rPr lang="ru-RU" sz="1450" dirty="0" err="1"/>
              <a:t>допомогу</a:t>
            </a:r>
            <a:r>
              <a:rPr lang="ru-RU" sz="1450" dirty="0"/>
              <a:t> </a:t>
            </a:r>
            <a:r>
              <a:rPr lang="ru-RU" sz="1450" dirty="0" err="1"/>
              <a:t>групі</a:t>
            </a:r>
            <a:r>
              <a:rPr lang="ru-RU" sz="1450" dirty="0"/>
              <a:t> </a:t>
            </a:r>
            <a:r>
              <a:rPr lang="ru-RU" sz="1450" dirty="0" err="1" smtClean="0"/>
              <a:t>Козичара.Вони</a:t>
            </a:r>
            <a:r>
              <a:rPr lang="ru-RU" sz="1450" dirty="0" smtClean="0"/>
              <a:t> </a:t>
            </a:r>
            <a:r>
              <a:rPr lang="ru-RU" sz="1450" dirty="0" err="1"/>
              <a:t>збудували</a:t>
            </a:r>
            <a:r>
              <a:rPr lang="ru-RU" sz="1450" dirty="0"/>
              <a:t> </a:t>
            </a:r>
            <a:r>
              <a:rPr lang="ru-RU" sz="1450" dirty="0" err="1"/>
              <a:t>оборонну</a:t>
            </a:r>
            <a:r>
              <a:rPr lang="ru-RU" sz="1450" dirty="0"/>
              <a:t> </a:t>
            </a:r>
            <a:r>
              <a:rPr lang="ru-RU" sz="1450" dirty="0" err="1"/>
              <a:t>лінію</a:t>
            </a:r>
            <a:r>
              <a:rPr lang="ru-RU" sz="1450" dirty="0"/>
              <a:t> </a:t>
            </a:r>
            <a:r>
              <a:rPr lang="ru-RU" sz="1450" dirty="0" err="1"/>
              <a:t>біля</a:t>
            </a:r>
            <a:r>
              <a:rPr lang="ru-RU" sz="1450" dirty="0"/>
              <a:t> села </a:t>
            </a:r>
            <a:r>
              <a:rPr lang="ru-RU" sz="1450" dirty="0" err="1"/>
              <a:t>Королево</a:t>
            </a:r>
            <a:r>
              <a:rPr lang="ru-RU" sz="1450" dirty="0"/>
              <a:t>, але </a:t>
            </a:r>
            <a:r>
              <a:rPr lang="ru-RU" sz="1450" dirty="0" err="1"/>
              <a:t>сили</a:t>
            </a:r>
            <a:r>
              <a:rPr lang="ru-RU" sz="1450" dirty="0"/>
              <a:t> </a:t>
            </a:r>
            <a:r>
              <a:rPr lang="ru-RU" sz="1450" dirty="0" err="1"/>
              <a:t>були</a:t>
            </a:r>
            <a:r>
              <a:rPr lang="ru-RU" sz="1450" dirty="0"/>
              <a:t> </a:t>
            </a:r>
            <a:r>
              <a:rPr lang="ru-RU" sz="1450" dirty="0" err="1" smtClean="0"/>
              <a:t>нерівні</a:t>
            </a:r>
            <a:r>
              <a:rPr lang="ru-RU" sz="1450" dirty="0" smtClean="0"/>
              <a:t>. </a:t>
            </a:r>
            <a:r>
              <a:rPr lang="ru-RU" sz="1450" dirty="0" err="1" smtClean="0"/>
              <a:t>Козичар</a:t>
            </a:r>
            <a:r>
              <a:rPr lang="ru-RU" sz="1450" dirty="0" smtClean="0"/>
              <a:t> </a:t>
            </a:r>
            <a:r>
              <a:rPr lang="ru-RU" sz="1450" dirty="0" err="1"/>
              <a:t>був</a:t>
            </a:r>
            <a:r>
              <a:rPr lang="ru-RU" sz="1450" dirty="0"/>
              <a:t> тяжко поранений. </a:t>
            </a:r>
            <a:r>
              <a:rPr lang="ru-RU" sz="1450" dirty="0" err="1"/>
              <a:t>Його</a:t>
            </a:r>
            <a:r>
              <a:rPr lang="ru-RU" sz="1450" dirty="0"/>
              <a:t> </a:t>
            </a:r>
            <a:r>
              <a:rPr lang="ru-RU" sz="1450" dirty="0" err="1"/>
              <a:t>друзі</a:t>
            </a:r>
            <a:r>
              <a:rPr lang="ru-RU" sz="1450" dirty="0"/>
              <a:t> несли </a:t>
            </a:r>
            <a:r>
              <a:rPr lang="ru-RU" sz="1450" dirty="0" err="1"/>
              <a:t>його</a:t>
            </a:r>
            <a:r>
              <a:rPr lang="ru-RU" sz="1450" dirty="0"/>
              <a:t> на </a:t>
            </a:r>
            <a:r>
              <a:rPr lang="ru-RU" sz="1450" dirty="0" err="1"/>
              <a:t>собі</a:t>
            </a:r>
            <a:r>
              <a:rPr lang="ru-RU" sz="1450" dirty="0"/>
              <a:t>, але </a:t>
            </a:r>
            <a:r>
              <a:rPr lang="ru-RU" sz="1450" dirty="0" err="1"/>
              <a:t>мадяри</a:t>
            </a:r>
            <a:r>
              <a:rPr lang="ru-RU" sz="1450" dirty="0"/>
              <a:t> оточили </a:t>
            </a:r>
            <a:r>
              <a:rPr lang="ru-RU" sz="1450" dirty="0" err="1"/>
              <a:t>їх</a:t>
            </a:r>
            <a:r>
              <a:rPr lang="ru-RU" sz="1450" dirty="0" smtClean="0"/>
              <a:t>.</a:t>
            </a:r>
            <a:endParaRPr lang="ru-RU" sz="1450" dirty="0"/>
          </a:p>
          <a:p>
            <a:r>
              <a:rPr lang="ru-RU" sz="1450" dirty="0" err="1"/>
              <a:t>Іван</a:t>
            </a:r>
            <a:r>
              <a:rPr lang="ru-RU" sz="1450" dirty="0"/>
              <a:t> Попович, один </a:t>
            </a:r>
            <a:r>
              <a:rPr lang="ru-RU" sz="1450" dirty="0" err="1"/>
              <a:t>із</a:t>
            </a:r>
            <a:r>
              <a:rPr lang="ru-RU" sz="1450" dirty="0"/>
              <a:t> </a:t>
            </a:r>
            <a:r>
              <a:rPr lang="ru-RU" sz="1450" dirty="0" err="1"/>
              <a:t>пластунів</a:t>
            </a:r>
            <a:r>
              <a:rPr lang="ru-RU" sz="1450" dirty="0"/>
              <a:t>, </a:t>
            </a:r>
            <a:r>
              <a:rPr lang="ru-RU" sz="1450" dirty="0" err="1"/>
              <a:t>кинувся</a:t>
            </a:r>
            <a:r>
              <a:rPr lang="ru-RU" sz="1450" dirty="0"/>
              <a:t> на </a:t>
            </a:r>
            <a:r>
              <a:rPr lang="ru-RU" sz="1450" dirty="0" err="1"/>
              <a:t>ворожого</a:t>
            </a:r>
            <a:r>
              <a:rPr lang="ru-RU" sz="1450" dirty="0"/>
              <a:t> </a:t>
            </a:r>
            <a:r>
              <a:rPr lang="ru-RU" sz="1450" dirty="0" err="1"/>
              <a:t>офіцера</a:t>
            </a:r>
            <a:r>
              <a:rPr lang="ru-RU" sz="1450" dirty="0"/>
              <a:t>, </a:t>
            </a:r>
            <a:r>
              <a:rPr lang="ru-RU" sz="1450" dirty="0" err="1"/>
              <a:t>щоб</a:t>
            </a:r>
            <a:r>
              <a:rPr lang="ru-RU" sz="1450" dirty="0"/>
              <a:t> </a:t>
            </a:r>
            <a:r>
              <a:rPr lang="ru-RU" sz="1450" dirty="0" err="1"/>
              <a:t>дати</a:t>
            </a:r>
            <a:r>
              <a:rPr lang="ru-RU" sz="1450" dirty="0"/>
              <a:t> </a:t>
            </a:r>
            <a:r>
              <a:rPr lang="ru-RU" sz="1450" dirty="0" err="1"/>
              <a:t>друзям</a:t>
            </a:r>
            <a:r>
              <a:rPr lang="ru-RU" sz="1450" dirty="0"/>
              <a:t> шанс на </a:t>
            </a:r>
            <a:r>
              <a:rPr lang="ru-RU" sz="1450" dirty="0" err="1"/>
              <a:t>порятунок</a:t>
            </a:r>
            <a:r>
              <a:rPr lang="ru-RU" sz="1450" dirty="0" smtClean="0"/>
              <a:t>.</a:t>
            </a:r>
            <a:endParaRPr lang="ru-RU" sz="1450" dirty="0"/>
          </a:p>
          <a:p>
            <a:r>
              <a:rPr lang="ru-RU" sz="1450" dirty="0" err="1"/>
              <a:t>Його</a:t>
            </a:r>
            <a:r>
              <a:rPr lang="ru-RU" sz="1450" dirty="0"/>
              <a:t> </a:t>
            </a:r>
            <a:r>
              <a:rPr lang="ru-RU" sz="1450" dirty="0" err="1"/>
              <a:t>розстріляли</a:t>
            </a:r>
            <a:r>
              <a:rPr lang="ru-RU" sz="1450" dirty="0"/>
              <a:t>, а </a:t>
            </a:r>
            <a:r>
              <a:rPr lang="ru-RU" sz="1450" dirty="0" err="1"/>
              <a:t>тіло</a:t>
            </a:r>
            <a:r>
              <a:rPr lang="ru-RU" sz="1450" dirty="0"/>
              <a:t> кинули у Тису</a:t>
            </a:r>
            <a:r>
              <a:rPr lang="ru-RU" sz="1450" dirty="0" smtClean="0"/>
              <a:t>.</a:t>
            </a:r>
            <a:endParaRPr lang="ru-RU" sz="1450" dirty="0"/>
          </a:p>
          <a:p>
            <a:r>
              <a:rPr lang="ru-RU" sz="1450" dirty="0"/>
              <a:t>Битва за Красне поле, яке вело до Хуста, </a:t>
            </a:r>
            <a:r>
              <a:rPr lang="ru-RU" sz="1450" dirty="0" err="1"/>
              <a:t>тривала</a:t>
            </a:r>
            <a:r>
              <a:rPr lang="ru-RU" sz="1450" dirty="0"/>
              <a:t> </a:t>
            </a:r>
            <a:r>
              <a:rPr lang="ru-RU" sz="1450" dirty="0" err="1"/>
              <a:t>цілий</a:t>
            </a:r>
            <a:r>
              <a:rPr lang="ru-RU" sz="1450" dirty="0"/>
              <a:t> день 16 </a:t>
            </a:r>
            <a:r>
              <a:rPr lang="ru-RU" sz="1450" dirty="0" err="1" smtClean="0"/>
              <a:t>березня</a:t>
            </a:r>
            <a:r>
              <a:rPr lang="ru-RU" sz="1450" dirty="0" smtClean="0"/>
              <a:t>. </a:t>
            </a:r>
            <a:r>
              <a:rPr lang="ru-RU" sz="1450" dirty="0" err="1" smtClean="0"/>
              <a:t>Пластуни</a:t>
            </a:r>
            <a:r>
              <a:rPr lang="ru-RU" sz="1450" dirty="0" smtClean="0"/>
              <a:t> </a:t>
            </a:r>
            <a:r>
              <a:rPr lang="ru-RU" sz="1450" dirty="0" err="1"/>
              <a:t>билися</a:t>
            </a:r>
            <a:r>
              <a:rPr lang="ru-RU" sz="1450" dirty="0"/>
              <a:t> з </a:t>
            </a:r>
            <a:r>
              <a:rPr lang="ru-RU" sz="1450" dirty="0" err="1"/>
              <a:t>неймовірною</a:t>
            </a:r>
            <a:r>
              <a:rPr lang="ru-RU" sz="1450" dirty="0"/>
              <a:t> </a:t>
            </a:r>
            <a:r>
              <a:rPr lang="ru-RU" sz="1450" dirty="0" err="1"/>
              <a:t>відвагою</a:t>
            </a:r>
            <a:r>
              <a:rPr lang="ru-RU" sz="1450" dirty="0"/>
              <a:t>, але </a:t>
            </a:r>
            <a:r>
              <a:rPr lang="ru-RU" sz="1450" dirty="0" err="1"/>
              <a:t>мадяри</a:t>
            </a:r>
            <a:r>
              <a:rPr lang="ru-RU" sz="1450" dirty="0"/>
              <a:t> </a:t>
            </a:r>
            <a:r>
              <a:rPr lang="ru-RU" sz="1450" dirty="0" err="1"/>
              <a:t>мали</a:t>
            </a:r>
            <a:r>
              <a:rPr lang="ru-RU" sz="1450" dirty="0"/>
              <a:t> </a:t>
            </a:r>
            <a:r>
              <a:rPr lang="ru-RU" sz="1450" dirty="0" err="1"/>
              <a:t>перевагу</a:t>
            </a:r>
            <a:r>
              <a:rPr lang="ru-RU" sz="1450" dirty="0"/>
              <a:t> в </a:t>
            </a:r>
            <a:r>
              <a:rPr lang="ru-RU" sz="1450" dirty="0" err="1"/>
              <a:t>озброєнні</a:t>
            </a:r>
            <a:r>
              <a:rPr lang="ru-RU" sz="1450" dirty="0"/>
              <a:t> та </a:t>
            </a:r>
            <a:r>
              <a:rPr lang="ru-RU" sz="1450" dirty="0" err="1" smtClean="0"/>
              <a:t>чисельності</a:t>
            </a:r>
            <a:r>
              <a:rPr lang="ru-RU" sz="1450" dirty="0" smtClean="0"/>
              <a:t>. </a:t>
            </a:r>
            <a:r>
              <a:rPr lang="ru-RU" sz="1450" dirty="0" err="1" smtClean="0"/>
              <a:t>Іван</a:t>
            </a:r>
            <a:r>
              <a:rPr lang="ru-RU" sz="1450" dirty="0" smtClean="0"/>
              <a:t> </a:t>
            </a:r>
            <a:r>
              <a:rPr lang="ru-RU" sz="1450" dirty="0"/>
              <a:t>Рак, старший пластун, </a:t>
            </a:r>
            <a:r>
              <a:rPr lang="ru-RU" sz="1450" dirty="0" err="1"/>
              <a:t>прикривав</a:t>
            </a:r>
            <a:r>
              <a:rPr lang="ru-RU" sz="1450" dirty="0"/>
              <a:t> </a:t>
            </a:r>
            <a:r>
              <a:rPr lang="ru-RU" sz="1450" dirty="0" err="1"/>
              <a:t>відступ</a:t>
            </a:r>
            <a:r>
              <a:rPr lang="ru-RU" sz="1450" dirty="0"/>
              <a:t> </a:t>
            </a:r>
            <a:r>
              <a:rPr lang="ru-RU" sz="1450" dirty="0" err="1"/>
              <a:t>своїх</a:t>
            </a:r>
            <a:r>
              <a:rPr lang="ru-RU" sz="1450" dirty="0"/>
              <a:t> </a:t>
            </a:r>
            <a:r>
              <a:rPr lang="ru-RU" sz="1450" dirty="0" err="1" smtClean="0"/>
              <a:t>товаришів</a:t>
            </a:r>
            <a:r>
              <a:rPr lang="ru-RU" sz="1450" dirty="0" smtClean="0"/>
              <a:t>. Коли </a:t>
            </a:r>
            <a:r>
              <a:rPr lang="ru-RU" sz="1450" dirty="0" err="1"/>
              <a:t>закінчилися</a:t>
            </a:r>
            <a:r>
              <a:rPr lang="ru-RU" sz="1450" dirty="0"/>
              <a:t> </a:t>
            </a:r>
            <a:r>
              <a:rPr lang="ru-RU" sz="1450" dirty="0" err="1"/>
              <a:t>набої</a:t>
            </a:r>
            <a:r>
              <a:rPr lang="ru-RU" sz="1450" dirty="0"/>
              <a:t>, </a:t>
            </a:r>
            <a:r>
              <a:rPr lang="ru-RU" sz="1450" dirty="0" err="1"/>
              <a:t>він</a:t>
            </a:r>
            <a:r>
              <a:rPr lang="ru-RU" sz="1450" dirty="0"/>
              <a:t> </a:t>
            </a:r>
            <a:r>
              <a:rPr lang="ru-RU" sz="1450" dirty="0" err="1"/>
              <a:t>був</a:t>
            </a:r>
            <a:r>
              <a:rPr lang="ru-RU" sz="1450" dirty="0"/>
              <a:t> </a:t>
            </a:r>
            <a:r>
              <a:rPr lang="ru-RU" sz="1450" dirty="0" err="1"/>
              <a:t>оточений</a:t>
            </a:r>
            <a:r>
              <a:rPr lang="ru-RU" sz="1450" dirty="0"/>
              <a:t> і </a:t>
            </a:r>
            <a:r>
              <a:rPr lang="ru-RU" sz="1450" dirty="0" err="1"/>
              <a:t>загинув</a:t>
            </a:r>
            <a:r>
              <a:rPr lang="ru-RU" sz="1450" dirty="0"/>
              <a:t> </a:t>
            </a:r>
            <a:r>
              <a:rPr lang="ru-RU" sz="1450" dirty="0" err="1"/>
              <a:t>від</a:t>
            </a:r>
            <a:r>
              <a:rPr lang="ru-RU" sz="1450" dirty="0"/>
              <a:t> </a:t>
            </a:r>
            <a:r>
              <a:rPr lang="ru-RU" sz="1450" dirty="0" err="1"/>
              <a:t>ворожих</a:t>
            </a:r>
            <a:r>
              <a:rPr lang="ru-RU" sz="1450" dirty="0"/>
              <a:t> </a:t>
            </a:r>
            <a:r>
              <a:rPr lang="ru-RU" sz="1450" dirty="0" err="1" smtClean="0"/>
              <a:t>штиків</a:t>
            </a:r>
            <a:r>
              <a:rPr lang="ru-RU" sz="1450" dirty="0" smtClean="0"/>
              <a:t>. </a:t>
            </a:r>
            <a:r>
              <a:rPr lang="ru-RU" sz="1450" dirty="0" err="1" smtClean="0"/>
              <a:t>Більшість</a:t>
            </a:r>
            <a:r>
              <a:rPr lang="ru-RU" sz="1450" dirty="0" smtClean="0"/>
              <a:t> </a:t>
            </a:r>
            <a:r>
              <a:rPr lang="ru-RU" sz="1450" dirty="0" err="1"/>
              <a:t>оборонців</a:t>
            </a:r>
            <a:r>
              <a:rPr lang="ru-RU" sz="1450" dirty="0"/>
              <a:t> Красного Поля </a:t>
            </a:r>
            <a:r>
              <a:rPr lang="ru-RU" sz="1450" dirty="0" err="1"/>
              <a:t>відступили</a:t>
            </a:r>
            <a:r>
              <a:rPr lang="ru-RU" sz="1450" dirty="0"/>
              <a:t>, </a:t>
            </a:r>
            <a:r>
              <a:rPr lang="ru-RU" sz="1450" dirty="0" err="1"/>
              <a:t>щоб</a:t>
            </a:r>
            <a:r>
              <a:rPr lang="ru-RU" sz="1450" dirty="0"/>
              <a:t> </a:t>
            </a:r>
            <a:r>
              <a:rPr lang="ru-RU" sz="1450" dirty="0" err="1"/>
              <a:t>зайняти</a:t>
            </a:r>
            <a:r>
              <a:rPr lang="ru-RU" sz="1450" dirty="0"/>
              <a:t> </a:t>
            </a:r>
            <a:r>
              <a:rPr lang="ru-RU" sz="1450" dirty="0" err="1"/>
              <a:t>нові</a:t>
            </a:r>
            <a:r>
              <a:rPr lang="ru-RU" sz="1450" dirty="0"/>
              <a:t> </a:t>
            </a:r>
            <a:r>
              <a:rPr lang="ru-RU" sz="1450" dirty="0" err="1"/>
              <a:t>позиції</a:t>
            </a:r>
            <a:r>
              <a:rPr lang="ru-RU" sz="1450" dirty="0"/>
              <a:t> перед Хустом</a:t>
            </a:r>
            <a:r>
              <a:rPr lang="ru-RU" sz="1450" dirty="0" smtClean="0"/>
              <a:t>.</a:t>
            </a:r>
            <a:endParaRPr lang="ru-RU" sz="1450" dirty="0"/>
          </a:p>
          <a:p>
            <a:r>
              <a:rPr lang="ru-RU" sz="1450" dirty="0"/>
              <a:t>16 </a:t>
            </a:r>
            <a:r>
              <a:rPr lang="ru-RU" sz="1450" dirty="0" err="1"/>
              <a:t>березня</a:t>
            </a:r>
            <a:r>
              <a:rPr lang="ru-RU" sz="1450" dirty="0"/>
              <a:t> </a:t>
            </a:r>
            <a:r>
              <a:rPr lang="ru-RU" sz="1450" dirty="0" err="1"/>
              <a:t>мадярські</a:t>
            </a:r>
            <a:r>
              <a:rPr lang="ru-RU" sz="1450" dirty="0"/>
              <a:t> </a:t>
            </a:r>
            <a:r>
              <a:rPr lang="ru-RU" sz="1450" dirty="0" err="1"/>
              <a:t>війська</a:t>
            </a:r>
            <a:r>
              <a:rPr lang="ru-RU" sz="1450" dirty="0"/>
              <a:t> </a:t>
            </a:r>
            <a:r>
              <a:rPr lang="ru-RU" sz="1450" dirty="0" err="1"/>
              <a:t>захопили</a:t>
            </a:r>
            <a:r>
              <a:rPr lang="ru-RU" sz="1450" dirty="0"/>
              <a:t> </a:t>
            </a:r>
            <a:r>
              <a:rPr lang="ru-RU" sz="1450" dirty="0" err="1"/>
              <a:t>Перечин</a:t>
            </a:r>
            <a:r>
              <a:rPr lang="ru-RU" sz="1450" dirty="0"/>
              <a:t>, Сваляву та </a:t>
            </a:r>
            <a:r>
              <a:rPr lang="ru-RU" sz="1450" dirty="0" err="1"/>
              <a:t>інші</a:t>
            </a:r>
            <a:r>
              <a:rPr lang="ru-RU" sz="1450" dirty="0"/>
              <a:t> </a:t>
            </a:r>
            <a:r>
              <a:rPr lang="ru-RU" sz="1450" dirty="0" err="1"/>
              <a:t>міста</a:t>
            </a:r>
            <a:r>
              <a:rPr lang="ru-RU" sz="1450" dirty="0"/>
              <a:t> </a:t>
            </a:r>
            <a:r>
              <a:rPr lang="ru-RU" sz="1450" dirty="0" err="1"/>
              <a:t>Карпатської</a:t>
            </a:r>
            <a:r>
              <a:rPr lang="ru-RU" sz="1450" dirty="0"/>
              <a:t> </a:t>
            </a:r>
            <a:r>
              <a:rPr lang="ru-RU" sz="1450" dirty="0" err="1" smtClean="0"/>
              <a:t>України</a:t>
            </a:r>
            <a:r>
              <a:rPr lang="ru-RU" sz="1450" dirty="0" smtClean="0"/>
              <a:t>. З </a:t>
            </a:r>
            <a:r>
              <a:rPr lang="ru-RU" sz="1450" dirty="0" err="1"/>
              <a:t>півночі</a:t>
            </a:r>
            <a:r>
              <a:rPr lang="ru-RU" sz="1450" dirty="0"/>
              <a:t> на </a:t>
            </a:r>
            <a:r>
              <a:rPr lang="ru-RU" sz="1450" dirty="0" err="1"/>
              <a:t>країну</a:t>
            </a:r>
            <a:r>
              <a:rPr lang="ru-RU" sz="1450" dirty="0"/>
              <a:t> напали </a:t>
            </a:r>
            <a:r>
              <a:rPr lang="ru-RU" sz="1450" dirty="0" err="1"/>
              <a:t>польські</a:t>
            </a:r>
            <a:r>
              <a:rPr lang="ru-RU" sz="1450" dirty="0"/>
              <a:t> </a:t>
            </a:r>
            <a:r>
              <a:rPr lang="ru-RU" sz="1450" dirty="0" err="1"/>
              <a:t>війська</a:t>
            </a:r>
            <a:r>
              <a:rPr lang="ru-RU" sz="1450" dirty="0" smtClean="0"/>
              <a:t>.</a:t>
            </a:r>
            <a:endParaRPr lang="ru-RU" sz="1450" dirty="0"/>
          </a:p>
          <a:p>
            <a:r>
              <a:rPr lang="ru-RU" sz="1450" dirty="0" err="1"/>
              <a:t>Незважаючи</a:t>
            </a:r>
            <a:r>
              <a:rPr lang="ru-RU" sz="1450" dirty="0"/>
              <a:t> на </a:t>
            </a:r>
            <a:r>
              <a:rPr lang="ru-RU" sz="1450" dirty="0" err="1"/>
              <a:t>героїчний</a:t>
            </a:r>
            <a:r>
              <a:rPr lang="ru-RU" sz="1450" dirty="0"/>
              <a:t> </a:t>
            </a:r>
            <a:r>
              <a:rPr lang="ru-RU" sz="1450" dirty="0" err="1"/>
              <a:t>опір</a:t>
            </a:r>
            <a:r>
              <a:rPr lang="ru-RU" sz="1450" dirty="0"/>
              <a:t>, </a:t>
            </a:r>
            <a:r>
              <a:rPr lang="ru-RU" sz="1450" dirty="0" err="1"/>
              <a:t>Карпатська</a:t>
            </a:r>
            <a:r>
              <a:rPr lang="ru-RU" sz="1450" dirty="0"/>
              <a:t> </a:t>
            </a:r>
            <a:r>
              <a:rPr lang="ru-RU" sz="1450" dirty="0" err="1"/>
              <a:t>Україна</a:t>
            </a:r>
            <a:r>
              <a:rPr lang="ru-RU" sz="1450" dirty="0"/>
              <a:t> </a:t>
            </a:r>
            <a:r>
              <a:rPr lang="ru-RU" sz="1450" dirty="0" err="1"/>
              <a:t>була</a:t>
            </a:r>
            <a:r>
              <a:rPr lang="ru-RU" sz="1450" dirty="0"/>
              <a:t> </a:t>
            </a:r>
            <a:r>
              <a:rPr lang="ru-RU" sz="1450" dirty="0" err="1"/>
              <a:t>окупована</a:t>
            </a:r>
            <a:r>
              <a:rPr lang="ru-RU" sz="1450" dirty="0"/>
              <a:t>. На Красному </a:t>
            </a:r>
            <a:r>
              <a:rPr lang="ru-RU" sz="1450" dirty="0" err="1"/>
              <a:t>полі</a:t>
            </a:r>
            <a:r>
              <a:rPr lang="ru-RU" sz="1450" dirty="0"/>
              <a:t> </a:t>
            </a:r>
            <a:r>
              <a:rPr lang="ru-RU" sz="1450" dirty="0" err="1"/>
              <a:t>загинуло</a:t>
            </a:r>
            <a:r>
              <a:rPr lang="ru-RU" sz="1450" dirty="0"/>
              <a:t> 230 </a:t>
            </a:r>
            <a:r>
              <a:rPr lang="ru-RU" sz="1450" dirty="0" err="1"/>
              <a:t>захисників</a:t>
            </a:r>
            <a:r>
              <a:rPr lang="ru-RU" sz="1450" dirty="0"/>
              <a:t>, </a:t>
            </a:r>
            <a:r>
              <a:rPr lang="ru-RU" sz="1450" dirty="0" err="1"/>
              <a:t>включаючи</a:t>
            </a:r>
            <a:r>
              <a:rPr lang="ru-RU" sz="1450" dirty="0"/>
              <a:t> </a:t>
            </a:r>
            <a:r>
              <a:rPr lang="ru-RU" sz="1450" dirty="0" err="1"/>
              <a:t>січовиків</a:t>
            </a:r>
            <a:r>
              <a:rPr lang="ru-RU" sz="1450" dirty="0"/>
              <a:t>, </a:t>
            </a:r>
            <a:r>
              <a:rPr lang="ru-RU" sz="1450" dirty="0" err="1"/>
              <a:t>українців</a:t>
            </a:r>
            <a:r>
              <a:rPr lang="ru-RU" sz="1450" dirty="0"/>
              <a:t> з </a:t>
            </a:r>
            <a:r>
              <a:rPr lang="ru-RU" sz="1450" dirty="0" err="1"/>
              <a:t>чехословацької</a:t>
            </a:r>
            <a:r>
              <a:rPr lang="ru-RU" sz="1450" dirty="0"/>
              <a:t> </a:t>
            </a:r>
            <a:r>
              <a:rPr lang="ru-RU" sz="1450" dirty="0" err="1"/>
              <a:t>армії</a:t>
            </a:r>
            <a:r>
              <a:rPr lang="ru-RU" sz="1450" dirty="0"/>
              <a:t>, </a:t>
            </a:r>
            <a:r>
              <a:rPr lang="ru-RU" sz="1450" dirty="0" err="1"/>
              <a:t>добровольців</a:t>
            </a:r>
            <a:r>
              <a:rPr lang="ru-RU" sz="1450" dirty="0"/>
              <a:t>, </a:t>
            </a:r>
            <a:r>
              <a:rPr lang="ru-RU" sz="1450" dirty="0" err="1"/>
              <a:t>переважно</a:t>
            </a:r>
            <a:r>
              <a:rPr lang="ru-RU" sz="1450" dirty="0"/>
              <a:t> </a:t>
            </a:r>
            <a:r>
              <a:rPr lang="ru-RU" sz="1450" dirty="0" err="1"/>
              <a:t>семінаристів</a:t>
            </a:r>
            <a:r>
              <a:rPr lang="ru-RU" sz="1450" dirty="0"/>
              <a:t> і </a:t>
            </a:r>
            <a:r>
              <a:rPr lang="ru-RU" sz="1450" dirty="0" err="1"/>
              <a:t>пластунів</a:t>
            </a:r>
            <a:r>
              <a:rPr lang="ru-RU" sz="1450" dirty="0"/>
              <a:t>. </a:t>
            </a:r>
            <a:r>
              <a:rPr lang="ru-RU" sz="1450" dirty="0" err="1"/>
              <a:t>Приклади</a:t>
            </a:r>
            <a:r>
              <a:rPr lang="ru-RU" sz="1450" dirty="0"/>
              <a:t> </a:t>
            </a:r>
            <a:r>
              <a:rPr lang="ru-RU" sz="1450" dirty="0" err="1"/>
              <a:t>героїзму</a:t>
            </a:r>
            <a:r>
              <a:rPr lang="ru-RU" sz="1450" dirty="0"/>
              <a:t> на </a:t>
            </a:r>
            <a:r>
              <a:rPr lang="ru-RU" sz="1450" dirty="0" err="1"/>
              <a:t>цьому</a:t>
            </a:r>
            <a:r>
              <a:rPr lang="ru-RU" sz="1450" dirty="0"/>
              <a:t> </a:t>
            </a:r>
            <a:r>
              <a:rPr lang="ru-RU" sz="1450" dirty="0" err="1"/>
              <a:t>майданчику</a:t>
            </a:r>
            <a:r>
              <a:rPr lang="ru-RU" sz="1450" dirty="0"/>
              <a:t> показали </a:t>
            </a:r>
            <a:r>
              <a:rPr lang="ru-RU" sz="1450" dirty="0" err="1"/>
              <a:t>добровольці</a:t>
            </a:r>
            <a:r>
              <a:rPr lang="ru-RU" sz="1450" dirty="0"/>
              <a:t> з </a:t>
            </a:r>
            <a:r>
              <a:rPr lang="ru-RU" sz="1450" dirty="0" err="1"/>
              <a:t>Польщі</a:t>
            </a:r>
            <a:r>
              <a:rPr lang="ru-RU" sz="1450" dirty="0"/>
              <a:t>, </a:t>
            </a:r>
            <a:r>
              <a:rPr lang="ru-RU" sz="1450" dirty="0" err="1"/>
              <a:t>Західної</a:t>
            </a:r>
            <a:r>
              <a:rPr lang="ru-RU" sz="1450" dirty="0"/>
              <a:t> </a:t>
            </a:r>
            <a:r>
              <a:rPr lang="ru-RU" sz="1450" dirty="0" err="1"/>
              <a:t>України</a:t>
            </a:r>
            <a:r>
              <a:rPr lang="ru-RU" sz="1450" dirty="0"/>
              <a:t>, </a:t>
            </a:r>
            <a:r>
              <a:rPr lang="ru-RU" sz="1450" dirty="0" err="1"/>
              <a:t>Буковини</a:t>
            </a:r>
            <a:r>
              <a:rPr lang="ru-RU" sz="1450" dirty="0"/>
              <a:t> та </a:t>
            </a:r>
            <a:r>
              <a:rPr lang="ru-RU" sz="1450" dirty="0" err="1"/>
              <a:t>інших</a:t>
            </a:r>
            <a:r>
              <a:rPr lang="ru-RU" sz="1450" dirty="0"/>
              <a:t> областей. </a:t>
            </a:r>
            <a:r>
              <a:rPr lang="ru-RU" sz="1450" dirty="0" err="1"/>
              <a:t>Захоплено</a:t>
            </a:r>
            <a:r>
              <a:rPr lang="ru-RU" sz="1450" dirty="0"/>
              <a:t> в полон 450 </a:t>
            </a:r>
            <a:r>
              <a:rPr lang="ru-RU" sz="1450" dirty="0" err="1"/>
              <a:t>героїв</a:t>
            </a:r>
            <a:r>
              <a:rPr lang="ru-RU" sz="1450" dirty="0"/>
              <a:t>. </a:t>
            </a:r>
            <a:r>
              <a:rPr lang="ru-RU" sz="1450" dirty="0" err="1"/>
              <a:t>Ворожі</a:t>
            </a:r>
            <a:r>
              <a:rPr lang="ru-RU" sz="1450" dirty="0"/>
              <a:t> </a:t>
            </a:r>
            <a:r>
              <a:rPr lang="ru-RU" sz="1450" dirty="0" err="1"/>
              <a:t>втрати</a:t>
            </a:r>
            <a:r>
              <a:rPr lang="ru-RU" sz="1450" dirty="0"/>
              <a:t> </a:t>
            </a:r>
            <a:r>
              <a:rPr lang="ru-RU" sz="1450" dirty="0" err="1"/>
              <a:t>складали</a:t>
            </a:r>
            <a:r>
              <a:rPr lang="ru-RU" sz="1450" dirty="0"/>
              <a:t> 160 </a:t>
            </a:r>
            <a:r>
              <a:rPr lang="ru-RU" sz="1450" dirty="0" err="1"/>
              <a:t>вбитих</a:t>
            </a:r>
            <a:r>
              <a:rPr lang="ru-RU" sz="1450" dirty="0"/>
              <a:t> і 400 </a:t>
            </a:r>
            <a:r>
              <a:rPr lang="ru-RU" sz="1450" dirty="0" err="1"/>
              <a:t>поранених</a:t>
            </a:r>
            <a:r>
              <a:rPr lang="ru-RU" sz="1450" dirty="0" smtClean="0"/>
              <a:t>.</a:t>
            </a:r>
            <a:endParaRPr lang="ru-RU" sz="1450" dirty="0"/>
          </a:p>
          <a:p>
            <a:r>
              <a:rPr lang="ru-RU" sz="1450" dirty="0"/>
              <a:t>Красне поле стало символом </a:t>
            </a:r>
            <a:r>
              <a:rPr lang="ru-RU" sz="1450" dirty="0" err="1"/>
              <a:t>нескореного</a:t>
            </a:r>
            <a:r>
              <a:rPr lang="ru-RU" sz="1450" dirty="0"/>
              <a:t> духу </a:t>
            </a:r>
            <a:r>
              <a:rPr lang="ru-RU" sz="1450" dirty="0" err="1"/>
              <a:t>українського</a:t>
            </a:r>
            <a:r>
              <a:rPr lang="ru-RU" sz="1450" dirty="0"/>
              <a:t> народу, </a:t>
            </a:r>
            <a:r>
              <a:rPr lang="ru-RU" sz="1450" dirty="0" err="1"/>
              <a:t>його</a:t>
            </a:r>
            <a:r>
              <a:rPr lang="ru-RU" sz="1450" dirty="0"/>
              <a:t> </a:t>
            </a:r>
            <a:r>
              <a:rPr lang="ru-RU" sz="1450" dirty="0" err="1"/>
              <a:t>прагнення</a:t>
            </a:r>
            <a:r>
              <a:rPr lang="ru-RU" sz="1450" dirty="0"/>
              <a:t> до </a:t>
            </a:r>
            <a:r>
              <a:rPr lang="ru-RU" sz="1450" dirty="0" err="1"/>
              <a:t>свободи</a:t>
            </a:r>
            <a:r>
              <a:rPr lang="ru-RU" sz="1450" dirty="0"/>
              <a:t> та </a:t>
            </a:r>
            <a:r>
              <a:rPr lang="ru-RU" sz="1450" dirty="0" err="1" smtClean="0"/>
              <a:t>самостійності</a:t>
            </a:r>
            <a:r>
              <a:rPr lang="ru-RU" sz="1450" dirty="0" smtClean="0"/>
              <a:t>. </a:t>
            </a:r>
            <a:r>
              <a:rPr lang="ru-RU" sz="1450" dirty="0" err="1" smtClean="0"/>
              <a:t>Пам'ять</a:t>
            </a:r>
            <a:r>
              <a:rPr lang="ru-RU" sz="1450" dirty="0" smtClean="0"/>
              <a:t> </a:t>
            </a:r>
            <a:r>
              <a:rPr lang="ru-RU" sz="1450" dirty="0"/>
              <a:t>про </a:t>
            </a:r>
            <a:r>
              <a:rPr lang="ru-RU" sz="1450" dirty="0" err="1"/>
              <a:t>героїв</a:t>
            </a:r>
            <a:r>
              <a:rPr lang="ru-RU" sz="1450" dirty="0"/>
              <a:t>, </a:t>
            </a:r>
            <a:r>
              <a:rPr lang="ru-RU" sz="1450" dirty="0" err="1"/>
              <a:t>які</a:t>
            </a:r>
            <a:r>
              <a:rPr lang="ru-RU" sz="1450" dirty="0"/>
              <a:t> </a:t>
            </a:r>
            <a:r>
              <a:rPr lang="ru-RU" sz="1450" dirty="0" err="1"/>
              <a:t>полягли</a:t>
            </a:r>
            <a:r>
              <a:rPr lang="ru-RU" sz="1450" dirty="0"/>
              <a:t> за </a:t>
            </a:r>
            <a:r>
              <a:rPr lang="ru-RU" sz="1450" dirty="0" err="1"/>
              <a:t>цю</a:t>
            </a:r>
            <a:r>
              <a:rPr lang="ru-RU" sz="1450" dirty="0"/>
              <a:t> </a:t>
            </a:r>
            <a:r>
              <a:rPr lang="ru-RU" sz="1450" dirty="0" err="1"/>
              <a:t>ідею</a:t>
            </a:r>
            <a:r>
              <a:rPr lang="ru-RU" sz="1450" dirty="0"/>
              <a:t>, </a:t>
            </a:r>
            <a:r>
              <a:rPr lang="ru-RU" sz="1450" dirty="0" err="1"/>
              <a:t>житиме</a:t>
            </a:r>
            <a:r>
              <a:rPr lang="ru-RU" sz="1450" dirty="0"/>
              <a:t> </a:t>
            </a:r>
            <a:r>
              <a:rPr lang="ru-RU" sz="1450" dirty="0" err="1"/>
              <a:t>вічно</a:t>
            </a:r>
            <a:endParaRPr lang="en-US" sz="14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64109" y="196266"/>
            <a:ext cx="8024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+mj-lt"/>
              </a:rPr>
              <a:t>Красне поле: </a:t>
            </a:r>
            <a:r>
              <a:rPr lang="ru-RU" sz="3200" b="1" dirty="0" err="1">
                <a:solidFill>
                  <a:srgbClr val="FFFF00"/>
                </a:solidFill>
                <a:latin typeface="+mj-lt"/>
              </a:rPr>
              <a:t>Кривава</a:t>
            </a:r>
            <a:r>
              <a:rPr lang="ru-RU" sz="3200" b="1" dirty="0">
                <a:solidFill>
                  <a:srgbClr val="FFFF00"/>
                </a:solidFill>
                <a:latin typeface="+mj-lt"/>
              </a:rPr>
              <a:t> битва за свободу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0" y="1045888"/>
            <a:ext cx="2694202" cy="22528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0" y="3483417"/>
            <a:ext cx="2643882" cy="219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94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41674" y="412643"/>
            <a:ext cx="6203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latin typeface="+mj-lt"/>
              </a:rPr>
              <a:t>Список використаних джерел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</a:rPr>
              <a:t>:</a:t>
            </a:r>
            <a:endParaRPr lang="en-US" sz="3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9880" y="1641335"/>
            <a:ext cx="715050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ua.igotoworld.com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zakarpattyachko.com.ua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khust-miskrada.gov.ua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shtetlroutes.eu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7chudes.in.ua</a:t>
            </a:r>
            <a:endParaRPr lang="uk-U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https://www.ukrinform.ua/</a:t>
            </a:r>
            <a:endParaRPr lang="uk-U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localhistory.org.ua</a:t>
            </a:r>
            <a:endParaRPr lang="uk-U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https://2pos.in.ua/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https://pmg.ua</a:t>
            </a:r>
            <a:r>
              <a:rPr lang="en-US" dirty="0" smtClean="0">
                <a:hlinkClick r:id="rId2"/>
              </a:rPr>
              <a:t>/</a:t>
            </a:r>
            <a:endParaRPr lang="uk-U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https://hust1.school.org.ua</a:t>
            </a:r>
            <a:r>
              <a:rPr lang="en-US" dirty="0" smtClean="0">
                <a:hlinkClick r:id="rId3"/>
              </a:rPr>
              <a:t>/</a:t>
            </a:r>
            <a:endParaRPr lang="uk-U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https://1939.in.ua</a:t>
            </a:r>
            <a:r>
              <a:rPr lang="en-US" dirty="0" smtClean="0">
                <a:hlinkClick r:id="rId4"/>
              </a:rPr>
              <a:t>/</a:t>
            </a:r>
            <a:endParaRPr lang="uk-U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https://1939.in.ua/</a:t>
            </a:r>
            <a:endParaRPr lang="uk-U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https://www.facebook.com</a:t>
            </a:r>
            <a:r>
              <a:rPr lang="en-US" dirty="0" smtClean="0">
                <a:hlinkClick r:id="rId5"/>
              </a:rPr>
              <a:t>/</a:t>
            </a:r>
            <a:endParaRPr lang="uk-UA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5761703" y="1641335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https://uk.wikipedia.org/</a:t>
            </a: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https://www.istpravda.com.ua/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https://www.ukrinform.ua/</a:t>
            </a: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https://100krokiv.info/</a:t>
            </a: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8"/>
              </a:rPr>
              <a:t>https://mediavista.com.ua/</a:t>
            </a: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9"/>
              </a:rPr>
              <a:t>https://risu.ua/</a:t>
            </a: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10"/>
              </a:rPr>
              <a:t>https://www.mukachevo.net/</a:t>
            </a: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11"/>
              </a:rPr>
              <a:t>https://travelua.com.ua/</a:t>
            </a: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12"/>
              </a:rPr>
              <a:t>https://mistaua.com/</a:t>
            </a: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13"/>
              </a:rPr>
              <a:t>https://wikimapia.org/</a:t>
            </a: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11"/>
              </a:rPr>
              <a:t>https://travelua.com.ua/</a:t>
            </a: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Розповіді вчителів, дідуся й бабусі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983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row of white marble pillars">
            <a:extLst>
              <a:ext uri="{FF2B5EF4-FFF2-40B4-BE49-F238E27FC236}">
                <a16:creationId xmlns:a16="http://schemas.microsoft.com/office/drawing/2014/main" id="{515BB532-51DF-321C-7800-6827120DB4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80"/>
                    </a14:imgEffect>
                    <a14:imgEffect>
                      <a14:saturation sat="45000"/>
                    </a14:imgEffect>
                    <a14:imgEffect>
                      <a14:brightnessContrast bright="-67000" contrast="-41000"/>
                    </a14:imgEffect>
                  </a14:imgLayer>
                </a14:imgProps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25B87C0-1FA0-EABB-EF67-261E89409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284" y="1336204"/>
            <a:ext cx="9171432" cy="4480560"/>
          </a:xfrm>
        </p:spPr>
        <p:txBody>
          <a:bodyPr/>
          <a:lstStyle/>
          <a:p>
            <a:pPr algn="ctr"/>
            <a:r>
              <a:rPr lang="uk-UA" dirty="0" smtClean="0"/>
              <a:t>Дякую за увагу!</a:t>
            </a:r>
            <a:br>
              <a:rPr lang="uk-UA" dirty="0" smtClean="0"/>
            </a:br>
            <a:r>
              <a:rPr lang="uk-UA" sz="2800" smtClean="0"/>
              <a:t>Сподіваюсь, </a:t>
            </a:r>
            <a:r>
              <a:rPr lang="uk-UA" sz="2800" dirty="0" smtClean="0"/>
              <a:t>вам сподобалась моя дослідницька робота.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933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416" y="207067"/>
            <a:ext cx="10437894" cy="2904842"/>
          </a:xfrm>
        </p:spPr>
        <p:txBody>
          <a:bodyPr/>
          <a:lstStyle/>
          <a:p>
            <a:r>
              <a:rPr lang="uk-UA" dirty="0"/>
              <a:t>Тема </a:t>
            </a:r>
            <a:r>
              <a:rPr lang="uk-UA" dirty="0" err="1"/>
              <a:t>проєкту</a:t>
            </a:r>
            <a:r>
              <a:rPr lang="uk-UA" dirty="0"/>
              <a:t>: Історичні пам’ятки міста Хуста</a:t>
            </a:r>
            <a:endParaRPr lang="en-US" dirty="0"/>
          </a:p>
          <a:p>
            <a:r>
              <a:rPr lang="uk-UA" dirty="0"/>
              <a:t>Автор: </a:t>
            </a:r>
            <a:r>
              <a:rPr lang="uk-UA" dirty="0" err="1"/>
              <a:t>Дяковер</a:t>
            </a:r>
            <a:r>
              <a:rPr lang="uk-UA" dirty="0"/>
              <a:t> Олександра Олександрівна, учениця 9 класу</a:t>
            </a:r>
            <a:endParaRPr lang="en-US" dirty="0"/>
          </a:p>
          <a:p>
            <a:r>
              <a:rPr lang="uk-UA" dirty="0"/>
              <a:t>Керівник: Станкович Вікторія Дмитрівна, вихователь ГПД</a:t>
            </a:r>
            <a:endParaRPr lang="en-US" dirty="0"/>
          </a:p>
          <a:p>
            <a:r>
              <a:rPr lang="uk-UA" dirty="0"/>
              <a:t>Навчальний заклад</a:t>
            </a:r>
            <a:r>
              <a:rPr lang="uk-UA" dirty="0" smtClean="0"/>
              <a:t>: Хустський </a:t>
            </a:r>
            <a:r>
              <a:rPr lang="uk-UA" dirty="0"/>
              <a:t>багатопрофільний ліцей №1 імені Івана </a:t>
            </a:r>
            <a:r>
              <a:rPr lang="uk-UA" dirty="0" err="1"/>
              <a:t>Магули</a:t>
            </a:r>
            <a:r>
              <a:rPr lang="uk-UA" dirty="0"/>
              <a:t> Хустської міської ради Закарпатської </a:t>
            </a:r>
            <a:r>
              <a:rPr lang="uk-UA" dirty="0" smtClean="0"/>
              <a:t>області</a:t>
            </a:r>
          </a:p>
          <a:p>
            <a:r>
              <a:rPr lang="uk-UA" dirty="0" smtClean="0"/>
              <a:t> </a:t>
            </a:r>
            <a:r>
              <a:rPr lang="uk-UA" dirty="0"/>
              <a:t>Закарпатське територіальне відділення МАН України, місто Хуст</a:t>
            </a:r>
            <a:endParaRPr lang="en-US" dirty="0"/>
          </a:p>
          <a:p>
            <a:r>
              <a:rPr lang="uk-UA" dirty="0"/>
              <a:t>Мета дослідження: збагачення та розповсюдження маловідомої інформації про минуле мого міста та його роль у сучасній державі, встановлення </a:t>
            </a:r>
            <a:r>
              <a:rPr lang="uk-UA" dirty="0" err="1"/>
              <a:t>зв'язків</a:t>
            </a:r>
            <a:r>
              <a:rPr lang="uk-UA" dirty="0"/>
              <a:t> між подіями різних епох, розуміння впливу минулого на сучасність, виховання патріотичних почуттів та національної свідомості серед населення регіону.</a:t>
            </a:r>
            <a:endParaRPr lang="en-US" dirty="0"/>
          </a:p>
          <a:p>
            <a:endParaRPr lang="en-US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15358" y="2778203"/>
            <a:ext cx="10437894" cy="2904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856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1732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214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9025BC-7A1A-3FAF-3BC0-13AF568A2A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88472" y="-178299"/>
            <a:ext cx="9172575" cy="1421427"/>
          </a:xfrm>
        </p:spPr>
        <p:txBody>
          <a:bodyPr/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Хустський замок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440" y="859669"/>
            <a:ext cx="8278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852" y="532414"/>
            <a:ext cx="3422559" cy="1991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503" y="2663072"/>
            <a:ext cx="3007908" cy="35768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390" y="738660"/>
            <a:ext cx="8895472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/>
              <a:t>Моє</a:t>
            </a:r>
            <a:r>
              <a:rPr lang="ru-RU" sz="1600" dirty="0"/>
              <a:t> </a:t>
            </a:r>
            <a:r>
              <a:rPr lang="ru-RU" sz="1600" dirty="0" err="1"/>
              <a:t>дослідження</a:t>
            </a:r>
            <a:r>
              <a:rPr lang="ru-RU" sz="1600" dirty="0"/>
              <a:t> </a:t>
            </a:r>
            <a:r>
              <a:rPr lang="ru-RU" sz="1600" dirty="0" err="1"/>
              <a:t>розпочинається</a:t>
            </a:r>
            <a:r>
              <a:rPr lang="ru-RU" sz="1600" dirty="0"/>
              <a:t> з </a:t>
            </a:r>
            <a:r>
              <a:rPr lang="ru-RU" sz="1600" dirty="0" err="1"/>
              <a:t>відомої</a:t>
            </a:r>
            <a:r>
              <a:rPr lang="ru-RU" sz="1600" dirty="0"/>
              <a:t> </a:t>
            </a:r>
            <a:r>
              <a:rPr lang="ru-RU" sz="1600" dirty="0" err="1"/>
              <a:t>пам'ятки</a:t>
            </a:r>
            <a:r>
              <a:rPr lang="ru-RU" sz="1600" dirty="0"/>
              <a:t> </a:t>
            </a:r>
            <a:r>
              <a:rPr lang="ru-RU" sz="1600" dirty="0" err="1"/>
              <a:t>мого</a:t>
            </a:r>
            <a:r>
              <a:rPr lang="ru-RU" sz="1600" dirty="0"/>
              <a:t> </a:t>
            </a:r>
            <a:r>
              <a:rPr lang="ru-RU" sz="1600" dirty="0" err="1"/>
              <a:t>міста</a:t>
            </a:r>
            <a:r>
              <a:rPr lang="ru-RU" sz="1600" dirty="0"/>
              <a:t> - </a:t>
            </a:r>
            <a:r>
              <a:rPr lang="ru-RU" sz="1600" dirty="0" err="1"/>
              <a:t>Хустського</a:t>
            </a:r>
            <a:r>
              <a:rPr lang="ru-RU" sz="1600" dirty="0"/>
              <a:t> замку. Я </a:t>
            </a:r>
            <a:r>
              <a:rPr lang="ru-RU" sz="1600" dirty="0" err="1" smtClean="0"/>
              <a:t>спілкувалась</a:t>
            </a:r>
            <a:r>
              <a:rPr lang="ru-RU" sz="1600" dirty="0" smtClean="0"/>
              <a:t> </a:t>
            </a:r>
            <a:r>
              <a:rPr lang="ru-RU" sz="1600" dirty="0"/>
              <a:t>з </a:t>
            </a:r>
            <a:r>
              <a:rPr lang="ru-RU" sz="1600" dirty="0" err="1"/>
              <a:t>деякими</a:t>
            </a:r>
            <a:r>
              <a:rPr lang="ru-RU" sz="1600" dirty="0"/>
              <a:t> </a:t>
            </a:r>
            <a:r>
              <a:rPr lang="ru-RU" sz="1600" dirty="0" err="1"/>
              <a:t>вчителями</a:t>
            </a:r>
            <a:r>
              <a:rPr lang="ru-RU" sz="1600" dirty="0"/>
              <a:t> </a:t>
            </a:r>
            <a:r>
              <a:rPr lang="ru-RU" sz="1600" dirty="0" err="1" smtClean="0"/>
              <a:t>історії</a:t>
            </a:r>
            <a:r>
              <a:rPr lang="ru-RU" sz="1600" dirty="0" smtClean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поділилися</a:t>
            </a:r>
            <a:r>
              <a:rPr lang="ru-RU" sz="1600" dirty="0"/>
              <a:t> </a:t>
            </a:r>
            <a:r>
              <a:rPr lang="ru-RU" sz="1600" dirty="0" err="1"/>
              <a:t>цікавою</a:t>
            </a:r>
            <a:r>
              <a:rPr lang="ru-RU" sz="1600" dirty="0"/>
              <a:t> </a:t>
            </a:r>
            <a:r>
              <a:rPr lang="ru-RU" sz="1600" dirty="0" err="1"/>
              <a:t>інформацією</a:t>
            </a:r>
            <a:r>
              <a:rPr lang="ru-RU" sz="1600" dirty="0"/>
              <a:t> про </a:t>
            </a:r>
            <a:r>
              <a:rPr lang="ru-RU" sz="1600" dirty="0" err="1"/>
              <a:t>це</a:t>
            </a:r>
            <a:r>
              <a:rPr lang="ru-RU" sz="1600" dirty="0"/>
              <a:t> </a:t>
            </a:r>
            <a:r>
              <a:rPr lang="ru-RU" sz="1600" dirty="0" err="1"/>
              <a:t>місце</a:t>
            </a:r>
            <a:r>
              <a:rPr lang="ru-RU" sz="1600" dirty="0" smtClean="0"/>
              <a:t>.</a:t>
            </a:r>
          </a:p>
          <a:p>
            <a:r>
              <a:rPr lang="ru-RU" sz="1600" dirty="0" err="1"/>
              <a:t>Місцевість</a:t>
            </a:r>
            <a:r>
              <a:rPr lang="ru-RU" sz="1600" dirty="0"/>
              <a:t>, де </a:t>
            </a:r>
            <a:r>
              <a:rPr lang="ru-RU" sz="1600" dirty="0" err="1"/>
              <a:t>розташовано</a:t>
            </a:r>
            <a:r>
              <a:rPr lang="ru-RU" sz="1600" dirty="0"/>
              <a:t> Хуст, </a:t>
            </a:r>
            <a:r>
              <a:rPr lang="ru-RU" sz="1600" dirty="0" err="1"/>
              <a:t>заселялася</a:t>
            </a:r>
            <a:r>
              <a:rPr lang="ru-RU" sz="1600" dirty="0"/>
              <a:t> людьми </a:t>
            </a:r>
            <a:r>
              <a:rPr lang="ru-RU" sz="1600" dirty="0" err="1"/>
              <a:t>ще</a:t>
            </a:r>
            <a:r>
              <a:rPr lang="ru-RU" sz="1600" dirty="0"/>
              <a:t> на початку </a:t>
            </a:r>
            <a:r>
              <a:rPr lang="ru-RU" sz="1600" dirty="0" err="1"/>
              <a:t>нашої</a:t>
            </a:r>
            <a:r>
              <a:rPr lang="ru-RU" sz="1600" dirty="0"/>
              <a:t> </a:t>
            </a:r>
            <a:r>
              <a:rPr lang="ru-RU" sz="1600" dirty="0" err="1"/>
              <a:t>ери</a:t>
            </a:r>
            <a:r>
              <a:rPr lang="ru-RU" sz="1600" dirty="0"/>
              <a:t>. У</a:t>
            </a:r>
            <a:r>
              <a:rPr lang="ru-RU" sz="1600" dirty="0" smtClean="0"/>
              <a:t> </a:t>
            </a:r>
            <a:r>
              <a:rPr lang="ru-RU" sz="1600" dirty="0"/>
              <a:t>10 </a:t>
            </a:r>
            <a:r>
              <a:rPr lang="ru-RU" sz="1600" dirty="0" err="1"/>
              <a:t>столітті</a:t>
            </a:r>
            <a:r>
              <a:rPr lang="ru-RU" sz="1600" dirty="0"/>
              <a:t> тут </a:t>
            </a:r>
            <a:r>
              <a:rPr lang="ru-RU" sz="1600" dirty="0" err="1"/>
              <a:t>сформувалося</a:t>
            </a:r>
            <a:r>
              <a:rPr lang="ru-RU" sz="1600" dirty="0"/>
              <a:t> </a:t>
            </a:r>
            <a:r>
              <a:rPr lang="ru-RU" sz="1600" dirty="0" err="1"/>
              <a:t>маленьке</a:t>
            </a:r>
            <a:r>
              <a:rPr lang="ru-RU" sz="1600" dirty="0"/>
              <a:t> </a:t>
            </a:r>
            <a:r>
              <a:rPr lang="ru-RU" sz="1600" dirty="0" err="1"/>
              <a:t>укріплене</a:t>
            </a:r>
            <a:r>
              <a:rPr lang="ru-RU" sz="1600" dirty="0"/>
              <a:t> </a:t>
            </a:r>
            <a:r>
              <a:rPr lang="ru-RU" sz="1600" dirty="0" err="1"/>
              <a:t>поселення</a:t>
            </a:r>
            <a:r>
              <a:rPr lang="ru-RU" sz="1600" dirty="0"/>
              <a:t>, яке </a:t>
            </a:r>
            <a:r>
              <a:rPr lang="ru-RU" sz="1600" dirty="0" err="1"/>
              <a:t>було</a:t>
            </a:r>
            <a:r>
              <a:rPr lang="ru-RU" sz="1600" dirty="0"/>
              <a:t> </a:t>
            </a:r>
            <a:r>
              <a:rPr lang="ru-RU" sz="1600" dirty="0" err="1"/>
              <a:t>частиною</a:t>
            </a:r>
            <a:r>
              <a:rPr lang="ru-RU" sz="1600" dirty="0"/>
              <a:t> </a:t>
            </a:r>
            <a:r>
              <a:rPr lang="ru-RU" sz="1600" dirty="0" err="1"/>
              <a:t>Київської</a:t>
            </a:r>
            <a:r>
              <a:rPr lang="ru-RU" sz="1600" dirty="0"/>
              <a:t> </a:t>
            </a:r>
            <a:r>
              <a:rPr lang="ru-RU" sz="1600" dirty="0" err="1"/>
              <a:t>Русі</a:t>
            </a:r>
            <a:r>
              <a:rPr lang="ru-RU" sz="1600" dirty="0"/>
              <a:t>. </a:t>
            </a:r>
            <a:r>
              <a:rPr lang="ru-RU" sz="1600" dirty="0" err="1"/>
              <a:t>Проте</a:t>
            </a:r>
            <a:r>
              <a:rPr lang="ru-RU" sz="1600" dirty="0"/>
              <a:t> </a:t>
            </a:r>
            <a:r>
              <a:rPr lang="ru-RU" sz="1600" dirty="0" err="1"/>
              <a:t>справжній</a:t>
            </a:r>
            <a:r>
              <a:rPr lang="ru-RU" sz="1600" dirty="0"/>
              <a:t> </a:t>
            </a:r>
            <a:r>
              <a:rPr lang="ru-RU" sz="1600" dirty="0" err="1"/>
              <a:t>розквіт</a:t>
            </a:r>
            <a:r>
              <a:rPr lang="ru-RU" sz="1600" dirty="0"/>
              <a:t> Хуста </a:t>
            </a:r>
            <a:r>
              <a:rPr lang="ru-RU" sz="1600" dirty="0" err="1"/>
              <a:t>почався</a:t>
            </a:r>
            <a:r>
              <a:rPr lang="ru-RU" sz="1600" dirty="0"/>
              <a:t> </a:t>
            </a:r>
            <a:r>
              <a:rPr lang="ru-RU" sz="1600" dirty="0" err="1"/>
              <a:t>наприкінці</a:t>
            </a:r>
            <a:r>
              <a:rPr lang="ru-RU" sz="1600" dirty="0"/>
              <a:t> 11 </a:t>
            </a:r>
            <a:r>
              <a:rPr lang="ru-RU" sz="1600" dirty="0" err="1"/>
              <a:t>століття</a:t>
            </a:r>
            <a:r>
              <a:rPr lang="ru-RU" sz="1600" dirty="0"/>
              <a:t>, коли </a:t>
            </a:r>
            <a:r>
              <a:rPr lang="ru-RU" sz="1600" dirty="0" err="1"/>
              <a:t>угорський</a:t>
            </a:r>
            <a:r>
              <a:rPr lang="ru-RU" sz="1600" dirty="0"/>
              <a:t> король </a:t>
            </a:r>
            <a:r>
              <a:rPr lang="ru-RU" sz="1600" dirty="0" err="1"/>
              <a:t>Ласло</a:t>
            </a:r>
            <a:r>
              <a:rPr lang="ru-RU" sz="1600" dirty="0"/>
              <a:t> </a:t>
            </a:r>
            <a:r>
              <a:rPr lang="en-US" sz="1600" dirty="0"/>
              <a:t>I </a:t>
            </a:r>
            <a:r>
              <a:rPr lang="ru-RU" sz="1600" dirty="0" err="1"/>
              <a:t>Святий</a:t>
            </a:r>
            <a:r>
              <a:rPr lang="ru-RU" sz="1600" dirty="0"/>
              <a:t> взяв </a:t>
            </a:r>
            <a:r>
              <a:rPr lang="ru-RU" sz="1600" dirty="0" err="1"/>
              <a:t>ці</a:t>
            </a:r>
            <a:r>
              <a:rPr lang="ru-RU" sz="1600" dirty="0"/>
              <a:t> </a:t>
            </a:r>
            <a:r>
              <a:rPr lang="ru-RU" sz="1600" dirty="0" err="1"/>
              <a:t>землі</a:t>
            </a:r>
            <a:r>
              <a:rPr lang="ru-RU" sz="1600" dirty="0"/>
              <a:t> у </a:t>
            </a:r>
            <a:r>
              <a:rPr lang="ru-RU" sz="1600" dirty="0" err="1"/>
              <a:t>місцевих</a:t>
            </a:r>
            <a:r>
              <a:rPr lang="ru-RU" sz="1600" dirty="0"/>
              <a:t> </a:t>
            </a:r>
            <a:r>
              <a:rPr lang="ru-RU" sz="1600" dirty="0" err="1"/>
              <a:t>князів</a:t>
            </a:r>
            <a:r>
              <a:rPr lang="ru-RU" sz="1600" dirty="0"/>
              <a:t> і наказав </a:t>
            </a:r>
            <a:r>
              <a:rPr lang="ru-RU" sz="1600" dirty="0" err="1"/>
              <a:t>збудувати</a:t>
            </a:r>
            <a:r>
              <a:rPr lang="ru-RU" sz="1600" dirty="0"/>
              <a:t> </a:t>
            </a:r>
            <a:r>
              <a:rPr lang="ru-RU" sz="1600" dirty="0" err="1"/>
              <a:t>міцний</a:t>
            </a:r>
            <a:r>
              <a:rPr lang="ru-RU" sz="1600" dirty="0"/>
              <a:t> замок. </a:t>
            </a:r>
            <a:r>
              <a:rPr lang="ru-RU" sz="1600" dirty="0" err="1"/>
              <a:t>Будівництво</a:t>
            </a:r>
            <a:r>
              <a:rPr lang="ru-RU" sz="1600" dirty="0"/>
              <a:t> замку </a:t>
            </a:r>
            <a:r>
              <a:rPr lang="ru-RU" sz="1600" dirty="0" err="1"/>
              <a:t>розпочалося</a:t>
            </a:r>
            <a:r>
              <a:rPr lang="ru-RU" sz="1600" dirty="0"/>
              <a:t> у 1090 </a:t>
            </a:r>
            <a:r>
              <a:rPr lang="ru-RU" sz="1600" dirty="0" err="1"/>
              <a:t>році</a:t>
            </a:r>
            <a:r>
              <a:rPr lang="ru-RU" sz="1600" dirty="0"/>
              <a:t>, за </a:t>
            </a:r>
            <a:r>
              <a:rPr lang="ru-RU" sz="1600" dirty="0" err="1"/>
              <a:t>традиційною</a:t>
            </a:r>
            <a:r>
              <a:rPr lang="ru-RU" sz="1600" dirty="0"/>
              <a:t> </a:t>
            </a:r>
            <a:r>
              <a:rPr lang="ru-RU" sz="1600" dirty="0" err="1"/>
              <a:t>неквапливою</a:t>
            </a:r>
            <a:r>
              <a:rPr lang="ru-RU" sz="1600" dirty="0"/>
              <a:t> методикою і </a:t>
            </a:r>
            <a:r>
              <a:rPr lang="ru-RU" sz="1600" dirty="0" err="1"/>
              <a:t>тривало</a:t>
            </a:r>
            <a:r>
              <a:rPr lang="ru-RU" sz="1600" dirty="0"/>
              <a:t> </a:t>
            </a:r>
            <a:r>
              <a:rPr lang="ru-RU" sz="1600" dirty="0" err="1"/>
              <a:t>близько</a:t>
            </a:r>
            <a:r>
              <a:rPr lang="ru-RU" sz="1600" dirty="0"/>
              <a:t> </a:t>
            </a:r>
            <a:r>
              <a:rPr lang="ru-RU" sz="1600" dirty="0" err="1"/>
              <a:t>століття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dirty="0" err="1"/>
              <a:t>Навіть</a:t>
            </a:r>
            <a:r>
              <a:rPr lang="ru-RU" sz="1600" dirty="0"/>
              <a:t> </a:t>
            </a:r>
            <a:r>
              <a:rPr lang="ru-RU" sz="1600" dirty="0" err="1" smtClean="0"/>
              <a:t>завершення</a:t>
            </a:r>
            <a:r>
              <a:rPr lang="ru-RU" sz="1600" dirty="0" smtClean="0"/>
              <a:t> </a:t>
            </a:r>
            <a:r>
              <a:rPr lang="ru-RU" sz="1600" dirty="0" err="1"/>
              <a:t>будівництва</a:t>
            </a:r>
            <a:r>
              <a:rPr lang="ru-RU" sz="1600" dirty="0"/>
              <a:t>, 170-метрова </a:t>
            </a:r>
            <a:r>
              <a:rPr lang="ru-RU" sz="1600" dirty="0" err="1"/>
              <a:t>Замкова</a:t>
            </a:r>
            <a:r>
              <a:rPr lang="ru-RU" sz="1600" dirty="0"/>
              <a:t> гора, на </a:t>
            </a:r>
            <a:r>
              <a:rPr lang="ru-RU" sz="1600" dirty="0" err="1"/>
              <a:t>якій</a:t>
            </a:r>
            <a:r>
              <a:rPr lang="ru-RU" sz="1600" dirty="0"/>
              <a:t> </a:t>
            </a:r>
            <a:r>
              <a:rPr lang="ru-RU" sz="1600" dirty="0" err="1"/>
              <a:t>відтепер</a:t>
            </a:r>
            <a:r>
              <a:rPr lang="ru-RU" sz="1600" dirty="0"/>
              <a:t> </a:t>
            </a:r>
            <a:r>
              <a:rPr lang="ru-RU" sz="1600" dirty="0" err="1"/>
              <a:t>знаходиться</a:t>
            </a:r>
            <a:r>
              <a:rPr lang="ru-RU" sz="1600" dirty="0"/>
              <a:t> </a:t>
            </a:r>
            <a:r>
              <a:rPr lang="ru-RU" sz="1600" dirty="0" err="1"/>
              <a:t>укріплення</a:t>
            </a:r>
            <a:r>
              <a:rPr lang="ru-RU" sz="1600" dirty="0"/>
              <a:t>, і </a:t>
            </a:r>
            <a:r>
              <a:rPr lang="ru-RU" sz="1600" dirty="0" err="1"/>
              <a:t>високі</a:t>
            </a:r>
            <a:r>
              <a:rPr lang="ru-RU" sz="1600" dirty="0"/>
              <a:t> </a:t>
            </a:r>
            <a:r>
              <a:rPr lang="ru-RU" sz="1600" dirty="0" err="1"/>
              <a:t>стіни</a:t>
            </a:r>
            <a:r>
              <a:rPr lang="ru-RU" sz="1600" dirty="0"/>
              <a:t> не </a:t>
            </a:r>
            <a:r>
              <a:rPr lang="ru-RU" sz="1600" dirty="0" err="1"/>
              <a:t>допомогли</a:t>
            </a:r>
            <a:r>
              <a:rPr lang="ru-RU" sz="1600" dirty="0"/>
              <a:t> в </a:t>
            </a:r>
            <a:r>
              <a:rPr lang="ru-RU" sz="1600" dirty="0" err="1"/>
              <a:t>захисті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нападу монголо-татар.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захопили</a:t>
            </a:r>
            <a:r>
              <a:rPr lang="ru-RU" sz="1600" dirty="0"/>
              <a:t> і </a:t>
            </a:r>
            <a:r>
              <a:rPr lang="ru-RU" sz="1600" dirty="0" err="1"/>
              <a:t>частково</a:t>
            </a:r>
            <a:r>
              <a:rPr lang="ru-RU" sz="1600" dirty="0"/>
              <a:t> </a:t>
            </a:r>
            <a:r>
              <a:rPr lang="ru-RU" sz="1600" dirty="0" err="1"/>
              <a:t>зруйнували</a:t>
            </a:r>
            <a:r>
              <a:rPr lang="ru-RU" sz="1600" dirty="0"/>
              <a:t>, але </a:t>
            </a:r>
            <a:r>
              <a:rPr lang="ru-RU" sz="1600" dirty="0" err="1"/>
              <a:t>швидко</a:t>
            </a:r>
            <a:r>
              <a:rPr lang="ru-RU" sz="1600" dirty="0"/>
              <a:t> </a:t>
            </a:r>
            <a:r>
              <a:rPr lang="ru-RU" sz="1600" dirty="0" err="1"/>
              <a:t>відновили</a:t>
            </a:r>
            <a:r>
              <a:rPr lang="ru-RU" sz="1600" dirty="0"/>
              <a:t>. </a:t>
            </a:r>
            <a:r>
              <a:rPr lang="ru-RU" sz="1600" dirty="0" err="1"/>
              <a:t>Ніхто</a:t>
            </a:r>
            <a:r>
              <a:rPr lang="ru-RU" sz="1600" dirty="0"/>
              <a:t> не </a:t>
            </a:r>
            <a:r>
              <a:rPr lang="ru-RU" sz="1600" dirty="0" err="1"/>
              <a:t>міг</a:t>
            </a:r>
            <a:r>
              <a:rPr lang="ru-RU" sz="1600" dirty="0"/>
              <a:t> </a:t>
            </a:r>
            <a:r>
              <a:rPr lang="ru-RU" sz="1600" dirty="0" err="1"/>
              <a:t>дозволити</a:t>
            </a:r>
            <a:r>
              <a:rPr lang="ru-RU" sz="1600" dirty="0"/>
              <a:t> </a:t>
            </a:r>
            <a:r>
              <a:rPr lang="ru-RU" sz="1600" dirty="0" err="1"/>
              <a:t>залишити</a:t>
            </a:r>
            <a:r>
              <a:rPr lang="ru-RU" sz="1600" dirty="0"/>
              <a:t> без </a:t>
            </a:r>
            <a:r>
              <a:rPr lang="ru-RU" sz="1600" dirty="0" err="1"/>
              <a:t>захисту</a:t>
            </a:r>
            <a:r>
              <a:rPr lang="ru-RU" sz="1600" dirty="0"/>
              <a:t> </a:t>
            </a:r>
            <a:r>
              <a:rPr lang="ru-RU" sz="1600" dirty="0" err="1"/>
              <a:t>важливі</a:t>
            </a:r>
            <a:r>
              <a:rPr lang="ru-RU" sz="1600" dirty="0"/>
              <a:t> </a:t>
            </a:r>
            <a:r>
              <a:rPr lang="ru-RU" sz="1600" dirty="0" err="1"/>
              <a:t>торгові</a:t>
            </a:r>
            <a:r>
              <a:rPr lang="ru-RU" sz="1600" dirty="0"/>
              <a:t> шляхи та </a:t>
            </a:r>
            <a:r>
              <a:rPr lang="ru-RU" sz="1600" dirty="0" err="1"/>
              <a:t>соляні</a:t>
            </a:r>
            <a:r>
              <a:rPr lang="ru-RU" sz="1600" dirty="0"/>
              <a:t> </a:t>
            </a:r>
            <a:r>
              <a:rPr lang="ru-RU" sz="1600" dirty="0" err="1"/>
              <a:t>ресурси</a:t>
            </a:r>
            <a:r>
              <a:rPr lang="ru-RU" sz="1600" dirty="0"/>
              <a:t>. </a:t>
            </a:r>
            <a:r>
              <a:rPr lang="ru-RU" sz="1600" dirty="0" err="1"/>
              <a:t>Протягом</a:t>
            </a:r>
            <a:r>
              <a:rPr lang="ru-RU" sz="1600" dirty="0"/>
              <a:t> 10 </a:t>
            </a:r>
            <a:r>
              <a:rPr lang="ru-RU" sz="1600" dirty="0" err="1"/>
              <a:t>років</a:t>
            </a:r>
            <a:r>
              <a:rPr lang="ru-RU" sz="1600" dirty="0"/>
              <a:t> Хуст став </a:t>
            </a:r>
            <a:r>
              <a:rPr lang="ru-RU" sz="1600" dirty="0" err="1"/>
              <a:t>королівським</a:t>
            </a:r>
            <a:r>
              <a:rPr lang="ru-RU" sz="1600" dirty="0"/>
              <a:t> </a:t>
            </a:r>
            <a:r>
              <a:rPr lang="ru-RU" sz="1600" dirty="0" err="1"/>
              <a:t>містом</a:t>
            </a:r>
            <a:r>
              <a:rPr lang="ru-RU" sz="1600" dirty="0"/>
              <a:t>, а за </a:t>
            </a:r>
            <a:r>
              <a:rPr lang="ru-RU" sz="1600" dirty="0" err="1"/>
              <a:t>ще</a:t>
            </a:r>
            <a:r>
              <a:rPr lang="ru-RU" sz="1600" dirty="0"/>
              <a:t> </a:t>
            </a:r>
            <a:r>
              <a:rPr lang="ru-RU" sz="1600" dirty="0" err="1"/>
              <a:t>півстоліття</a:t>
            </a:r>
            <a:r>
              <a:rPr lang="ru-RU" sz="1600" dirty="0"/>
              <a:t> </a:t>
            </a:r>
            <a:r>
              <a:rPr lang="ru-RU" sz="1600" dirty="0" err="1"/>
              <a:t>воєводами</a:t>
            </a:r>
            <a:r>
              <a:rPr lang="ru-RU" sz="1600" dirty="0"/>
              <a:t> замку стали </a:t>
            </a:r>
            <a:r>
              <a:rPr lang="ru-RU" sz="1600" dirty="0" err="1"/>
              <a:t>представники</a:t>
            </a:r>
            <a:r>
              <a:rPr lang="ru-RU" sz="1600" dirty="0"/>
              <a:t> роду </a:t>
            </a:r>
            <a:r>
              <a:rPr lang="ru-RU" sz="1600" dirty="0" err="1"/>
              <a:t>Драгошів</a:t>
            </a:r>
            <a:r>
              <a:rPr lang="ru-RU" sz="1600" dirty="0"/>
              <a:t> - Балку та Драгу, </a:t>
            </a:r>
            <a:r>
              <a:rPr lang="ru-RU" sz="1600" dirty="0" err="1"/>
              <a:t>яких</a:t>
            </a:r>
            <a:r>
              <a:rPr lang="ru-RU" sz="1600" dirty="0"/>
              <a:t> </a:t>
            </a:r>
            <a:r>
              <a:rPr lang="ru-RU" sz="1600" dirty="0" err="1"/>
              <a:t>вважали</a:t>
            </a:r>
            <a:r>
              <a:rPr lang="ru-RU" sz="1600" dirty="0"/>
              <a:t> далекими родичами Влада </a:t>
            </a:r>
            <a:r>
              <a:rPr lang="en-US" sz="1600" dirty="0"/>
              <a:t>III </a:t>
            </a:r>
            <a:r>
              <a:rPr lang="ru-RU" sz="1600" dirty="0" err="1"/>
              <a:t>Цепеша</a:t>
            </a:r>
            <a:r>
              <a:rPr lang="ru-RU" sz="1600" dirty="0"/>
              <a:t>, </a:t>
            </a:r>
            <a:r>
              <a:rPr lang="ru-RU" sz="1600" dirty="0" err="1"/>
              <a:t>більш</a:t>
            </a:r>
            <a:r>
              <a:rPr lang="ru-RU" sz="1600" dirty="0"/>
              <a:t> </a:t>
            </a:r>
            <a:r>
              <a:rPr lang="ru-RU" sz="1600" dirty="0" err="1"/>
              <a:t>відомого</a:t>
            </a:r>
            <a:r>
              <a:rPr lang="ru-RU" sz="1600" dirty="0"/>
              <a:t> як Дракула. У 1526 </a:t>
            </a:r>
            <a:r>
              <a:rPr lang="ru-RU" sz="1600" dirty="0" err="1"/>
              <a:t>році</a:t>
            </a:r>
            <a:r>
              <a:rPr lang="ru-RU" sz="1600" dirty="0"/>
              <a:t> на </a:t>
            </a:r>
            <a:r>
              <a:rPr lang="ru-RU" sz="1600" dirty="0" err="1"/>
              <a:t>цьому</a:t>
            </a:r>
            <a:r>
              <a:rPr lang="ru-RU" sz="1600" dirty="0"/>
              <a:t> </a:t>
            </a:r>
            <a:r>
              <a:rPr lang="ru-RU" sz="1600" dirty="0" err="1"/>
              <a:t>місці</a:t>
            </a:r>
            <a:r>
              <a:rPr lang="ru-RU" sz="1600" dirty="0"/>
              <a:t> </a:t>
            </a:r>
            <a:r>
              <a:rPr lang="ru-RU" sz="1600" dirty="0" err="1"/>
              <a:t>з'явилося</a:t>
            </a:r>
            <a:r>
              <a:rPr lang="ru-RU" sz="1600" dirty="0"/>
              <a:t> </a:t>
            </a:r>
            <a:r>
              <a:rPr lang="ru-RU" sz="1600" dirty="0" err="1"/>
              <a:t>Трансільванське</a:t>
            </a:r>
            <a:r>
              <a:rPr lang="ru-RU" sz="1600" dirty="0"/>
              <a:t> </a:t>
            </a:r>
            <a:r>
              <a:rPr lang="ru-RU" sz="1600" dirty="0" err="1"/>
              <a:t>князівство</a:t>
            </a:r>
            <a:r>
              <a:rPr lang="ru-RU" sz="1600" dirty="0"/>
              <a:t>, але </a:t>
            </a:r>
            <a:r>
              <a:rPr lang="ru-RU" sz="1600" dirty="0" err="1"/>
              <a:t>лише</a:t>
            </a:r>
            <a:r>
              <a:rPr lang="ru-RU" sz="1600" dirty="0"/>
              <a:t> на короткий </a:t>
            </a:r>
            <a:r>
              <a:rPr lang="ru-RU" sz="1600" dirty="0" err="1"/>
              <a:t>термін</a:t>
            </a:r>
            <a:r>
              <a:rPr lang="ru-RU" sz="1600" dirty="0"/>
              <a:t>, </a:t>
            </a:r>
            <a:r>
              <a:rPr lang="ru-RU" sz="1600" dirty="0" err="1"/>
              <a:t>бо</a:t>
            </a:r>
            <a:r>
              <a:rPr lang="ru-RU" sz="1600" dirty="0"/>
              <a:t> </a:t>
            </a:r>
            <a:r>
              <a:rPr lang="ru-RU" sz="1600" dirty="0" err="1"/>
              <a:t>владу</a:t>
            </a:r>
            <a:r>
              <a:rPr lang="ru-RU" sz="1600" dirty="0"/>
              <a:t> </a:t>
            </a:r>
            <a:r>
              <a:rPr lang="ru-RU" sz="1600" dirty="0" err="1"/>
              <a:t>знову</a:t>
            </a:r>
            <a:r>
              <a:rPr lang="ru-RU" sz="1600" dirty="0"/>
              <a:t> взяли </a:t>
            </a:r>
            <a:r>
              <a:rPr lang="ru-RU" sz="1600" dirty="0" err="1"/>
              <a:t>австрійські</a:t>
            </a:r>
            <a:r>
              <a:rPr lang="ru-RU" sz="1600" dirty="0"/>
              <a:t> Габсбурги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dirty="0" err="1"/>
              <a:t>Історичною</a:t>
            </a:r>
            <a:r>
              <a:rPr lang="ru-RU" sz="1600" dirty="0"/>
              <a:t> причиною </a:t>
            </a:r>
            <a:r>
              <a:rPr lang="ru-RU" sz="1600" dirty="0" err="1"/>
              <a:t>знищення</a:t>
            </a:r>
            <a:r>
              <a:rPr lang="ru-RU" sz="1600" dirty="0"/>
              <a:t> </a:t>
            </a:r>
            <a:r>
              <a:rPr lang="ru-RU" sz="1600" dirty="0" err="1"/>
              <a:t>Хустського</a:t>
            </a:r>
            <a:r>
              <a:rPr lang="ru-RU" sz="1600" dirty="0"/>
              <a:t> замку став </a:t>
            </a:r>
            <a:r>
              <a:rPr lang="ru-RU" sz="1600" dirty="0" err="1"/>
              <a:t>блискавковий</a:t>
            </a:r>
            <a:r>
              <a:rPr lang="ru-RU" sz="1600" dirty="0"/>
              <a:t> удар у </a:t>
            </a:r>
            <a:r>
              <a:rPr lang="ru-RU" sz="1600" dirty="0" err="1"/>
              <a:t>пороховий</a:t>
            </a:r>
            <a:r>
              <a:rPr lang="ru-RU" sz="1600" dirty="0"/>
              <a:t> </a:t>
            </a:r>
            <a:r>
              <a:rPr lang="ru-RU" sz="1600" dirty="0" err="1"/>
              <a:t>льох</a:t>
            </a:r>
            <a:r>
              <a:rPr lang="ru-RU" sz="1600" dirty="0"/>
              <a:t> у 1766 </a:t>
            </a:r>
            <a:r>
              <a:rPr lang="ru-RU" sz="1600" dirty="0" err="1"/>
              <a:t>році</a:t>
            </a:r>
            <a:r>
              <a:rPr lang="ru-RU" sz="1600" dirty="0"/>
              <a:t>. </a:t>
            </a:r>
            <a:r>
              <a:rPr lang="ru-RU" sz="1600" dirty="0" err="1"/>
              <a:t>Також</a:t>
            </a:r>
            <a:r>
              <a:rPr lang="ru-RU" sz="1600" dirty="0"/>
              <a:t> </a:t>
            </a:r>
            <a:r>
              <a:rPr lang="ru-RU" sz="1600" dirty="0" err="1"/>
              <a:t>вказують</a:t>
            </a:r>
            <a:r>
              <a:rPr lang="ru-RU" sz="1600" dirty="0"/>
              <a:t> на </a:t>
            </a:r>
            <a:r>
              <a:rPr lang="ru-RU" sz="1600" dirty="0" err="1"/>
              <a:t>пожежу</a:t>
            </a:r>
            <a:r>
              <a:rPr lang="ru-RU" sz="1600" dirty="0"/>
              <a:t>, яка </a:t>
            </a:r>
            <a:r>
              <a:rPr lang="ru-RU" sz="1600" dirty="0" err="1"/>
              <a:t>виникла</a:t>
            </a:r>
            <a:r>
              <a:rPr lang="ru-RU" sz="1600" dirty="0"/>
              <a:t> </a:t>
            </a:r>
            <a:r>
              <a:rPr lang="ru-RU" sz="1600" dirty="0" err="1"/>
              <a:t>внаслідок</a:t>
            </a:r>
            <a:r>
              <a:rPr lang="ru-RU" sz="1600" dirty="0"/>
              <a:t> </a:t>
            </a:r>
            <a:r>
              <a:rPr lang="ru-RU" sz="1600" dirty="0" err="1"/>
              <a:t>блискавкового</a:t>
            </a:r>
            <a:r>
              <a:rPr lang="ru-RU" sz="1600" dirty="0"/>
              <a:t> </a:t>
            </a:r>
            <a:r>
              <a:rPr lang="ru-RU" sz="1600" dirty="0" err="1"/>
              <a:t>впливу</a:t>
            </a:r>
            <a:r>
              <a:rPr lang="ru-RU" sz="1600" dirty="0"/>
              <a:t> і </a:t>
            </a:r>
            <a:r>
              <a:rPr lang="ru-RU" sz="1600" dirty="0" err="1"/>
              <a:t>спричинила</a:t>
            </a:r>
            <a:r>
              <a:rPr lang="ru-RU" sz="1600" dirty="0"/>
              <a:t> </a:t>
            </a:r>
            <a:r>
              <a:rPr lang="ru-RU" sz="1600" dirty="0" err="1"/>
              <a:t>вибух</a:t>
            </a:r>
            <a:r>
              <a:rPr lang="ru-RU" sz="1600" dirty="0"/>
              <a:t> </a:t>
            </a:r>
            <a:r>
              <a:rPr lang="ru-RU" sz="1600" dirty="0" err="1"/>
              <a:t>льоху</a:t>
            </a:r>
            <a:r>
              <a:rPr lang="ru-RU" sz="1600" dirty="0"/>
              <a:t>.</a:t>
            </a:r>
          </a:p>
          <a:p>
            <a:endParaRPr lang="ru-RU" sz="16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852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9025BC-7A1A-3FAF-3BC0-13AF568A2A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62213" y="-362003"/>
            <a:ext cx="9172575" cy="1421427"/>
          </a:xfrm>
        </p:spPr>
        <p:txBody>
          <a:bodyPr/>
          <a:lstStyle/>
          <a:p>
            <a:r>
              <a:rPr lang="ru-RU" sz="3200" b="1" dirty="0">
                <a:solidFill>
                  <a:srgbClr val="FFFF00"/>
                </a:solidFill>
              </a:rPr>
              <a:t>Костел </a:t>
            </a:r>
            <a:r>
              <a:rPr lang="ru-RU" sz="3200" b="1" dirty="0" err="1">
                <a:solidFill>
                  <a:srgbClr val="FFFF00"/>
                </a:solidFill>
              </a:rPr>
              <a:t>Святої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Єлизавети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440" y="859669"/>
            <a:ext cx="8278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950" y="437201"/>
            <a:ext cx="3183939" cy="23879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442" y="3095234"/>
            <a:ext cx="2523147" cy="31694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423" y="614182"/>
            <a:ext cx="893933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У </a:t>
            </a:r>
            <a:r>
              <a:rPr lang="ru-RU" sz="1600" dirty="0" err="1"/>
              <a:t>Хусті</a:t>
            </a:r>
            <a:r>
              <a:rPr lang="ru-RU" sz="1600" dirty="0"/>
              <a:t> </a:t>
            </a:r>
            <a:r>
              <a:rPr lang="ru-RU" sz="1600" dirty="0" err="1"/>
              <a:t>розташований</a:t>
            </a:r>
            <a:r>
              <a:rPr lang="ru-RU" sz="1600" dirty="0"/>
              <a:t> храм,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присвячений</a:t>
            </a:r>
            <a:r>
              <a:rPr lang="ru-RU" sz="1600" dirty="0"/>
              <a:t> </a:t>
            </a:r>
            <a:r>
              <a:rPr lang="ru-RU" sz="1600" dirty="0" err="1"/>
              <a:t>Святій</a:t>
            </a:r>
            <a:r>
              <a:rPr lang="ru-RU" sz="1600" dirty="0"/>
              <a:t> </a:t>
            </a:r>
            <a:r>
              <a:rPr lang="ru-RU" sz="1600" dirty="0" err="1"/>
              <a:t>Єлизаветі</a:t>
            </a:r>
            <a:r>
              <a:rPr lang="ru-RU" sz="1600" dirty="0"/>
              <a:t>, </a:t>
            </a:r>
            <a:r>
              <a:rPr lang="ru-RU" sz="1600" dirty="0" err="1"/>
              <a:t>він</a:t>
            </a:r>
            <a:r>
              <a:rPr lang="ru-RU" sz="1600" dirty="0"/>
              <a:t> </a:t>
            </a:r>
            <a:r>
              <a:rPr lang="ru-RU" sz="1600" dirty="0" err="1"/>
              <a:t>відзначається</a:t>
            </a:r>
            <a:r>
              <a:rPr lang="ru-RU" sz="1600" dirty="0"/>
              <a:t> </a:t>
            </a:r>
            <a:r>
              <a:rPr lang="ru-RU" sz="1600" dirty="0" err="1"/>
              <a:t>готичним</a:t>
            </a:r>
            <a:r>
              <a:rPr lang="ru-RU" sz="1600" dirty="0"/>
              <a:t> шпилем і </a:t>
            </a:r>
            <a:r>
              <a:rPr lang="ru-RU" sz="1600" dirty="0" err="1"/>
              <a:t>старовинним</a:t>
            </a:r>
            <a:r>
              <a:rPr lang="ru-RU" sz="1600" dirty="0"/>
              <a:t> </a:t>
            </a:r>
            <a:r>
              <a:rPr lang="ru-RU" sz="1600" dirty="0" err="1"/>
              <a:t>обгородженим</a:t>
            </a:r>
            <a:r>
              <a:rPr lang="ru-RU" sz="1600" dirty="0"/>
              <a:t> муром </a:t>
            </a:r>
            <a:r>
              <a:rPr lang="ru-RU" sz="1600" dirty="0" err="1"/>
              <a:t>навколо</a:t>
            </a:r>
            <a:r>
              <a:rPr lang="ru-RU" sz="1600" dirty="0"/>
              <a:t> себе. </a:t>
            </a:r>
            <a:r>
              <a:rPr lang="ru-RU" sz="1600" dirty="0" err="1" smtClean="0"/>
              <a:t>Він</a:t>
            </a:r>
            <a:r>
              <a:rPr lang="ru-RU" sz="1600" dirty="0" smtClean="0"/>
              <a:t> є </a:t>
            </a:r>
            <a:r>
              <a:rPr lang="ru-RU" sz="1600" dirty="0" err="1" smtClean="0"/>
              <a:t>найстарішим</a:t>
            </a:r>
            <a:r>
              <a:rPr lang="ru-RU" sz="1600" dirty="0" smtClean="0"/>
              <a:t> храмом </a:t>
            </a:r>
            <a:r>
              <a:rPr lang="ru-RU" sz="1600" dirty="0" err="1" smtClean="0"/>
              <a:t>міста.За</a:t>
            </a:r>
            <a:r>
              <a:rPr lang="ru-RU" sz="1600" dirty="0" smtClean="0"/>
              <a:t> </a:t>
            </a:r>
            <a:r>
              <a:rPr lang="ru-RU" sz="1600" dirty="0" err="1"/>
              <a:t>цими</a:t>
            </a:r>
            <a:r>
              <a:rPr lang="ru-RU" sz="1600" dirty="0"/>
              <a:t> </a:t>
            </a:r>
            <a:r>
              <a:rPr lang="ru-RU" sz="1600" dirty="0" err="1"/>
              <a:t>спорудами</a:t>
            </a:r>
            <a:r>
              <a:rPr lang="ru-RU" sz="1600" dirty="0"/>
              <a:t> </a:t>
            </a:r>
            <a:r>
              <a:rPr lang="ru-RU" sz="1600" dirty="0" err="1"/>
              <a:t>розміщене</a:t>
            </a:r>
            <a:r>
              <a:rPr lang="ru-RU" sz="1600" dirty="0"/>
              <a:t> </a:t>
            </a:r>
            <a:r>
              <a:rPr lang="ru-RU" sz="1600" dirty="0" err="1"/>
              <a:t>чудове</a:t>
            </a:r>
            <a:r>
              <a:rPr lang="ru-RU" sz="1600" dirty="0"/>
              <a:t> </a:t>
            </a:r>
            <a:r>
              <a:rPr lang="ru-RU" sz="1600" dirty="0" err="1"/>
              <a:t>подвір'я</a:t>
            </a:r>
            <a:r>
              <a:rPr lang="ru-RU" sz="1600" dirty="0"/>
              <a:t>, </a:t>
            </a:r>
            <a:r>
              <a:rPr lang="ru-RU" sz="1600" dirty="0" err="1"/>
              <a:t>доріжки</a:t>
            </a:r>
            <a:r>
              <a:rPr lang="ru-RU" sz="1600" dirty="0"/>
              <a:t> </a:t>
            </a:r>
            <a:r>
              <a:rPr lang="ru-RU" sz="1600" dirty="0" err="1"/>
              <a:t>якого</a:t>
            </a:r>
            <a:r>
              <a:rPr lang="ru-RU" sz="1600" dirty="0"/>
              <a:t> </a:t>
            </a:r>
            <a:r>
              <a:rPr lang="ru-RU" sz="1600" dirty="0" err="1"/>
              <a:t>викладені</a:t>
            </a:r>
            <a:r>
              <a:rPr lang="ru-RU" sz="1600" dirty="0"/>
              <a:t> </a:t>
            </a:r>
            <a:r>
              <a:rPr lang="ru-RU" sz="1600" dirty="0" err="1"/>
              <a:t>каменем</a:t>
            </a:r>
            <a:r>
              <a:rPr lang="ru-RU" sz="1600" dirty="0"/>
              <a:t>, і </a:t>
            </a:r>
            <a:r>
              <a:rPr lang="ru-RU" sz="1600" dirty="0" err="1"/>
              <a:t>старі</a:t>
            </a:r>
            <a:r>
              <a:rPr lang="ru-RU" sz="1600" dirty="0"/>
              <a:t> сосни </a:t>
            </a:r>
            <a:r>
              <a:rPr lang="ru-RU" sz="1600" dirty="0" err="1"/>
              <a:t>виглядають</a:t>
            </a:r>
            <a:r>
              <a:rPr lang="ru-RU" sz="1600" dirty="0"/>
              <a:t> </a:t>
            </a:r>
            <a:r>
              <a:rPr lang="ru-RU" sz="1600" dirty="0" err="1"/>
              <a:t>велично</a:t>
            </a:r>
            <a:r>
              <a:rPr lang="ru-RU" sz="1600" dirty="0"/>
              <a:t>.</a:t>
            </a:r>
          </a:p>
          <a:p>
            <a:r>
              <a:rPr lang="ru-RU" sz="1600" dirty="0" err="1"/>
              <a:t>Будівництво</a:t>
            </a:r>
            <a:r>
              <a:rPr lang="ru-RU" sz="1600" dirty="0"/>
              <a:t> Костелу </a:t>
            </a:r>
            <a:r>
              <a:rPr lang="ru-RU" sz="1600" dirty="0" err="1"/>
              <a:t>Святої</a:t>
            </a:r>
            <a:r>
              <a:rPr lang="ru-RU" sz="1600" dirty="0"/>
              <a:t> </a:t>
            </a:r>
            <a:r>
              <a:rPr lang="ru-RU" sz="1600" dirty="0" err="1"/>
              <a:t>Єлизавети</a:t>
            </a:r>
            <a:r>
              <a:rPr lang="ru-RU" sz="1600" dirty="0"/>
              <a:t> </a:t>
            </a:r>
            <a:r>
              <a:rPr lang="ru-RU" sz="1600" dirty="0" err="1"/>
              <a:t>розпочалося</a:t>
            </a:r>
            <a:r>
              <a:rPr lang="ru-RU" sz="1600" dirty="0"/>
              <a:t> в </a:t>
            </a:r>
            <a:r>
              <a:rPr lang="en-US" sz="1600" dirty="0"/>
              <a:t>XIII </a:t>
            </a:r>
            <a:r>
              <a:rPr lang="ru-RU" sz="1600" dirty="0" err="1"/>
              <a:t>столітті</a:t>
            </a:r>
            <a:r>
              <a:rPr lang="ru-RU" sz="1600" dirty="0"/>
              <a:t>. На той час </a:t>
            </a:r>
            <a:r>
              <a:rPr lang="ru-RU" sz="1600" dirty="0" err="1"/>
              <a:t>кам'яні</a:t>
            </a:r>
            <a:r>
              <a:rPr lang="ru-RU" sz="1600" dirty="0"/>
              <a:t> </a:t>
            </a:r>
            <a:r>
              <a:rPr lang="ru-RU" sz="1600" dirty="0" err="1"/>
              <a:t>споруди</a:t>
            </a:r>
            <a:r>
              <a:rPr lang="ru-RU" sz="1600" dirty="0"/>
              <a:t>, особливо </a:t>
            </a:r>
            <a:r>
              <a:rPr lang="ru-RU" sz="1600" dirty="0" err="1"/>
              <a:t>фортеці</a:t>
            </a:r>
            <a:r>
              <a:rPr lang="ru-RU" sz="1600" dirty="0"/>
              <a:t>, замки і </a:t>
            </a:r>
            <a:r>
              <a:rPr lang="ru-RU" sz="1600" dirty="0" err="1"/>
              <a:t>храми</a:t>
            </a:r>
            <a:r>
              <a:rPr lang="ru-RU" sz="1600" dirty="0"/>
              <a:t>, </a:t>
            </a:r>
            <a:r>
              <a:rPr lang="ru-RU" sz="1600" dirty="0" err="1"/>
              <a:t>вважалися</a:t>
            </a:r>
            <a:r>
              <a:rPr lang="ru-RU" sz="1600" dirty="0"/>
              <a:t> </a:t>
            </a:r>
            <a:r>
              <a:rPr lang="ru-RU" sz="1600" dirty="0" err="1"/>
              <a:t>найміцнішими</a:t>
            </a:r>
            <a:r>
              <a:rPr lang="ru-RU" sz="1600" dirty="0"/>
              <a:t>. </a:t>
            </a:r>
            <a:r>
              <a:rPr lang="ru-RU" sz="1600" dirty="0" err="1"/>
              <a:t>Жителі</a:t>
            </a:r>
            <a:r>
              <a:rPr lang="ru-RU" sz="1600" dirty="0"/>
              <a:t> </a:t>
            </a:r>
            <a:r>
              <a:rPr lang="ru-RU" sz="1600" dirty="0" err="1"/>
              <a:t>міста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бажали</a:t>
            </a:r>
            <a:r>
              <a:rPr lang="ru-RU" sz="1600" dirty="0"/>
              <a:t> </a:t>
            </a:r>
            <a:r>
              <a:rPr lang="ru-RU" sz="1600" dirty="0" err="1"/>
              <a:t>захистити</a:t>
            </a:r>
            <a:r>
              <a:rPr lang="ru-RU" sz="1600" dirty="0"/>
              <a:t> себе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нападів</a:t>
            </a:r>
            <a:r>
              <a:rPr lang="ru-RU" sz="1600" dirty="0"/>
              <a:t> татар та </a:t>
            </a:r>
            <a:r>
              <a:rPr lang="ru-RU" sz="1600" dirty="0" err="1"/>
              <a:t>інших</a:t>
            </a:r>
            <a:r>
              <a:rPr lang="ru-RU" sz="1600" dirty="0"/>
              <a:t> </a:t>
            </a:r>
            <a:r>
              <a:rPr lang="ru-RU" sz="1600" dirty="0" err="1"/>
              <a:t>ворогів</a:t>
            </a:r>
            <a:r>
              <a:rPr lang="ru-RU" sz="1600" dirty="0"/>
              <a:t>, </a:t>
            </a:r>
            <a:r>
              <a:rPr lang="ru-RU" sz="1600" dirty="0" err="1"/>
              <a:t>вирішили</a:t>
            </a:r>
            <a:r>
              <a:rPr lang="ru-RU" sz="1600" dirty="0"/>
              <a:t> </a:t>
            </a:r>
            <a:r>
              <a:rPr lang="ru-RU" sz="1600" dirty="0" err="1"/>
              <a:t>побудувати</a:t>
            </a:r>
            <a:r>
              <a:rPr lang="ru-RU" sz="1600" dirty="0"/>
              <a:t> не просто храм, а </a:t>
            </a:r>
            <a:r>
              <a:rPr lang="ru-RU" sz="1600" dirty="0" err="1"/>
              <a:t>справжню</a:t>
            </a:r>
            <a:r>
              <a:rPr lang="ru-RU" sz="1600" dirty="0"/>
              <a:t> </a:t>
            </a:r>
            <a:r>
              <a:rPr lang="ru-RU" sz="1600" dirty="0" err="1"/>
              <a:t>міні</a:t>
            </a:r>
            <a:r>
              <a:rPr lang="ru-RU" sz="1600" dirty="0"/>
              <a:t>-цитадель, в </a:t>
            </a:r>
            <a:r>
              <a:rPr lang="ru-RU" sz="1600" dirty="0" err="1"/>
              <a:t>якій</a:t>
            </a:r>
            <a:r>
              <a:rPr lang="ru-RU" sz="1600" dirty="0"/>
              <a:t> </a:t>
            </a:r>
            <a:r>
              <a:rPr lang="ru-RU" sz="1600" dirty="0" err="1"/>
              <a:t>можна</a:t>
            </a:r>
            <a:r>
              <a:rPr lang="ru-RU" sz="1600" dirty="0"/>
              <a:t> </a:t>
            </a:r>
            <a:r>
              <a:rPr lang="ru-RU" sz="1600" dirty="0" err="1"/>
              <a:t>було</a:t>
            </a:r>
            <a:r>
              <a:rPr lang="ru-RU" sz="1600" dirty="0"/>
              <a:t> </a:t>
            </a:r>
            <a:r>
              <a:rPr lang="ru-RU" sz="1600" dirty="0" err="1"/>
              <a:t>приховатися</a:t>
            </a:r>
            <a:r>
              <a:rPr lang="ru-RU" sz="1600" dirty="0"/>
              <a:t> в </a:t>
            </a:r>
            <a:r>
              <a:rPr lang="ru-RU" sz="1600" dirty="0" err="1"/>
              <a:t>разі</a:t>
            </a:r>
            <a:r>
              <a:rPr lang="ru-RU" sz="1600" dirty="0"/>
              <a:t> </a:t>
            </a:r>
            <a:r>
              <a:rPr lang="ru-RU" sz="1600" dirty="0" err="1"/>
              <a:t>небезпеки</a:t>
            </a:r>
            <a:r>
              <a:rPr lang="ru-RU" sz="1600" dirty="0"/>
              <a:t>.</a:t>
            </a:r>
          </a:p>
          <a:p>
            <a:r>
              <a:rPr lang="ru-RU" sz="1600" dirty="0"/>
              <a:t>У </a:t>
            </a:r>
            <a:r>
              <a:rPr lang="ru-RU" sz="1600" dirty="0" err="1"/>
              <a:t>кінці</a:t>
            </a:r>
            <a:r>
              <a:rPr lang="ru-RU" sz="1600" dirty="0"/>
              <a:t> </a:t>
            </a:r>
            <a:r>
              <a:rPr lang="en-US" sz="1600" dirty="0"/>
              <a:t>XV </a:t>
            </a:r>
            <a:r>
              <a:rPr lang="ru-RU" sz="1600" dirty="0" err="1"/>
              <a:t>століття</a:t>
            </a:r>
            <a:r>
              <a:rPr lang="ru-RU" sz="1600" dirty="0"/>
              <a:t> </a:t>
            </a:r>
            <a:r>
              <a:rPr lang="ru-RU" sz="1600" dirty="0" err="1"/>
              <a:t>будівля</a:t>
            </a:r>
            <a:r>
              <a:rPr lang="ru-RU" sz="1600" dirty="0"/>
              <a:t> церкви </a:t>
            </a:r>
            <a:r>
              <a:rPr lang="ru-RU" sz="1600" dirty="0" err="1"/>
              <a:t>була</a:t>
            </a:r>
            <a:r>
              <a:rPr lang="ru-RU" sz="1600" dirty="0"/>
              <a:t> </a:t>
            </a:r>
            <a:r>
              <a:rPr lang="ru-RU" sz="1600" dirty="0" err="1"/>
              <a:t>перероблена</a:t>
            </a:r>
            <a:r>
              <a:rPr lang="ru-RU" sz="1600" dirty="0"/>
              <a:t> і оточена </a:t>
            </a:r>
            <a:r>
              <a:rPr lang="ru-RU" sz="1600" dirty="0" err="1"/>
              <a:t>оборонним</a:t>
            </a:r>
            <a:r>
              <a:rPr lang="ru-RU" sz="1600" dirty="0"/>
              <a:t> муром,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робить</a:t>
            </a:r>
            <a:r>
              <a:rPr lang="ru-RU" sz="1600" dirty="0"/>
              <a:t> костел </a:t>
            </a:r>
            <a:r>
              <a:rPr lang="ru-RU" sz="1600" dirty="0" err="1"/>
              <a:t>укріпленим</a:t>
            </a:r>
            <a:r>
              <a:rPr lang="ru-RU" sz="1600" dirty="0"/>
              <a:t>. </a:t>
            </a:r>
            <a:r>
              <a:rPr lang="ru-RU" sz="1600" dirty="0" err="1"/>
              <a:t>Спочатку</a:t>
            </a:r>
            <a:r>
              <a:rPr lang="ru-RU" sz="1600" dirty="0"/>
              <a:t> </a:t>
            </a:r>
            <a:r>
              <a:rPr lang="ru-RU" sz="1600" dirty="0" err="1"/>
              <a:t>церква</a:t>
            </a:r>
            <a:r>
              <a:rPr lang="ru-RU" sz="1600" dirty="0"/>
              <a:t> </a:t>
            </a:r>
            <a:r>
              <a:rPr lang="ru-RU" sz="1600" dirty="0" err="1"/>
              <a:t>була</a:t>
            </a:r>
            <a:r>
              <a:rPr lang="ru-RU" sz="1600" dirty="0"/>
              <a:t> </a:t>
            </a:r>
            <a:r>
              <a:rPr lang="ru-RU" sz="1600" dirty="0" err="1"/>
              <a:t>католицькою</a:t>
            </a:r>
            <a:r>
              <a:rPr lang="ru-RU" sz="1600" dirty="0"/>
              <a:t>, але в 1524 </a:t>
            </a:r>
            <a:r>
              <a:rPr lang="ru-RU" sz="1600" dirty="0" err="1"/>
              <a:t>році</a:t>
            </a:r>
            <a:r>
              <a:rPr lang="ru-RU" sz="1600" dirty="0"/>
              <a:t> </a:t>
            </a:r>
            <a:r>
              <a:rPr lang="ru-RU" sz="1600" dirty="0" err="1"/>
              <a:t>більшість</a:t>
            </a:r>
            <a:r>
              <a:rPr lang="ru-RU" sz="1600" dirty="0"/>
              <a:t> </a:t>
            </a:r>
            <a:r>
              <a:rPr lang="ru-RU" sz="1600" dirty="0" err="1"/>
              <a:t>місцевих</a:t>
            </a:r>
            <a:r>
              <a:rPr lang="ru-RU" sz="1600" dirty="0"/>
              <a:t> </a:t>
            </a:r>
            <a:r>
              <a:rPr lang="ru-RU" sz="1600" dirty="0" err="1"/>
              <a:t>жителів</a:t>
            </a:r>
            <a:r>
              <a:rPr lang="ru-RU" sz="1600" dirty="0"/>
              <a:t> </a:t>
            </a:r>
            <a:r>
              <a:rPr lang="ru-RU" sz="1600" dirty="0" err="1"/>
              <a:t>перейшла</a:t>
            </a:r>
            <a:r>
              <a:rPr lang="ru-RU" sz="1600" dirty="0"/>
              <a:t> на протестантство, і тому храм став </a:t>
            </a:r>
            <a:r>
              <a:rPr lang="ru-RU" sz="1600" dirty="0" err="1"/>
              <a:t>реформаторським</a:t>
            </a:r>
            <a:r>
              <a:rPr lang="ru-RU" sz="1600" dirty="0"/>
              <a:t>.</a:t>
            </a:r>
          </a:p>
          <a:p>
            <a:r>
              <a:rPr lang="ru-RU" sz="1600" dirty="0" err="1"/>
              <a:t>Сьогодні</a:t>
            </a:r>
            <a:r>
              <a:rPr lang="ru-RU" sz="1600" dirty="0"/>
              <a:t> храм є </a:t>
            </a:r>
            <a:r>
              <a:rPr lang="ru-RU" sz="1600" dirty="0" err="1"/>
              <a:t>діючим</a:t>
            </a:r>
            <a:r>
              <a:rPr lang="ru-RU" sz="1600" dirty="0"/>
              <a:t>, </a:t>
            </a:r>
            <a:r>
              <a:rPr lang="ru-RU" sz="1600" dirty="0" err="1"/>
              <a:t>належить</a:t>
            </a:r>
            <a:r>
              <a:rPr lang="ru-RU" sz="1600" dirty="0"/>
              <a:t> греко-</a:t>
            </a:r>
            <a:r>
              <a:rPr lang="ru-RU" sz="1600" dirty="0" err="1"/>
              <a:t>католицькій</a:t>
            </a:r>
            <a:r>
              <a:rPr lang="ru-RU" sz="1600" dirty="0"/>
              <a:t> </a:t>
            </a:r>
            <a:r>
              <a:rPr lang="ru-RU" sz="1600" dirty="0" err="1"/>
              <a:t>громаді</a:t>
            </a:r>
            <a:r>
              <a:rPr lang="ru-RU" sz="1600" dirty="0"/>
              <a:t>. </a:t>
            </a:r>
            <a:r>
              <a:rPr lang="ru-RU" sz="1600" dirty="0" err="1"/>
              <a:t>Він</a:t>
            </a:r>
            <a:r>
              <a:rPr lang="ru-RU" sz="1600" dirty="0"/>
              <a:t> </a:t>
            </a:r>
            <a:r>
              <a:rPr lang="ru-RU" sz="1600" dirty="0" err="1"/>
              <a:t>складається</a:t>
            </a:r>
            <a:r>
              <a:rPr lang="ru-RU" sz="1600" dirty="0"/>
              <a:t> </a:t>
            </a:r>
            <a:r>
              <a:rPr lang="ru-RU" sz="1600" dirty="0" err="1"/>
              <a:t>зі</a:t>
            </a:r>
            <a:r>
              <a:rPr lang="ru-RU" sz="1600" dirty="0"/>
              <a:t> </a:t>
            </a:r>
            <a:r>
              <a:rPr lang="ru-RU" sz="1600" dirty="0" err="1"/>
              <a:t>старовинної</a:t>
            </a:r>
            <a:r>
              <a:rPr lang="ru-RU" sz="1600" dirty="0"/>
              <a:t> </a:t>
            </a:r>
            <a:r>
              <a:rPr lang="ru-RU" sz="1600" dirty="0" err="1"/>
              <a:t>вежі-дзвіниці</a:t>
            </a:r>
            <a:r>
              <a:rPr lang="ru-RU" sz="1600" dirty="0"/>
              <a:t> </a:t>
            </a:r>
            <a:r>
              <a:rPr lang="en-US" sz="1600" dirty="0"/>
              <a:t>XV </a:t>
            </a:r>
            <a:r>
              <a:rPr lang="ru-RU" sz="1600" dirty="0" err="1"/>
              <a:t>століття</a:t>
            </a:r>
            <a:r>
              <a:rPr lang="ru-RU" sz="1600" dirty="0"/>
              <a:t>, </a:t>
            </a:r>
            <a:r>
              <a:rPr lang="ru-RU" sz="1600" dirty="0" err="1"/>
              <a:t>нефи</a:t>
            </a:r>
            <a:r>
              <a:rPr lang="ru-RU" sz="1600" dirty="0"/>
              <a:t> і </a:t>
            </a:r>
            <a:r>
              <a:rPr lang="ru-RU" sz="1600" dirty="0" err="1"/>
              <a:t>приєднаної</a:t>
            </a:r>
            <a:r>
              <a:rPr lang="ru-RU" sz="1600" dirty="0"/>
              <a:t> до них </a:t>
            </a:r>
            <a:r>
              <a:rPr lang="ru-RU" sz="1600" dirty="0" err="1"/>
              <a:t>апсиди</a:t>
            </a:r>
            <a:r>
              <a:rPr lang="ru-RU" sz="1600" dirty="0"/>
              <a:t>. В </a:t>
            </a:r>
            <a:r>
              <a:rPr lang="ru-RU" sz="1600" dirty="0" err="1"/>
              <a:t>дзвіниці</a:t>
            </a:r>
            <a:r>
              <a:rPr lang="ru-RU" sz="1600" dirty="0"/>
              <a:t> є три </a:t>
            </a:r>
            <a:r>
              <a:rPr lang="ru-RU" sz="1600" dirty="0" err="1"/>
              <a:t>дзвони</a:t>
            </a:r>
            <a:r>
              <a:rPr lang="ru-RU" sz="1600" dirty="0"/>
              <a:t>: великий (1587 </a:t>
            </a:r>
            <a:r>
              <a:rPr lang="ru-RU" sz="1600" dirty="0" err="1"/>
              <a:t>рік</a:t>
            </a:r>
            <a:r>
              <a:rPr lang="ru-RU" sz="1600" dirty="0"/>
              <a:t>), </a:t>
            </a:r>
            <a:r>
              <a:rPr lang="ru-RU" sz="1600" dirty="0" err="1"/>
              <a:t>середній</a:t>
            </a:r>
            <a:r>
              <a:rPr lang="ru-RU" sz="1600" dirty="0"/>
              <a:t> і </a:t>
            </a:r>
            <a:r>
              <a:rPr lang="ru-RU" sz="1600" dirty="0" err="1"/>
              <a:t>малий</a:t>
            </a:r>
            <a:r>
              <a:rPr lang="ru-RU" sz="1600" dirty="0"/>
              <a:t> (1683 </a:t>
            </a:r>
            <a:r>
              <a:rPr lang="ru-RU" sz="1600" dirty="0" err="1"/>
              <a:t>рік</a:t>
            </a:r>
            <a:r>
              <a:rPr lang="ru-RU" sz="1600" dirty="0"/>
              <a:t>). Храм </a:t>
            </a:r>
            <a:r>
              <a:rPr lang="ru-RU" sz="1600" dirty="0" err="1"/>
              <a:t>має</a:t>
            </a:r>
            <a:r>
              <a:rPr lang="ru-RU" sz="1600" dirty="0"/>
              <a:t> </a:t>
            </a:r>
            <a:r>
              <a:rPr lang="ru-RU" sz="1600" dirty="0" err="1"/>
              <a:t>характерні</a:t>
            </a:r>
            <a:r>
              <a:rPr lang="ru-RU" sz="1600" dirty="0"/>
              <a:t> для готики </a:t>
            </a:r>
            <a:r>
              <a:rPr lang="ru-RU" sz="1600" dirty="0" err="1"/>
              <a:t>стрілчасті</a:t>
            </a:r>
            <a:r>
              <a:rPr lang="ru-RU" sz="1600" dirty="0"/>
              <a:t> </a:t>
            </a:r>
            <a:r>
              <a:rPr lang="ru-RU" sz="1600" dirty="0" err="1"/>
              <a:t>вікна</a:t>
            </a:r>
            <a:r>
              <a:rPr lang="ru-RU" sz="1600" dirty="0"/>
              <a:t> і </a:t>
            </a:r>
            <a:r>
              <a:rPr lang="ru-RU" sz="1600" dirty="0" err="1"/>
              <a:t>дверні</a:t>
            </a:r>
            <a:r>
              <a:rPr lang="ru-RU" sz="1600" dirty="0"/>
              <a:t> </a:t>
            </a:r>
            <a:r>
              <a:rPr lang="ru-RU" sz="1600" dirty="0" err="1"/>
              <a:t>прорізи</a:t>
            </a:r>
            <a:r>
              <a:rPr lang="ru-RU" sz="1600" dirty="0"/>
              <a:t>. </a:t>
            </a:r>
            <a:r>
              <a:rPr lang="ru-RU" sz="1600" dirty="0" err="1"/>
              <a:t>Серед</a:t>
            </a:r>
            <a:r>
              <a:rPr lang="ru-RU" sz="1600" dirty="0"/>
              <a:t> </a:t>
            </a:r>
            <a:r>
              <a:rPr lang="ru-RU" sz="1600" dirty="0" err="1"/>
              <a:t>меценатів</a:t>
            </a:r>
            <a:r>
              <a:rPr lang="ru-RU" sz="1600" dirty="0"/>
              <a:t> храму </a:t>
            </a:r>
            <a:r>
              <a:rPr lang="ru-RU" sz="1600" dirty="0" err="1"/>
              <a:t>були</a:t>
            </a:r>
            <a:r>
              <a:rPr lang="ru-RU" sz="1600" dirty="0"/>
              <a:t> </a:t>
            </a:r>
            <a:r>
              <a:rPr lang="ru-RU" sz="1600" dirty="0" err="1"/>
              <a:t>Дьордь</a:t>
            </a:r>
            <a:r>
              <a:rPr lang="ru-RU" sz="1600" dirty="0"/>
              <a:t> </a:t>
            </a:r>
            <a:r>
              <a:rPr lang="ru-RU" sz="1600" dirty="0" err="1"/>
              <a:t>Ракоці</a:t>
            </a:r>
            <a:r>
              <a:rPr lang="ru-RU" sz="1600" dirty="0"/>
              <a:t>, Ганна </a:t>
            </a:r>
            <a:r>
              <a:rPr lang="ru-RU" sz="1600" dirty="0" err="1"/>
              <a:t>Лоньоі</a:t>
            </a:r>
            <a:r>
              <a:rPr lang="ru-RU" sz="1600" dirty="0"/>
              <a:t>, </a:t>
            </a:r>
            <a:r>
              <a:rPr lang="ru-RU" sz="1600" dirty="0" err="1"/>
              <a:t>Міхай</a:t>
            </a:r>
            <a:r>
              <a:rPr lang="ru-RU" sz="1600" dirty="0"/>
              <a:t> </a:t>
            </a:r>
            <a:r>
              <a:rPr lang="ru-RU" sz="1600" dirty="0" err="1"/>
              <a:t>Опофі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значно</a:t>
            </a:r>
            <a:r>
              <a:rPr lang="ru-RU" sz="1600" dirty="0"/>
              <a:t> внесли вклад у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перебудову</a:t>
            </a:r>
            <a:r>
              <a:rPr lang="ru-RU" sz="1600" dirty="0"/>
              <a:t> та </a:t>
            </a:r>
            <a:r>
              <a:rPr lang="ru-RU" sz="1600" dirty="0" err="1"/>
              <a:t>реконструкцію</a:t>
            </a:r>
            <a:r>
              <a:rPr lang="ru-RU" sz="1600" dirty="0"/>
              <a:t> у </a:t>
            </a:r>
            <a:r>
              <a:rPr lang="en-US" sz="1600" dirty="0"/>
              <a:t>XVII </a:t>
            </a:r>
            <a:r>
              <a:rPr lang="ru-RU" sz="1600" dirty="0" err="1"/>
              <a:t>столітті</a:t>
            </a:r>
            <a:r>
              <a:rPr lang="ru-RU" sz="1600" dirty="0"/>
              <a:t>. У 1640 </a:t>
            </a:r>
            <a:r>
              <a:rPr lang="ru-RU" sz="1600" dirty="0" err="1"/>
              <a:t>році</a:t>
            </a:r>
            <a:r>
              <a:rPr lang="ru-RU" sz="1600" dirty="0"/>
              <a:t> </a:t>
            </a:r>
            <a:r>
              <a:rPr lang="ru-RU" sz="1600" dirty="0" err="1"/>
              <a:t>Іштван</a:t>
            </a:r>
            <a:r>
              <a:rPr lang="ru-RU" sz="1600" dirty="0"/>
              <a:t> </a:t>
            </a:r>
            <a:r>
              <a:rPr lang="ru-RU" sz="1600" dirty="0" err="1"/>
              <a:t>Бетлен</a:t>
            </a:r>
            <a:r>
              <a:rPr lang="ru-RU" sz="1600" dirty="0"/>
              <a:t> </a:t>
            </a:r>
            <a:r>
              <a:rPr lang="ru-RU" sz="1600" dirty="0" err="1"/>
              <a:t>подарував</a:t>
            </a:r>
            <a:r>
              <a:rPr lang="ru-RU" sz="1600" dirty="0"/>
              <a:t> </a:t>
            </a:r>
            <a:r>
              <a:rPr lang="ru-RU" sz="1600" dirty="0" err="1"/>
              <a:t>церкві</a:t>
            </a:r>
            <a:r>
              <a:rPr lang="ru-RU" sz="1600" dirty="0"/>
              <a:t> </a:t>
            </a:r>
            <a:r>
              <a:rPr lang="ru-RU" sz="1600" dirty="0" err="1"/>
              <a:t>срібний</a:t>
            </a:r>
            <a:r>
              <a:rPr lang="ru-RU" sz="1600" dirty="0"/>
              <a:t> кубок та чашу.</a:t>
            </a:r>
          </a:p>
          <a:p>
            <a:r>
              <a:rPr lang="ru-RU" sz="1600" dirty="0"/>
              <a:t>В </a:t>
            </a:r>
            <a:r>
              <a:rPr lang="ru-RU" sz="1600" dirty="0" err="1"/>
              <a:t>період</a:t>
            </a:r>
            <a:r>
              <a:rPr lang="ru-RU" sz="1600" dirty="0"/>
              <a:t> з 1774 по 1783 роки храм </a:t>
            </a:r>
            <a:r>
              <a:rPr lang="ru-RU" sz="1600" dirty="0" err="1"/>
              <a:t>пройшов</a:t>
            </a:r>
            <a:r>
              <a:rPr lang="ru-RU" sz="1600" dirty="0"/>
              <a:t> </a:t>
            </a:r>
            <a:r>
              <a:rPr lang="ru-RU" sz="1600" dirty="0" err="1"/>
              <a:t>внутрішню</a:t>
            </a:r>
            <a:r>
              <a:rPr lang="ru-RU" sz="1600" dirty="0"/>
              <a:t> </a:t>
            </a:r>
            <a:r>
              <a:rPr lang="ru-RU" sz="1600" dirty="0" err="1"/>
              <a:t>реконструкцію</a:t>
            </a:r>
            <a:r>
              <a:rPr lang="ru-RU" sz="1600" dirty="0"/>
              <a:t>: </a:t>
            </a:r>
            <a:r>
              <a:rPr lang="ru-RU" sz="1600" dirty="0" err="1"/>
              <a:t>була</a:t>
            </a:r>
            <a:r>
              <a:rPr lang="ru-RU" sz="1600" dirty="0"/>
              <a:t> </a:t>
            </a:r>
            <a:r>
              <a:rPr lang="ru-RU" sz="1600" dirty="0" err="1"/>
              <a:t>встановлена</a:t>
            </a:r>
            <a:r>
              <a:rPr lang="ru-RU" sz="1600" dirty="0"/>
              <a:t> </a:t>
            </a:r>
            <a:r>
              <a:rPr lang="ru-RU" sz="1600" dirty="0" err="1"/>
              <a:t>кам'яна</a:t>
            </a:r>
            <a:r>
              <a:rPr lang="ru-RU" sz="1600" dirty="0"/>
              <a:t> </a:t>
            </a:r>
            <a:r>
              <a:rPr lang="ru-RU" sz="1600" dirty="0" err="1"/>
              <a:t>підлога</a:t>
            </a:r>
            <a:r>
              <a:rPr lang="ru-RU" sz="1600" dirty="0"/>
              <a:t>, </a:t>
            </a:r>
            <a:r>
              <a:rPr lang="ru-RU" sz="1600" dirty="0" err="1"/>
              <a:t>місця</a:t>
            </a:r>
            <a:r>
              <a:rPr lang="ru-RU" sz="1600" dirty="0"/>
              <a:t> для </a:t>
            </a:r>
            <a:r>
              <a:rPr lang="ru-RU" sz="1600" dirty="0" err="1"/>
              <a:t>сидіння</a:t>
            </a:r>
            <a:r>
              <a:rPr lang="ru-RU" sz="1600" dirty="0"/>
              <a:t>, </a:t>
            </a:r>
            <a:r>
              <a:rPr lang="ru-RU" sz="1600" dirty="0" err="1"/>
              <a:t>розташовано</a:t>
            </a:r>
            <a:r>
              <a:rPr lang="ru-RU" sz="1600" dirty="0"/>
              <a:t> </a:t>
            </a:r>
            <a:r>
              <a:rPr lang="ru-RU" sz="1600" dirty="0" err="1"/>
              <a:t>верхній</a:t>
            </a:r>
            <a:r>
              <a:rPr lang="ru-RU" sz="1600" dirty="0"/>
              <a:t> ярус і корону. </a:t>
            </a:r>
            <a:r>
              <a:rPr lang="ru-RU" sz="1600" dirty="0" err="1"/>
              <a:t>Під</a:t>
            </a:r>
            <a:r>
              <a:rPr lang="ru-RU" sz="1600" dirty="0"/>
              <a:t> час </a:t>
            </a:r>
            <a:r>
              <a:rPr lang="ru-RU" sz="1600" dirty="0" err="1"/>
              <a:t>реставрації</a:t>
            </a:r>
            <a:r>
              <a:rPr lang="ru-RU" sz="1600" dirty="0"/>
              <a:t> 2004-2005 </a:t>
            </a:r>
            <a:r>
              <a:rPr lang="ru-RU" sz="1600" dirty="0" err="1"/>
              <a:t>років</a:t>
            </a:r>
            <a:r>
              <a:rPr lang="ru-RU" sz="1600" dirty="0"/>
              <a:t> на </a:t>
            </a:r>
            <a:r>
              <a:rPr lang="ru-RU" sz="1600" dirty="0" err="1"/>
              <a:t>південній</a:t>
            </a:r>
            <a:r>
              <a:rPr lang="ru-RU" sz="1600" dirty="0"/>
              <a:t> </a:t>
            </a:r>
            <a:r>
              <a:rPr lang="ru-RU" sz="1600" dirty="0" err="1"/>
              <a:t>стіні</a:t>
            </a:r>
            <a:r>
              <a:rPr lang="ru-RU" sz="1600" dirty="0"/>
              <a:t> </a:t>
            </a:r>
            <a:r>
              <a:rPr lang="ru-RU" sz="1600" dirty="0" err="1"/>
              <a:t>були</a:t>
            </a:r>
            <a:r>
              <a:rPr lang="ru-RU" sz="1600" dirty="0"/>
              <a:t> </a:t>
            </a:r>
            <a:r>
              <a:rPr lang="ru-RU" sz="1600" dirty="0" err="1"/>
              <a:t>відновлені</a:t>
            </a:r>
            <a:r>
              <a:rPr lang="ru-RU" sz="1600" dirty="0"/>
              <a:t> </a:t>
            </a:r>
            <a:r>
              <a:rPr lang="ru-RU" sz="1600" dirty="0" err="1"/>
              <a:t>старовинні</a:t>
            </a:r>
            <a:r>
              <a:rPr lang="ru-RU" sz="1600" dirty="0"/>
              <a:t> </a:t>
            </a:r>
            <a:r>
              <a:rPr lang="ru-RU" sz="1600" dirty="0" err="1"/>
              <a:t>розписи</a:t>
            </a:r>
            <a:r>
              <a:rPr lang="ru-RU" sz="1600" dirty="0"/>
              <a:t> 15-16 </a:t>
            </a:r>
            <a:r>
              <a:rPr lang="ru-RU" sz="1600" dirty="0" err="1"/>
              <a:t>століть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зображують</a:t>
            </a:r>
            <a:r>
              <a:rPr lang="ru-RU" sz="1600" dirty="0"/>
              <a:t> </a:t>
            </a:r>
            <a:r>
              <a:rPr lang="ru-RU" sz="1600" dirty="0" err="1"/>
              <a:t>угорських</a:t>
            </a:r>
            <a:r>
              <a:rPr lang="ru-RU" sz="1600" dirty="0"/>
              <a:t> </a:t>
            </a:r>
            <a:r>
              <a:rPr lang="ru-RU" sz="1600" dirty="0" err="1"/>
              <a:t>королів</a:t>
            </a:r>
            <a:r>
              <a:rPr lang="ru-RU" sz="1600" dirty="0"/>
              <a:t> </a:t>
            </a:r>
            <a:r>
              <a:rPr lang="ru-RU" sz="1600" dirty="0" err="1"/>
              <a:t>Ласло</a:t>
            </a:r>
            <a:r>
              <a:rPr lang="ru-RU" sz="1600" dirty="0"/>
              <a:t>, </a:t>
            </a:r>
            <a:r>
              <a:rPr lang="ru-RU" sz="1600" dirty="0" err="1"/>
              <a:t>Іштвана</a:t>
            </a:r>
            <a:r>
              <a:rPr lang="ru-RU" sz="1600" dirty="0"/>
              <a:t> та графа </a:t>
            </a:r>
            <a:r>
              <a:rPr lang="ru-RU" sz="1600" dirty="0" err="1"/>
              <a:t>Імре</a:t>
            </a:r>
            <a:r>
              <a:rPr lang="ru-RU" sz="1600" dirty="0"/>
              <a:t>. </a:t>
            </a:r>
            <a:r>
              <a:rPr lang="ru-RU" sz="1600" dirty="0" err="1"/>
              <a:t>Під</a:t>
            </a:r>
            <a:r>
              <a:rPr lang="ru-RU" sz="1600" dirty="0"/>
              <a:t> </a:t>
            </a:r>
            <a:r>
              <a:rPr lang="ru-RU" sz="1600" dirty="0" err="1"/>
              <a:t>підлогою</a:t>
            </a:r>
            <a:r>
              <a:rPr lang="ru-RU" sz="1600" dirty="0"/>
              <a:t> храму </a:t>
            </a:r>
            <a:r>
              <a:rPr lang="ru-RU" sz="1600" dirty="0" err="1"/>
              <a:t>знаходиться</a:t>
            </a:r>
            <a:r>
              <a:rPr lang="ru-RU" sz="1600" dirty="0"/>
              <a:t> </a:t>
            </a:r>
            <a:r>
              <a:rPr lang="ru-RU" sz="1600" dirty="0" err="1"/>
              <a:t>поховання</a:t>
            </a:r>
            <a:r>
              <a:rPr lang="ru-RU" sz="1600" dirty="0"/>
              <a:t> з 1708 по 1709 </a:t>
            </a:r>
            <a:r>
              <a:rPr lang="ru-RU" sz="1600" dirty="0" err="1"/>
              <a:t>рік</a:t>
            </a:r>
            <a:r>
              <a:rPr lang="ru-RU" sz="1600" dirty="0"/>
              <a:t>. 18 </a:t>
            </a:r>
            <a:r>
              <a:rPr lang="ru-RU" sz="1600" dirty="0" err="1"/>
              <a:t>червня</a:t>
            </a:r>
            <a:r>
              <a:rPr lang="ru-RU" sz="1600" dirty="0"/>
              <a:t> 2006 року </a:t>
            </a:r>
            <a:r>
              <a:rPr lang="ru-RU" sz="1600" dirty="0" err="1"/>
              <a:t>було</a:t>
            </a:r>
            <a:r>
              <a:rPr lang="ru-RU" sz="1600" dirty="0"/>
              <a:t> </a:t>
            </a:r>
            <a:r>
              <a:rPr lang="ru-RU" sz="1600" dirty="0" err="1"/>
              <a:t>встановлено</a:t>
            </a:r>
            <a:r>
              <a:rPr lang="ru-RU" sz="1600" dirty="0"/>
              <a:t> </a:t>
            </a:r>
            <a:r>
              <a:rPr lang="ru-RU" sz="1600" dirty="0" err="1"/>
              <a:t>мармурові</a:t>
            </a:r>
            <a:r>
              <a:rPr lang="ru-RU" sz="1600" dirty="0"/>
              <a:t> </a:t>
            </a:r>
            <a:r>
              <a:rPr lang="ru-RU" sz="1600" dirty="0" err="1"/>
              <a:t>плити</a:t>
            </a:r>
            <a:r>
              <a:rPr lang="ru-RU" sz="1600" dirty="0"/>
              <a:t> з </a:t>
            </a:r>
            <a:r>
              <a:rPr lang="ru-RU" sz="1600" dirty="0" err="1"/>
              <a:t>іменами</a:t>
            </a:r>
            <a:r>
              <a:rPr lang="ru-RU" sz="1600" dirty="0"/>
              <a:t> </a:t>
            </a:r>
            <a:r>
              <a:rPr lang="ru-RU" sz="1600" dirty="0" err="1"/>
              <a:t>похованих</a:t>
            </a:r>
            <a:r>
              <a:rPr lang="ru-RU" sz="1600" dirty="0"/>
              <a:t>, на </a:t>
            </a:r>
            <a:r>
              <a:rPr lang="ru-RU" sz="1600" dirty="0" err="1"/>
              <a:t>ініціативу</a:t>
            </a:r>
            <a:r>
              <a:rPr lang="ru-RU" sz="1600" dirty="0"/>
              <a:t> </a:t>
            </a:r>
            <a:r>
              <a:rPr lang="ru-RU" sz="1600" dirty="0" err="1"/>
              <a:t>Угорського</a:t>
            </a:r>
            <a:r>
              <a:rPr lang="ru-RU" sz="1600" dirty="0"/>
              <a:t> </a:t>
            </a:r>
            <a:r>
              <a:rPr lang="ru-RU" sz="1600" dirty="0" err="1"/>
              <a:t>інституту</a:t>
            </a:r>
            <a:r>
              <a:rPr lang="ru-RU" sz="1600" dirty="0"/>
              <a:t> </a:t>
            </a:r>
            <a:r>
              <a:rPr lang="ru-RU" sz="1600" dirty="0" err="1"/>
              <a:t>військової</a:t>
            </a:r>
            <a:r>
              <a:rPr lang="ru-RU" sz="1600" dirty="0"/>
              <a:t> </a:t>
            </a:r>
            <a:r>
              <a:rPr lang="ru-RU" sz="1600" dirty="0" err="1"/>
              <a:t>історії</a:t>
            </a:r>
            <a:r>
              <a:rPr lang="ru-RU" sz="1600" dirty="0"/>
              <a:t>.</a:t>
            </a:r>
            <a:endParaRPr lang="ru-RU" sz="16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2889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1123" y="634802"/>
            <a:ext cx="858356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600" dirty="0" err="1"/>
              <a:t>Зведена</a:t>
            </a:r>
            <a:r>
              <a:rPr lang="ru-RU" sz="1600" dirty="0"/>
              <a:t> у 1872-1875 роках, </a:t>
            </a:r>
            <a:r>
              <a:rPr lang="ru-RU" sz="1600" dirty="0" err="1"/>
              <a:t>Хустська</a:t>
            </a:r>
            <a:r>
              <a:rPr lang="ru-RU" sz="1600" dirty="0"/>
              <a:t> синагога є не </a:t>
            </a:r>
            <a:r>
              <a:rPr lang="ru-RU" sz="1600" dirty="0" err="1"/>
              <a:t>лише</a:t>
            </a:r>
            <a:r>
              <a:rPr lang="ru-RU" sz="1600" dirty="0"/>
              <a:t> </a:t>
            </a:r>
            <a:r>
              <a:rPr lang="ru-RU" sz="1600" dirty="0" err="1"/>
              <a:t>найстарішою</a:t>
            </a:r>
            <a:r>
              <a:rPr lang="ru-RU" sz="1600" dirty="0"/>
              <a:t> </a:t>
            </a:r>
            <a:r>
              <a:rPr lang="ru-RU" sz="1600" dirty="0" err="1"/>
              <a:t>діючою</a:t>
            </a:r>
            <a:r>
              <a:rPr lang="ru-RU" sz="1600" dirty="0"/>
              <a:t> синагогою </a:t>
            </a:r>
            <a:r>
              <a:rPr lang="ru-RU" sz="1600" dirty="0" err="1"/>
              <a:t>Закарпаття</a:t>
            </a:r>
            <a:r>
              <a:rPr lang="ru-RU" sz="1600" dirty="0"/>
              <a:t>, але й </a:t>
            </a:r>
            <a:r>
              <a:rPr lang="ru-RU" sz="1600" dirty="0" err="1"/>
              <a:t>унікальним</a:t>
            </a:r>
            <a:r>
              <a:rPr lang="ru-RU" sz="1600" dirty="0"/>
              <a:t> символом </a:t>
            </a:r>
            <a:r>
              <a:rPr lang="ru-RU" sz="1600" dirty="0" err="1"/>
              <a:t>стійкості</a:t>
            </a:r>
            <a:r>
              <a:rPr lang="ru-RU" sz="1600" dirty="0"/>
              <a:t> та </a:t>
            </a:r>
            <a:r>
              <a:rPr lang="ru-RU" sz="1600" dirty="0" err="1"/>
              <a:t>єднання</a:t>
            </a:r>
            <a:r>
              <a:rPr lang="ru-RU" sz="1600" dirty="0"/>
              <a:t> </a:t>
            </a:r>
            <a:r>
              <a:rPr lang="ru-RU" sz="1600" dirty="0" err="1"/>
              <a:t>єврейської</a:t>
            </a:r>
            <a:r>
              <a:rPr lang="ru-RU" sz="1600" dirty="0"/>
              <a:t> </a:t>
            </a:r>
            <a:r>
              <a:rPr lang="ru-RU" sz="1600" dirty="0" err="1"/>
              <a:t>громади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dirty="0" err="1"/>
              <a:t>часи</a:t>
            </a:r>
            <a:r>
              <a:rPr lang="ru-RU" sz="1600" dirty="0"/>
              <a:t> </a:t>
            </a:r>
            <a:r>
              <a:rPr lang="ru-RU" sz="1600" dirty="0" err="1"/>
              <a:t>Другої</a:t>
            </a:r>
            <a:r>
              <a:rPr lang="ru-RU" sz="1600" dirty="0"/>
              <a:t> </a:t>
            </a:r>
            <a:r>
              <a:rPr lang="ru-RU" sz="1600" dirty="0" err="1"/>
              <a:t>світової</a:t>
            </a:r>
            <a:r>
              <a:rPr lang="ru-RU" sz="1600" dirty="0"/>
              <a:t> </a:t>
            </a:r>
            <a:r>
              <a:rPr lang="ru-RU" sz="1600" dirty="0" err="1"/>
              <a:t>війни</a:t>
            </a:r>
            <a:r>
              <a:rPr lang="ru-RU" sz="1600" dirty="0"/>
              <a:t> вона </a:t>
            </a:r>
            <a:r>
              <a:rPr lang="ru-RU" sz="1600" dirty="0" err="1"/>
              <a:t>слугувала</a:t>
            </a:r>
            <a:r>
              <a:rPr lang="ru-RU" sz="1600" dirty="0"/>
              <a:t> </a:t>
            </a:r>
            <a:r>
              <a:rPr lang="ru-RU" sz="1600" dirty="0" err="1"/>
              <a:t>притулком</a:t>
            </a:r>
            <a:r>
              <a:rPr lang="ru-RU" sz="1600" dirty="0"/>
              <a:t> для речей </a:t>
            </a:r>
            <a:r>
              <a:rPr lang="ru-RU" sz="1600" dirty="0" err="1"/>
              <a:t>депортованих</a:t>
            </a:r>
            <a:r>
              <a:rPr lang="ru-RU" sz="1600" dirty="0"/>
              <a:t> </a:t>
            </a:r>
            <a:r>
              <a:rPr lang="ru-RU" sz="1600" dirty="0" err="1"/>
              <a:t>євреїв</a:t>
            </a:r>
            <a:r>
              <a:rPr lang="ru-RU" sz="1600" dirty="0"/>
              <a:t>. </a:t>
            </a:r>
            <a:r>
              <a:rPr lang="ru-RU" sz="1600" dirty="0" err="1"/>
              <a:t>Після</a:t>
            </a:r>
            <a:r>
              <a:rPr lang="ru-RU" sz="1600" dirty="0"/>
              <a:t> </a:t>
            </a:r>
            <a:r>
              <a:rPr lang="ru-RU" sz="1600" dirty="0" err="1"/>
              <a:t>війни</a:t>
            </a:r>
            <a:r>
              <a:rPr lang="ru-RU" sz="1600" dirty="0"/>
              <a:t> </a:t>
            </a:r>
            <a:r>
              <a:rPr lang="ru-RU" sz="1600" dirty="0" err="1"/>
              <a:t>радянська</a:t>
            </a:r>
            <a:r>
              <a:rPr lang="ru-RU" sz="1600" dirty="0"/>
              <a:t> </a:t>
            </a:r>
            <a:r>
              <a:rPr lang="ru-RU" sz="1600" dirty="0" err="1"/>
              <a:t>влада</a:t>
            </a:r>
            <a:r>
              <a:rPr lang="ru-RU" sz="1600" dirty="0"/>
              <a:t> </a:t>
            </a:r>
            <a:r>
              <a:rPr lang="ru-RU" sz="1600" dirty="0" err="1"/>
              <a:t>неодноразово</a:t>
            </a:r>
            <a:r>
              <a:rPr lang="ru-RU" sz="1600" dirty="0"/>
              <a:t> </a:t>
            </a:r>
            <a:r>
              <a:rPr lang="ru-RU" sz="1600" dirty="0" err="1"/>
              <a:t>намагалася</a:t>
            </a:r>
            <a:r>
              <a:rPr lang="ru-RU" sz="1600" dirty="0"/>
              <a:t> </a:t>
            </a:r>
            <a:r>
              <a:rPr lang="ru-RU" sz="1600" dirty="0" err="1"/>
              <a:t>заволодіти</a:t>
            </a:r>
            <a:r>
              <a:rPr lang="ru-RU" sz="1600" dirty="0"/>
              <a:t> </a:t>
            </a:r>
            <a:r>
              <a:rPr lang="ru-RU" sz="1600" dirty="0" err="1"/>
              <a:t>будівлею</a:t>
            </a:r>
            <a:r>
              <a:rPr lang="ru-RU" sz="1600" dirty="0"/>
              <a:t>, </a:t>
            </a:r>
            <a:r>
              <a:rPr lang="ru-RU" sz="1600" dirty="0" err="1"/>
              <a:t>прагнучи</a:t>
            </a:r>
            <a:r>
              <a:rPr lang="ru-RU" sz="1600" dirty="0"/>
              <a:t> </a:t>
            </a:r>
            <a:r>
              <a:rPr lang="ru-RU" sz="1600" dirty="0" err="1"/>
              <a:t>перетворити</a:t>
            </a:r>
            <a:r>
              <a:rPr lang="ru-RU" sz="1600" dirty="0"/>
              <a:t> </a:t>
            </a:r>
            <a:r>
              <a:rPr lang="ru-RU" sz="1600" dirty="0" err="1"/>
              <a:t>її</a:t>
            </a:r>
            <a:r>
              <a:rPr lang="ru-RU" sz="1600" dirty="0"/>
              <a:t> на клуб </a:t>
            </a:r>
            <a:r>
              <a:rPr lang="ru-RU" sz="1600" dirty="0" err="1"/>
              <a:t>чи</a:t>
            </a:r>
            <a:r>
              <a:rPr lang="ru-RU" sz="1600" dirty="0"/>
              <a:t> </a:t>
            </a:r>
            <a:r>
              <a:rPr lang="ru-RU" sz="1600" dirty="0" err="1"/>
              <a:t>взуттєву</a:t>
            </a:r>
            <a:r>
              <a:rPr lang="ru-RU" sz="1600" dirty="0"/>
              <a:t> фабрику. </a:t>
            </a:r>
            <a:r>
              <a:rPr lang="ru-RU" sz="1600" dirty="0" err="1"/>
              <a:t>Проте</a:t>
            </a:r>
            <a:r>
              <a:rPr lang="ru-RU" sz="1600" dirty="0"/>
              <a:t>, синагогу </a:t>
            </a:r>
            <a:r>
              <a:rPr lang="ru-RU" sz="1600" dirty="0" err="1"/>
              <a:t>вдалося</a:t>
            </a:r>
            <a:r>
              <a:rPr lang="ru-RU" sz="1600" dirty="0"/>
              <a:t> </a:t>
            </a:r>
            <a:r>
              <a:rPr lang="ru-RU" sz="1600" dirty="0" err="1"/>
              <a:t>відстояти</a:t>
            </a:r>
            <a:r>
              <a:rPr lang="ru-RU" sz="1600" dirty="0"/>
              <a:t>, </a:t>
            </a:r>
            <a:r>
              <a:rPr lang="ru-RU" sz="1600" dirty="0" err="1"/>
              <a:t>бо</a:t>
            </a:r>
            <a:r>
              <a:rPr lang="ru-RU" sz="1600" dirty="0"/>
              <a:t> </a:t>
            </a:r>
            <a:r>
              <a:rPr lang="ru-RU" sz="1600" dirty="0" err="1"/>
              <a:t>єврейські</a:t>
            </a:r>
            <a:r>
              <a:rPr lang="ru-RU" sz="1600" dirty="0"/>
              <a:t> </a:t>
            </a:r>
            <a:r>
              <a:rPr lang="ru-RU" sz="1600" dirty="0" err="1"/>
              <a:t>жінки</a:t>
            </a:r>
            <a:r>
              <a:rPr lang="ru-RU" sz="1600" dirty="0"/>
              <a:t> </a:t>
            </a:r>
            <a:r>
              <a:rPr lang="ru-RU" sz="1600" dirty="0" err="1"/>
              <a:t>цілодобово</a:t>
            </a:r>
            <a:r>
              <a:rPr lang="ru-RU" sz="1600" dirty="0"/>
              <a:t> </a:t>
            </a:r>
            <a:r>
              <a:rPr lang="ru-RU" sz="1600" dirty="0" err="1"/>
              <a:t>чергували</a:t>
            </a:r>
            <a:r>
              <a:rPr lang="ru-RU" sz="1600" dirty="0"/>
              <a:t> </a:t>
            </a:r>
            <a:r>
              <a:rPr lang="ru-RU" sz="1600" dirty="0" err="1"/>
              <a:t>під</a:t>
            </a:r>
            <a:r>
              <a:rPr lang="ru-RU" sz="1600" dirty="0"/>
              <a:t> синагогою і не дозволили </a:t>
            </a:r>
            <a:r>
              <a:rPr lang="ru-RU" sz="1600" dirty="0" err="1"/>
              <a:t>її</a:t>
            </a:r>
            <a:r>
              <a:rPr lang="ru-RU" sz="1600" dirty="0"/>
              <a:t> </a:t>
            </a:r>
            <a:r>
              <a:rPr lang="ru-RU" sz="1600" dirty="0" err="1"/>
              <a:t>захопити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 err="1"/>
              <a:t>Збудована</a:t>
            </a:r>
            <a:r>
              <a:rPr lang="ru-RU" sz="1600" dirty="0"/>
              <a:t> з </a:t>
            </a:r>
            <a:r>
              <a:rPr lang="ru-RU" sz="1600" dirty="0" err="1"/>
              <a:t>дотриманням</a:t>
            </a:r>
            <a:r>
              <a:rPr lang="ru-RU" sz="1600" dirty="0"/>
              <a:t> </a:t>
            </a:r>
            <a:r>
              <a:rPr lang="ru-RU" sz="1600" dirty="0" err="1"/>
              <a:t>усіх</a:t>
            </a:r>
            <a:r>
              <a:rPr lang="ru-RU" sz="1600" dirty="0"/>
              <a:t> </a:t>
            </a:r>
            <a:r>
              <a:rPr lang="ru-RU" sz="1600" dirty="0" err="1"/>
              <a:t>канонів</a:t>
            </a:r>
            <a:r>
              <a:rPr lang="ru-RU" sz="1600" dirty="0"/>
              <a:t> </a:t>
            </a:r>
            <a:r>
              <a:rPr lang="ru-RU" sz="1600" dirty="0" err="1"/>
              <a:t>юдейської</a:t>
            </a:r>
            <a:r>
              <a:rPr lang="ru-RU" sz="1600" dirty="0"/>
              <a:t> </a:t>
            </a:r>
            <a:r>
              <a:rPr lang="ru-RU" sz="1600" dirty="0" err="1"/>
              <a:t>релігії</a:t>
            </a:r>
            <a:r>
              <a:rPr lang="ru-RU" sz="1600" dirty="0"/>
              <a:t>, синагога </a:t>
            </a:r>
            <a:r>
              <a:rPr lang="ru-RU" sz="1600" dirty="0" err="1"/>
              <a:t>має</a:t>
            </a:r>
            <a:r>
              <a:rPr lang="ru-RU" sz="1600" dirty="0"/>
              <a:t> </a:t>
            </a:r>
            <a:r>
              <a:rPr lang="ru-RU" sz="1600" dirty="0" err="1"/>
              <a:t>характерну</a:t>
            </a:r>
            <a:r>
              <a:rPr lang="ru-RU" sz="1600" dirty="0"/>
              <a:t> </a:t>
            </a:r>
            <a:r>
              <a:rPr lang="ru-RU" sz="1600" dirty="0" err="1"/>
              <a:t>прямокутну</a:t>
            </a:r>
            <a:r>
              <a:rPr lang="ru-RU" sz="1600" dirty="0"/>
              <a:t> форму. При </a:t>
            </a:r>
            <a:r>
              <a:rPr lang="ru-RU" sz="1600" dirty="0" err="1"/>
              <a:t>вході</a:t>
            </a:r>
            <a:r>
              <a:rPr lang="ru-RU" sz="1600" dirty="0"/>
              <a:t> </a:t>
            </a:r>
            <a:r>
              <a:rPr lang="ru-RU" sz="1600" dirty="0" err="1"/>
              <a:t>розташований</a:t>
            </a:r>
            <a:r>
              <a:rPr lang="ru-RU" sz="1600" dirty="0"/>
              <a:t> портик, за </a:t>
            </a:r>
            <a:r>
              <a:rPr lang="ru-RU" sz="1600" dirty="0" err="1"/>
              <a:t>яким</a:t>
            </a:r>
            <a:r>
              <a:rPr lang="ru-RU" sz="1600" dirty="0"/>
              <a:t> </a:t>
            </a:r>
            <a:r>
              <a:rPr lang="ru-RU" sz="1600" dirty="0" err="1"/>
              <a:t>знаходиться</a:t>
            </a:r>
            <a:r>
              <a:rPr lang="ru-RU" sz="1600" dirty="0"/>
              <a:t> </a:t>
            </a:r>
            <a:r>
              <a:rPr lang="ru-RU" sz="1600" dirty="0" err="1"/>
              <a:t>головний</a:t>
            </a:r>
            <a:r>
              <a:rPr lang="ru-RU" sz="1600" dirty="0"/>
              <a:t> зал, </a:t>
            </a:r>
            <a:r>
              <a:rPr lang="ru-RU" sz="1600" dirty="0" err="1"/>
              <a:t>поділений</a:t>
            </a:r>
            <a:r>
              <a:rPr lang="ru-RU" sz="1600" dirty="0"/>
              <a:t> рядами колон на три </a:t>
            </a:r>
            <a:r>
              <a:rPr lang="ru-RU" sz="1600" dirty="0" err="1"/>
              <a:t>нефи</a:t>
            </a:r>
            <a:r>
              <a:rPr lang="ru-RU" sz="1600" dirty="0"/>
              <a:t> (</a:t>
            </a:r>
            <a:r>
              <a:rPr lang="ru-RU" sz="1600" dirty="0" err="1"/>
              <a:t>існують</a:t>
            </a:r>
            <a:r>
              <a:rPr lang="ru-RU" sz="1600" dirty="0"/>
              <a:t> синагоги й з </a:t>
            </a:r>
            <a:r>
              <a:rPr lang="ru-RU" sz="1600" dirty="0" err="1"/>
              <a:t>п'ятьма</a:t>
            </a:r>
            <a:r>
              <a:rPr lang="ru-RU" sz="1600" dirty="0"/>
              <a:t> нефами</a:t>
            </a:r>
            <a:r>
              <a:rPr lang="ru-RU" sz="1600" dirty="0" smtClean="0"/>
              <a:t>).</a:t>
            </a:r>
            <a:endParaRPr lang="ru-RU" sz="1600" dirty="0"/>
          </a:p>
          <a:p>
            <a:r>
              <a:rPr lang="ru-RU" sz="1600" dirty="0" err="1"/>
              <a:t>Біля</a:t>
            </a:r>
            <a:r>
              <a:rPr lang="ru-RU" sz="1600" dirty="0"/>
              <a:t> </a:t>
            </a:r>
            <a:r>
              <a:rPr lang="ru-RU" sz="1600" dirty="0" err="1"/>
              <a:t>східної</a:t>
            </a:r>
            <a:r>
              <a:rPr lang="ru-RU" sz="1600" dirty="0"/>
              <a:t> </a:t>
            </a:r>
            <a:r>
              <a:rPr lang="ru-RU" sz="1600" dirty="0" err="1"/>
              <a:t>стіни</a:t>
            </a:r>
            <a:r>
              <a:rPr lang="ru-RU" sz="1600" dirty="0"/>
              <a:t> </a:t>
            </a:r>
            <a:r>
              <a:rPr lang="ru-RU" sz="1600" dirty="0" err="1"/>
              <a:t>розміщений</a:t>
            </a:r>
            <a:r>
              <a:rPr lang="ru-RU" sz="1600" dirty="0"/>
              <a:t> ковчег </a:t>
            </a:r>
            <a:r>
              <a:rPr lang="ru-RU" sz="1600" dirty="0" err="1"/>
              <a:t>завіту</a:t>
            </a:r>
            <a:r>
              <a:rPr lang="ru-RU" sz="1600" dirty="0"/>
              <a:t> з сувоями Тори, а перед ним – </a:t>
            </a:r>
            <a:r>
              <a:rPr lang="ru-RU" sz="1600" dirty="0" err="1"/>
              <a:t>підвищення</a:t>
            </a:r>
            <a:r>
              <a:rPr lang="ru-RU" sz="1600" dirty="0"/>
              <a:t> для </a:t>
            </a:r>
            <a:r>
              <a:rPr lang="ru-RU" sz="1600" dirty="0" err="1"/>
              <a:t>їх</a:t>
            </a:r>
            <a:r>
              <a:rPr lang="ru-RU" sz="1600" dirty="0"/>
              <a:t> </a:t>
            </a:r>
            <a:r>
              <a:rPr lang="ru-RU" sz="1600" dirty="0" err="1" smtClean="0"/>
              <a:t>читання</a:t>
            </a:r>
            <a:r>
              <a:rPr lang="ru-RU" sz="1600" dirty="0" smtClean="0"/>
              <a:t>. Синагога </a:t>
            </a:r>
            <a:r>
              <a:rPr lang="ru-RU" sz="1600" dirty="0" err="1"/>
              <a:t>має</a:t>
            </a:r>
            <a:r>
              <a:rPr lang="ru-RU" sz="1600" dirty="0"/>
              <a:t> 9 </a:t>
            </a:r>
            <a:r>
              <a:rPr lang="ru-RU" sz="1600" dirty="0" err="1"/>
              <a:t>куполів</a:t>
            </a:r>
            <a:r>
              <a:rPr lang="ru-RU" sz="1600" dirty="0"/>
              <a:t>, </a:t>
            </a:r>
            <a:r>
              <a:rPr lang="ru-RU" sz="1600" dirty="0" err="1"/>
              <a:t>вкритих</a:t>
            </a:r>
            <a:r>
              <a:rPr lang="ru-RU" sz="1600" dirty="0"/>
              <a:t> </a:t>
            </a:r>
            <a:r>
              <a:rPr lang="ru-RU" sz="1600" dirty="0" err="1"/>
              <a:t>дранкою</a:t>
            </a:r>
            <a:r>
              <a:rPr lang="ru-RU" sz="1600" dirty="0"/>
              <a:t>, 2 </a:t>
            </a:r>
            <a:r>
              <a:rPr lang="ru-RU" sz="1600" dirty="0" err="1"/>
              <a:t>зали</a:t>
            </a:r>
            <a:r>
              <a:rPr lang="ru-RU" sz="1600" dirty="0"/>
              <a:t> для </a:t>
            </a:r>
            <a:r>
              <a:rPr lang="ru-RU" sz="1600" dirty="0" err="1"/>
              <a:t>молитов</a:t>
            </a:r>
            <a:r>
              <a:rPr lang="ru-RU" sz="1600" dirty="0"/>
              <a:t> та балкон для </a:t>
            </a:r>
            <a:r>
              <a:rPr lang="ru-RU" sz="1600" dirty="0" err="1"/>
              <a:t>жінок</a:t>
            </a:r>
            <a:r>
              <a:rPr lang="ru-RU" sz="1600" dirty="0"/>
              <a:t>. </a:t>
            </a:r>
            <a:r>
              <a:rPr lang="ru-RU" sz="1600" dirty="0" err="1"/>
              <a:t>Приміщення</a:t>
            </a:r>
            <a:r>
              <a:rPr lang="ru-RU" sz="1600" dirty="0"/>
              <a:t> для </a:t>
            </a:r>
            <a:r>
              <a:rPr lang="ru-RU" sz="1600" dirty="0" err="1"/>
              <a:t>жінок</a:t>
            </a:r>
            <a:r>
              <a:rPr lang="ru-RU" sz="1600" dirty="0"/>
              <a:t> </a:t>
            </a:r>
            <a:r>
              <a:rPr lang="ru-RU" sz="1600" dirty="0" err="1"/>
              <a:t>відділене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чоловічого</a:t>
            </a:r>
            <a:r>
              <a:rPr lang="ru-RU" sz="1600" dirty="0"/>
              <a:t> </a:t>
            </a:r>
            <a:r>
              <a:rPr lang="ru-RU" sz="1600" dirty="0" err="1"/>
              <a:t>решіткою</a:t>
            </a:r>
            <a:r>
              <a:rPr lang="ru-RU" sz="1600" dirty="0"/>
              <a:t>. В </a:t>
            </a:r>
            <a:r>
              <a:rPr lang="ru-RU" sz="1600" dirty="0" err="1"/>
              <a:t>інтер'єрі</a:t>
            </a:r>
            <a:r>
              <a:rPr lang="ru-RU" sz="1600" dirty="0"/>
              <a:t> </a:t>
            </a:r>
            <a:r>
              <a:rPr lang="ru-RU" sz="1600" dirty="0" err="1"/>
              <a:t>збереглися</a:t>
            </a:r>
            <a:r>
              <a:rPr lang="ru-RU" sz="1600" dirty="0"/>
              <a:t> </a:t>
            </a:r>
            <a:r>
              <a:rPr lang="ru-RU" sz="1600" dirty="0" err="1"/>
              <a:t>настінні</a:t>
            </a:r>
            <a:r>
              <a:rPr lang="ru-RU" sz="1600" dirty="0"/>
              <a:t> </a:t>
            </a:r>
            <a:r>
              <a:rPr lang="ru-RU" sz="1600" dirty="0" err="1"/>
              <a:t>розписи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/>
              <a:t>На </a:t>
            </a:r>
            <a:r>
              <a:rPr lang="ru-RU" sz="1600" dirty="0" err="1"/>
              <a:t>відміну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багатьох</a:t>
            </a:r>
            <a:r>
              <a:rPr lang="ru-RU" sz="1600" dirty="0"/>
              <a:t> </a:t>
            </a:r>
            <a:r>
              <a:rPr lang="ru-RU" sz="1600" dirty="0" err="1"/>
              <a:t>містечок</a:t>
            </a:r>
            <a:r>
              <a:rPr lang="ru-RU" sz="1600" dirty="0"/>
              <a:t> </a:t>
            </a:r>
            <a:r>
              <a:rPr lang="ru-RU" sz="1600" dirty="0" err="1"/>
              <a:t>Західної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, у </a:t>
            </a:r>
            <a:r>
              <a:rPr lang="ru-RU" sz="1600" dirty="0" err="1"/>
              <a:t>Хусті</a:t>
            </a:r>
            <a:r>
              <a:rPr lang="ru-RU" sz="1600" dirty="0"/>
              <a:t> </a:t>
            </a:r>
            <a:r>
              <a:rPr lang="ru-RU" sz="1600" dirty="0" err="1"/>
              <a:t>збереглася</a:t>
            </a:r>
            <a:r>
              <a:rPr lang="ru-RU" sz="1600" dirty="0"/>
              <a:t> </a:t>
            </a:r>
            <a:r>
              <a:rPr lang="ru-RU" sz="1600" dirty="0" err="1"/>
              <a:t>автентична</a:t>
            </a:r>
            <a:r>
              <a:rPr lang="ru-RU" sz="1600" dirty="0"/>
              <a:t> </a:t>
            </a:r>
            <a:r>
              <a:rPr lang="ru-RU" sz="1600" dirty="0" err="1"/>
              <a:t>єврейська</a:t>
            </a:r>
            <a:r>
              <a:rPr lang="ru-RU" sz="1600" dirty="0"/>
              <a:t> громада, яка </a:t>
            </a:r>
            <a:r>
              <a:rPr lang="ru-RU" sz="1600" dirty="0" err="1"/>
              <a:t>налічує</a:t>
            </a:r>
            <a:r>
              <a:rPr lang="ru-RU" sz="1600" dirty="0"/>
              <a:t> 165 прихожан. </a:t>
            </a:r>
            <a:r>
              <a:rPr lang="ru-RU" sz="1600" dirty="0" err="1"/>
              <a:t>Молитви</a:t>
            </a:r>
            <a:r>
              <a:rPr lang="ru-RU" sz="1600" dirty="0"/>
              <a:t> тут </a:t>
            </a:r>
            <a:r>
              <a:rPr lang="ru-RU" sz="1600" dirty="0" err="1"/>
              <a:t>відбуваються</a:t>
            </a:r>
            <a:r>
              <a:rPr lang="ru-RU" sz="1600" dirty="0"/>
              <a:t> </a:t>
            </a:r>
            <a:r>
              <a:rPr lang="ru-RU" sz="1600" dirty="0" err="1"/>
              <a:t>щосуботи</a:t>
            </a:r>
            <a:r>
              <a:rPr lang="ru-RU" sz="1600" dirty="0"/>
              <a:t>. </a:t>
            </a:r>
            <a:r>
              <a:rPr lang="ru-RU" sz="1600" dirty="0" err="1"/>
              <a:t>Пенсіонери</a:t>
            </a:r>
            <a:r>
              <a:rPr lang="ru-RU" sz="1600" dirty="0"/>
              <a:t> та </a:t>
            </a:r>
            <a:r>
              <a:rPr lang="ru-RU" sz="1600" dirty="0" err="1"/>
              <a:t>інваліди</a:t>
            </a:r>
            <a:r>
              <a:rPr lang="ru-RU" sz="1600" dirty="0"/>
              <a:t> </a:t>
            </a:r>
            <a:r>
              <a:rPr lang="ru-RU" sz="1600" dirty="0" err="1"/>
              <a:t>отримують</a:t>
            </a:r>
            <a:r>
              <a:rPr lang="ru-RU" sz="1600" dirty="0"/>
              <a:t> </a:t>
            </a:r>
            <a:r>
              <a:rPr lang="ru-RU" sz="1600" dirty="0" err="1"/>
              <a:t>безкоштовне</a:t>
            </a:r>
            <a:r>
              <a:rPr lang="ru-RU" sz="1600" dirty="0"/>
              <a:t> </a:t>
            </a:r>
            <a:r>
              <a:rPr lang="ru-RU" sz="1600" dirty="0" err="1"/>
              <a:t>харчування</a:t>
            </a:r>
            <a:r>
              <a:rPr lang="ru-RU" sz="1600" dirty="0"/>
              <a:t>, </a:t>
            </a:r>
            <a:r>
              <a:rPr lang="ru-RU" sz="1600" dirty="0" err="1"/>
              <a:t>гуманітарну</a:t>
            </a:r>
            <a:r>
              <a:rPr lang="ru-RU" sz="1600" dirty="0"/>
              <a:t> </a:t>
            </a:r>
            <a:r>
              <a:rPr lang="ru-RU" sz="1600" dirty="0" err="1"/>
              <a:t>допомогу</a:t>
            </a:r>
            <a:r>
              <a:rPr lang="ru-RU" sz="1600" dirty="0"/>
              <a:t> та </a:t>
            </a:r>
            <a:r>
              <a:rPr lang="ru-RU" sz="1600" dirty="0" err="1"/>
              <a:t>допомогу</a:t>
            </a:r>
            <a:r>
              <a:rPr lang="ru-RU" sz="1600" dirty="0"/>
              <a:t> по </a:t>
            </a:r>
            <a:r>
              <a:rPr lang="ru-RU" sz="1600" dirty="0" err="1"/>
              <a:t>господарству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 err="1"/>
              <a:t>Хустська</a:t>
            </a:r>
            <a:r>
              <a:rPr lang="ru-RU" sz="1600" dirty="0"/>
              <a:t> синагога – </a:t>
            </a:r>
            <a:r>
              <a:rPr lang="ru-RU" sz="1600" dirty="0" err="1"/>
              <a:t>це</a:t>
            </a:r>
            <a:r>
              <a:rPr lang="ru-RU" sz="1600" dirty="0"/>
              <a:t> не просто </a:t>
            </a:r>
            <a:r>
              <a:rPr lang="ru-RU" sz="1600" dirty="0" err="1"/>
              <a:t>архітектурна</a:t>
            </a:r>
            <a:r>
              <a:rPr lang="ru-RU" sz="1600" dirty="0"/>
              <a:t> </a:t>
            </a:r>
            <a:r>
              <a:rPr lang="ru-RU" sz="1600" dirty="0" err="1"/>
              <a:t>пам'ятка</a:t>
            </a:r>
            <a:r>
              <a:rPr lang="ru-RU" sz="1600" dirty="0"/>
              <a:t>, але й </a:t>
            </a:r>
            <a:r>
              <a:rPr lang="ru-RU" sz="1600" dirty="0" err="1"/>
              <a:t>живий</a:t>
            </a:r>
            <a:r>
              <a:rPr lang="ru-RU" sz="1600" dirty="0"/>
              <a:t> центр </a:t>
            </a:r>
            <a:r>
              <a:rPr lang="ru-RU" sz="1600" dirty="0" err="1"/>
              <a:t>єврейської</a:t>
            </a:r>
            <a:r>
              <a:rPr lang="ru-RU" sz="1600" dirty="0"/>
              <a:t> </a:t>
            </a:r>
            <a:r>
              <a:rPr lang="ru-RU" sz="1600" dirty="0" err="1"/>
              <a:t>культури</a:t>
            </a:r>
            <a:r>
              <a:rPr lang="ru-RU" sz="1600" dirty="0"/>
              <a:t> та </a:t>
            </a:r>
            <a:r>
              <a:rPr lang="ru-RU" sz="1600" dirty="0" err="1"/>
              <a:t>релігії</a:t>
            </a:r>
            <a:r>
              <a:rPr lang="ru-RU" sz="1600" dirty="0"/>
              <a:t>. </a:t>
            </a:r>
            <a:r>
              <a:rPr lang="ru-RU" sz="1600" dirty="0" err="1"/>
              <a:t>Її</a:t>
            </a:r>
            <a:r>
              <a:rPr lang="ru-RU" sz="1600" dirty="0"/>
              <a:t> </a:t>
            </a:r>
            <a:r>
              <a:rPr lang="ru-RU" sz="1600" dirty="0" err="1"/>
              <a:t>історія</a:t>
            </a:r>
            <a:r>
              <a:rPr lang="ru-RU" sz="1600" dirty="0"/>
              <a:t> </a:t>
            </a:r>
            <a:r>
              <a:rPr lang="ru-RU" sz="1600" dirty="0" err="1"/>
              <a:t>свідчить</a:t>
            </a:r>
            <a:r>
              <a:rPr lang="ru-RU" sz="1600" dirty="0"/>
              <a:t> про </a:t>
            </a:r>
            <a:r>
              <a:rPr lang="ru-RU" sz="1600" dirty="0" err="1"/>
              <a:t>непохитність</a:t>
            </a:r>
            <a:r>
              <a:rPr lang="ru-RU" sz="1600" dirty="0"/>
              <a:t> </a:t>
            </a:r>
            <a:r>
              <a:rPr lang="ru-RU" sz="1600" dirty="0" err="1"/>
              <a:t>віри</a:t>
            </a:r>
            <a:r>
              <a:rPr lang="ru-RU" sz="1600" dirty="0"/>
              <a:t> та силу </a:t>
            </a:r>
            <a:r>
              <a:rPr lang="ru-RU" sz="1600" dirty="0" err="1"/>
              <a:t>єднання</a:t>
            </a:r>
            <a:r>
              <a:rPr lang="ru-RU" sz="1600" dirty="0"/>
              <a:t> перед </a:t>
            </a:r>
            <a:r>
              <a:rPr lang="ru-RU" sz="1600" dirty="0" err="1"/>
              <a:t>лицем</a:t>
            </a:r>
            <a:r>
              <a:rPr lang="ru-RU" sz="1600" dirty="0"/>
              <a:t> </a:t>
            </a:r>
            <a:r>
              <a:rPr lang="ru-RU" sz="1600" dirty="0" err="1"/>
              <a:t>викликів</a:t>
            </a:r>
            <a:r>
              <a:rPr lang="ru-RU" sz="1600" dirty="0"/>
              <a:t>.</a:t>
            </a:r>
            <a:endParaRPr lang="en-US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97146" y="221225"/>
            <a:ext cx="2024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+mj-lt"/>
              </a:rPr>
              <a:t>Синагога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5" y="1179871"/>
            <a:ext cx="3402868" cy="23781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6" y="3656816"/>
            <a:ext cx="3402868" cy="241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35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05199" y="642505"/>
            <a:ext cx="8514736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err="1" smtClean="0"/>
              <a:t>Останнім</a:t>
            </a:r>
            <a:r>
              <a:rPr lang="ru-RU" sz="1500" dirty="0" smtClean="0"/>
              <a:t> </a:t>
            </a:r>
            <a:r>
              <a:rPr lang="ru-RU" sz="1500" dirty="0" err="1" smtClean="0"/>
              <a:t>історичним</a:t>
            </a:r>
            <a:r>
              <a:rPr lang="ru-RU" sz="1500" dirty="0" smtClean="0"/>
              <a:t> </a:t>
            </a:r>
            <a:r>
              <a:rPr lang="ru-RU" sz="1500" dirty="0" err="1" smtClean="0"/>
              <a:t>місцем</a:t>
            </a:r>
            <a:r>
              <a:rPr lang="ru-RU" sz="1500" dirty="0" smtClean="0"/>
              <a:t> у </a:t>
            </a:r>
            <a:r>
              <a:rPr lang="ru-RU" sz="1500" dirty="0" err="1" smtClean="0"/>
              <a:t>моїй</a:t>
            </a:r>
            <a:r>
              <a:rPr lang="ru-RU" sz="1500" dirty="0" smtClean="0"/>
              <a:t> </a:t>
            </a:r>
            <a:r>
              <a:rPr lang="ru-RU" sz="1500" dirty="0" err="1" smtClean="0"/>
              <a:t>мандрівці</a:t>
            </a:r>
            <a:r>
              <a:rPr lang="ru-RU" sz="1500" dirty="0" smtClean="0"/>
              <a:t> буде </a:t>
            </a:r>
            <a:r>
              <a:rPr lang="ru-RU" sz="1500" dirty="0" err="1" smtClean="0"/>
              <a:t>римо-католицький</a:t>
            </a:r>
            <a:r>
              <a:rPr lang="ru-RU" sz="1500" dirty="0" smtClean="0"/>
              <a:t> </a:t>
            </a:r>
            <a:r>
              <a:rPr lang="ru-RU" sz="1500" dirty="0"/>
              <a:t>костел </a:t>
            </a:r>
            <a:r>
              <a:rPr lang="ru-RU" sz="1500" dirty="0" err="1"/>
              <a:t>Святої</a:t>
            </a:r>
            <a:r>
              <a:rPr lang="ru-RU" sz="1500" dirty="0"/>
              <a:t> </a:t>
            </a:r>
            <a:r>
              <a:rPr lang="ru-RU" sz="1500" dirty="0" smtClean="0"/>
              <a:t>Анни. </a:t>
            </a:r>
            <a:endParaRPr lang="ru-RU" sz="1500" dirty="0"/>
          </a:p>
          <a:p>
            <a:r>
              <a:rPr lang="ru-RU" sz="1500" dirty="0" smtClean="0"/>
              <a:t>1799 </a:t>
            </a:r>
            <a:r>
              <a:rPr lang="ru-RU" sz="1500" dirty="0"/>
              <a:t>року, 10 </a:t>
            </a:r>
            <a:r>
              <a:rPr lang="ru-RU" sz="1500" dirty="0" err="1"/>
              <a:t>серпня</a:t>
            </a:r>
            <a:r>
              <a:rPr lang="ru-RU" sz="1500" dirty="0"/>
              <a:t>, </a:t>
            </a:r>
            <a:r>
              <a:rPr lang="ru-RU" sz="1500" dirty="0" err="1"/>
              <a:t>римо-католицька</a:t>
            </a:r>
            <a:r>
              <a:rPr lang="ru-RU" sz="1500" dirty="0"/>
              <a:t> громада Хуста </a:t>
            </a:r>
            <a:r>
              <a:rPr lang="ru-RU" sz="1500" dirty="0" err="1"/>
              <a:t>отримала</a:t>
            </a:r>
            <a:r>
              <a:rPr lang="ru-RU" sz="1500" dirty="0"/>
              <a:t> </a:t>
            </a:r>
            <a:r>
              <a:rPr lang="ru-RU" sz="1500" dirty="0" err="1"/>
              <a:t>дозвіл</a:t>
            </a:r>
            <a:r>
              <a:rPr lang="ru-RU" sz="1500" dirty="0"/>
              <a:t> </a:t>
            </a:r>
            <a:r>
              <a:rPr lang="ru-RU" sz="1500" dirty="0" err="1"/>
              <a:t>від</a:t>
            </a:r>
            <a:r>
              <a:rPr lang="ru-RU" sz="1500" dirty="0"/>
              <a:t> </a:t>
            </a:r>
            <a:r>
              <a:rPr lang="ru-RU" sz="1500" dirty="0" err="1"/>
              <a:t>влади</a:t>
            </a:r>
            <a:r>
              <a:rPr lang="ru-RU" sz="1500" dirty="0"/>
              <a:t> </a:t>
            </a:r>
            <a:r>
              <a:rPr lang="ru-RU" sz="1500" dirty="0" err="1"/>
              <a:t>розібрати</a:t>
            </a:r>
            <a:r>
              <a:rPr lang="ru-RU" sz="1500" dirty="0"/>
              <a:t> </a:t>
            </a:r>
            <a:r>
              <a:rPr lang="ru-RU" sz="1500" dirty="0" err="1"/>
              <a:t>східну</a:t>
            </a:r>
            <a:r>
              <a:rPr lang="ru-RU" sz="1500" dirty="0"/>
              <a:t> </a:t>
            </a:r>
            <a:r>
              <a:rPr lang="ru-RU" sz="1500" dirty="0" err="1"/>
              <a:t>частину</a:t>
            </a:r>
            <a:r>
              <a:rPr lang="ru-RU" sz="1500" dirty="0"/>
              <a:t> замку та </a:t>
            </a:r>
            <a:r>
              <a:rPr lang="ru-RU" sz="1500" dirty="0" err="1"/>
              <a:t>використовувати</a:t>
            </a:r>
            <a:r>
              <a:rPr lang="ru-RU" sz="1500" dirty="0"/>
              <a:t> </a:t>
            </a:r>
            <a:r>
              <a:rPr lang="ru-RU" sz="1500" dirty="0" err="1"/>
              <a:t>каміння</a:t>
            </a:r>
            <a:r>
              <a:rPr lang="ru-RU" sz="1500" dirty="0"/>
              <a:t> для </a:t>
            </a:r>
            <a:r>
              <a:rPr lang="ru-RU" sz="1500" dirty="0" err="1"/>
              <a:t>будівництва</a:t>
            </a:r>
            <a:r>
              <a:rPr lang="ru-RU" sz="1500" dirty="0"/>
              <a:t> нового храму. </a:t>
            </a:r>
            <a:r>
              <a:rPr lang="ru-RU" sz="1500" dirty="0" err="1"/>
              <a:t>Дзвін</a:t>
            </a:r>
            <a:r>
              <a:rPr lang="ru-RU" sz="1500" dirty="0"/>
              <a:t>, </a:t>
            </a:r>
            <a:r>
              <a:rPr lang="ru-RU" sz="1500" dirty="0" err="1"/>
              <a:t>який</a:t>
            </a:r>
            <a:r>
              <a:rPr lang="ru-RU" sz="1500" dirty="0"/>
              <a:t> </a:t>
            </a:r>
            <a:r>
              <a:rPr lang="ru-RU" sz="1500" dirty="0" err="1"/>
              <a:t>нині</a:t>
            </a:r>
            <a:r>
              <a:rPr lang="ru-RU" sz="1500" dirty="0"/>
              <a:t> </a:t>
            </a:r>
            <a:r>
              <a:rPr lang="ru-RU" sz="1500" dirty="0" err="1"/>
              <a:t>прикрашає</a:t>
            </a:r>
            <a:r>
              <a:rPr lang="ru-RU" sz="1500" dirty="0"/>
              <a:t> </a:t>
            </a:r>
            <a:r>
              <a:rPr lang="ru-RU" sz="1500" dirty="0" err="1"/>
              <a:t>церкву</a:t>
            </a:r>
            <a:r>
              <a:rPr lang="ru-RU" sz="1500" dirty="0"/>
              <a:t>, </a:t>
            </a:r>
            <a:r>
              <a:rPr lang="ru-RU" sz="1500" dirty="0" err="1"/>
              <a:t>також</a:t>
            </a:r>
            <a:r>
              <a:rPr lang="ru-RU" sz="1500" dirty="0"/>
              <a:t> родом з </a:t>
            </a:r>
            <a:r>
              <a:rPr lang="ru-RU" sz="1500" dirty="0" err="1"/>
              <a:t>годинникової</a:t>
            </a:r>
            <a:r>
              <a:rPr lang="ru-RU" sz="1500" dirty="0"/>
              <a:t> </a:t>
            </a:r>
            <a:r>
              <a:rPr lang="ru-RU" sz="1500" dirty="0" err="1"/>
              <a:t>вежі</a:t>
            </a:r>
            <a:r>
              <a:rPr lang="ru-RU" sz="1500" dirty="0"/>
              <a:t> </a:t>
            </a:r>
            <a:r>
              <a:rPr lang="ru-RU" sz="1500" dirty="0" err="1"/>
              <a:t>Хустського</a:t>
            </a:r>
            <a:r>
              <a:rPr lang="ru-RU" sz="1500" dirty="0"/>
              <a:t> замку. </a:t>
            </a:r>
            <a:r>
              <a:rPr lang="ru-RU" sz="1500" dirty="0" err="1"/>
              <a:t>Звідти</a:t>
            </a:r>
            <a:r>
              <a:rPr lang="ru-RU" sz="1500" dirty="0"/>
              <a:t> ж </a:t>
            </a:r>
            <a:r>
              <a:rPr lang="ru-RU" sz="1500" dirty="0" err="1"/>
              <a:t>був</a:t>
            </a:r>
            <a:r>
              <a:rPr lang="ru-RU" sz="1500" dirty="0"/>
              <a:t> перенесений і </a:t>
            </a:r>
            <a:r>
              <a:rPr lang="ru-RU" sz="1500" dirty="0" err="1"/>
              <a:t>оригінальний</a:t>
            </a:r>
            <a:r>
              <a:rPr lang="ru-RU" sz="1500" dirty="0"/>
              <a:t> </a:t>
            </a:r>
            <a:r>
              <a:rPr lang="ru-RU" sz="1500" dirty="0" err="1"/>
              <a:t>годинник</a:t>
            </a:r>
            <a:r>
              <a:rPr lang="ru-RU" sz="1500" dirty="0"/>
              <a:t>, </a:t>
            </a:r>
            <a:r>
              <a:rPr lang="ru-RU" sz="1500" dirty="0" err="1"/>
              <a:t>який</a:t>
            </a:r>
            <a:r>
              <a:rPr lang="ru-RU" sz="1500" dirty="0"/>
              <a:t> дивом </a:t>
            </a:r>
            <a:r>
              <a:rPr lang="ru-RU" sz="1500" dirty="0" err="1"/>
              <a:t>уцілів</a:t>
            </a:r>
            <a:r>
              <a:rPr lang="ru-RU" sz="1500" dirty="0"/>
              <a:t> </a:t>
            </a:r>
            <a:r>
              <a:rPr lang="ru-RU" sz="1500" dirty="0" err="1"/>
              <a:t>після</a:t>
            </a:r>
            <a:r>
              <a:rPr lang="ru-RU" sz="1500" dirty="0"/>
              <a:t> </a:t>
            </a:r>
            <a:r>
              <a:rPr lang="ru-RU" sz="1500" dirty="0" err="1"/>
              <a:t>пожежі</a:t>
            </a:r>
            <a:r>
              <a:rPr lang="ru-RU" sz="1500" dirty="0"/>
              <a:t>. </a:t>
            </a:r>
            <a:r>
              <a:rPr lang="ru-RU" sz="1500" dirty="0" err="1"/>
              <a:t>Під</a:t>
            </a:r>
            <a:r>
              <a:rPr lang="ru-RU" sz="1500" dirty="0"/>
              <a:t> час </a:t>
            </a:r>
            <a:r>
              <a:rPr lang="ru-RU" sz="1500" dirty="0" err="1"/>
              <a:t>його</a:t>
            </a:r>
            <a:r>
              <a:rPr lang="ru-RU" sz="1500" dirty="0"/>
              <a:t> </a:t>
            </a:r>
            <a:r>
              <a:rPr lang="ru-RU" sz="1500" dirty="0" err="1"/>
              <a:t>встановлення</a:t>
            </a:r>
            <a:r>
              <a:rPr lang="ru-RU" sz="1500" dirty="0"/>
              <a:t> </a:t>
            </a:r>
            <a:r>
              <a:rPr lang="ru-RU" sz="1500" dirty="0" err="1"/>
              <a:t>виявилося</a:t>
            </a:r>
            <a:r>
              <a:rPr lang="ru-RU" sz="1500" dirty="0"/>
              <a:t>, </a:t>
            </a:r>
            <a:r>
              <a:rPr lang="ru-RU" sz="1500" dirty="0" err="1"/>
              <a:t>що</a:t>
            </a:r>
            <a:r>
              <a:rPr lang="ru-RU" sz="1500" dirty="0"/>
              <a:t> </a:t>
            </a:r>
            <a:r>
              <a:rPr lang="ru-RU" sz="1500" dirty="0" err="1"/>
              <a:t>пошкодженим</a:t>
            </a:r>
            <a:r>
              <a:rPr lang="ru-RU" sz="1500" dirty="0"/>
              <a:t> </a:t>
            </a:r>
            <a:r>
              <a:rPr lang="ru-RU" sz="1500" dirty="0" err="1"/>
              <a:t>був</a:t>
            </a:r>
            <a:r>
              <a:rPr lang="ru-RU" sz="1500" dirty="0"/>
              <a:t> </a:t>
            </a:r>
            <a:r>
              <a:rPr lang="ru-RU" sz="1500" dirty="0" err="1"/>
              <a:t>лише</a:t>
            </a:r>
            <a:r>
              <a:rPr lang="ru-RU" sz="1500" dirty="0"/>
              <a:t> </a:t>
            </a:r>
            <a:r>
              <a:rPr lang="ru-RU" sz="1500" dirty="0" err="1"/>
              <a:t>механізм</a:t>
            </a:r>
            <a:r>
              <a:rPr lang="ru-RU" sz="1500" dirty="0"/>
              <a:t> бою, </a:t>
            </a:r>
            <a:r>
              <a:rPr lang="ru-RU" sz="1500" dirty="0" err="1"/>
              <a:t>який</a:t>
            </a:r>
            <a:r>
              <a:rPr lang="ru-RU" sz="1500" dirty="0"/>
              <a:t> </a:t>
            </a:r>
            <a:r>
              <a:rPr lang="ru-RU" sz="1500" dirty="0" err="1"/>
              <a:t>замінили</a:t>
            </a:r>
            <a:r>
              <a:rPr lang="ru-RU" sz="1500" dirty="0"/>
              <a:t> </a:t>
            </a:r>
            <a:r>
              <a:rPr lang="ru-RU" sz="1500" dirty="0" err="1"/>
              <a:t>новим</a:t>
            </a:r>
            <a:r>
              <a:rPr lang="ru-RU" sz="1500" dirty="0"/>
              <a:t>. </a:t>
            </a:r>
            <a:r>
              <a:rPr lang="ru-RU" sz="1500" dirty="0" err="1"/>
              <a:t>Наразі</a:t>
            </a:r>
            <a:r>
              <a:rPr lang="ru-RU" sz="1500" dirty="0"/>
              <a:t> </a:t>
            </a:r>
            <a:r>
              <a:rPr lang="ru-RU" sz="1500" dirty="0" err="1"/>
              <a:t>годинник</a:t>
            </a:r>
            <a:r>
              <a:rPr lang="ru-RU" sz="1500" dirty="0"/>
              <a:t> </a:t>
            </a:r>
            <a:r>
              <a:rPr lang="ru-RU" sz="1500" dirty="0" err="1"/>
              <a:t>показує</a:t>
            </a:r>
            <a:r>
              <a:rPr lang="ru-RU" sz="1500" dirty="0"/>
              <a:t> </a:t>
            </a:r>
            <a:r>
              <a:rPr lang="ru-RU" sz="1500" dirty="0" err="1"/>
              <a:t>місцевий</a:t>
            </a:r>
            <a:r>
              <a:rPr lang="ru-RU" sz="1500" dirty="0"/>
              <a:t> час</a:t>
            </a:r>
            <a:r>
              <a:rPr lang="ru-RU" sz="1500" dirty="0" smtClean="0"/>
              <a:t>.</a:t>
            </a:r>
            <a:endParaRPr lang="ru-RU" sz="1500" dirty="0"/>
          </a:p>
          <a:p>
            <a:r>
              <a:rPr lang="ru-RU" sz="1500" dirty="0"/>
              <a:t>Першим </a:t>
            </a:r>
            <a:r>
              <a:rPr lang="ru-RU" sz="1500" dirty="0" err="1"/>
              <a:t>священиком</a:t>
            </a:r>
            <a:r>
              <a:rPr lang="ru-RU" sz="1500" dirty="0"/>
              <a:t>, </a:t>
            </a:r>
            <a:r>
              <a:rPr lang="ru-RU" sz="1500" dirty="0" err="1"/>
              <a:t>який</a:t>
            </a:r>
            <a:r>
              <a:rPr lang="ru-RU" sz="1500" dirty="0"/>
              <a:t> служив у </a:t>
            </a:r>
            <a:r>
              <a:rPr lang="ru-RU" sz="1500" dirty="0" err="1"/>
              <a:t>цій</a:t>
            </a:r>
            <a:r>
              <a:rPr lang="ru-RU" sz="1500" dirty="0"/>
              <a:t> </a:t>
            </a:r>
            <a:r>
              <a:rPr lang="ru-RU" sz="1500" dirty="0" err="1"/>
              <a:t>церкві</a:t>
            </a:r>
            <a:r>
              <a:rPr lang="ru-RU" sz="1500" dirty="0"/>
              <a:t>, </a:t>
            </a:r>
            <a:r>
              <a:rPr lang="ru-RU" sz="1500" dirty="0" err="1"/>
              <a:t>був</a:t>
            </a:r>
            <a:r>
              <a:rPr lang="ru-RU" sz="1500" dirty="0"/>
              <a:t> </a:t>
            </a:r>
            <a:r>
              <a:rPr lang="ru-RU" sz="1500" dirty="0" err="1"/>
              <a:t>отець</a:t>
            </a:r>
            <a:r>
              <a:rPr lang="ru-RU" sz="1500" dirty="0"/>
              <a:t> </a:t>
            </a:r>
            <a:r>
              <a:rPr lang="ru-RU" sz="1500" dirty="0" err="1"/>
              <a:t>Інокентій</a:t>
            </a:r>
            <a:r>
              <a:rPr lang="ru-RU" sz="1500" dirty="0"/>
              <a:t> </a:t>
            </a:r>
            <a:r>
              <a:rPr lang="ru-RU" sz="1500" dirty="0" err="1"/>
              <a:t>Шимоншич</a:t>
            </a:r>
            <a:r>
              <a:rPr lang="ru-RU" sz="1500" dirty="0"/>
              <a:t>. </a:t>
            </a:r>
            <a:r>
              <a:rPr lang="ru-RU" sz="1500" dirty="0" err="1"/>
              <a:t>Цілком</a:t>
            </a:r>
            <a:r>
              <a:rPr lang="ru-RU" sz="1500" dirty="0"/>
              <a:t> </a:t>
            </a:r>
            <a:r>
              <a:rPr lang="ru-RU" sz="1500" dirty="0" err="1"/>
              <a:t>ймовірно</a:t>
            </a:r>
            <a:r>
              <a:rPr lang="ru-RU" sz="1500" dirty="0"/>
              <a:t>, </a:t>
            </a:r>
            <a:r>
              <a:rPr lang="ru-RU" sz="1500" dirty="0" err="1"/>
              <a:t>що</a:t>
            </a:r>
            <a:r>
              <a:rPr lang="ru-RU" sz="1500" dirty="0"/>
              <a:t> </a:t>
            </a:r>
            <a:r>
              <a:rPr lang="ru-RU" sz="1500" dirty="0" err="1"/>
              <a:t>саме</a:t>
            </a:r>
            <a:r>
              <a:rPr lang="ru-RU" sz="1500" dirty="0"/>
              <a:t> </a:t>
            </a:r>
            <a:r>
              <a:rPr lang="ru-RU" sz="1500" dirty="0" err="1"/>
              <a:t>він</a:t>
            </a:r>
            <a:r>
              <a:rPr lang="ru-RU" sz="1500" dirty="0"/>
              <a:t> </a:t>
            </a:r>
            <a:r>
              <a:rPr lang="ru-RU" sz="1500" dirty="0" err="1"/>
              <a:t>керував</a:t>
            </a:r>
            <a:r>
              <a:rPr lang="ru-RU" sz="1500" dirty="0"/>
              <a:t> </a:t>
            </a:r>
            <a:r>
              <a:rPr lang="ru-RU" sz="1500" dirty="0" err="1"/>
              <a:t>будівництвом</a:t>
            </a:r>
            <a:r>
              <a:rPr lang="ru-RU" sz="1500" dirty="0"/>
              <a:t> храму. </a:t>
            </a:r>
            <a:r>
              <a:rPr lang="ru-RU" sz="1500" dirty="0" err="1"/>
              <a:t>Шимоншич</a:t>
            </a:r>
            <a:r>
              <a:rPr lang="ru-RU" sz="1500" dirty="0"/>
              <a:t> </a:t>
            </a:r>
            <a:r>
              <a:rPr lang="ru-RU" sz="1500" dirty="0" err="1"/>
              <a:t>був</a:t>
            </a:r>
            <a:r>
              <a:rPr lang="ru-RU" sz="1500" dirty="0"/>
              <a:t> </a:t>
            </a:r>
            <a:r>
              <a:rPr lang="ru-RU" sz="1500" dirty="0" err="1"/>
              <a:t>високоосвіченою</a:t>
            </a:r>
            <a:r>
              <a:rPr lang="ru-RU" sz="1500" dirty="0"/>
              <a:t> </a:t>
            </a:r>
            <a:r>
              <a:rPr lang="ru-RU" sz="1500" dirty="0" err="1"/>
              <a:t>особистістю</a:t>
            </a:r>
            <a:r>
              <a:rPr lang="ru-RU" sz="1500" dirty="0"/>
              <a:t>. </a:t>
            </a:r>
            <a:r>
              <a:rPr lang="ru-RU" sz="1500" dirty="0" err="1"/>
              <a:t>Він</a:t>
            </a:r>
            <a:r>
              <a:rPr lang="ru-RU" sz="1500" dirty="0"/>
              <a:t> став першим </a:t>
            </a:r>
            <a:r>
              <a:rPr lang="ru-RU" sz="1500" dirty="0" err="1"/>
              <a:t>дослідником</a:t>
            </a:r>
            <a:r>
              <a:rPr lang="ru-RU" sz="1500" dirty="0"/>
              <a:t> в </a:t>
            </a:r>
            <a:r>
              <a:rPr lang="ru-RU" sz="1500" dirty="0" err="1"/>
              <a:t>історії</a:t>
            </a:r>
            <a:r>
              <a:rPr lang="ru-RU" sz="1500" dirty="0"/>
              <a:t> краю, </a:t>
            </a:r>
            <a:r>
              <a:rPr lang="ru-RU" sz="1500" dirty="0" err="1"/>
              <a:t>який</a:t>
            </a:r>
            <a:r>
              <a:rPr lang="ru-RU" sz="1500" dirty="0"/>
              <a:t> </a:t>
            </a:r>
            <a:r>
              <a:rPr lang="ru-RU" sz="1500" dirty="0" err="1"/>
              <a:t>зібрав</a:t>
            </a:r>
            <a:r>
              <a:rPr lang="ru-RU" sz="1500" dirty="0"/>
              <a:t> </a:t>
            </a:r>
            <a:r>
              <a:rPr lang="ru-RU" sz="1500" dirty="0" err="1"/>
              <a:t>значний</a:t>
            </a:r>
            <a:r>
              <a:rPr lang="ru-RU" sz="1500" dirty="0"/>
              <a:t> </a:t>
            </a:r>
            <a:r>
              <a:rPr lang="ru-RU" sz="1500" dirty="0" err="1"/>
              <a:t>історичний</a:t>
            </a:r>
            <a:r>
              <a:rPr lang="ru-RU" sz="1500" dirty="0"/>
              <a:t> </a:t>
            </a:r>
            <a:r>
              <a:rPr lang="ru-RU" sz="1500" dirty="0" err="1"/>
              <a:t>матеріал</a:t>
            </a:r>
            <a:r>
              <a:rPr lang="ru-RU" sz="1500" dirty="0"/>
              <a:t> про </a:t>
            </a:r>
            <a:r>
              <a:rPr lang="ru-RU" sz="1500" dirty="0" err="1"/>
              <a:t>Мараморощину</a:t>
            </a:r>
            <a:r>
              <a:rPr lang="ru-RU" sz="1500" dirty="0" smtClean="0"/>
              <a:t>.</a:t>
            </a:r>
            <a:endParaRPr lang="ru-RU" sz="1500" dirty="0"/>
          </a:p>
          <a:p>
            <a:r>
              <a:rPr lang="ru-RU" sz="1500" dirty="0" err="1"/>
              <a:t>Згідно</a:t>
            </a:r>
            <a:r>
              <a:rPr lang="ru-RU" sz="1500" dirty="0"/>
              <a:t> з </a:t>
            </a:r>
            <a:r>
              <a:rPr lang="ru-RU" sz="1500" dirty="0" err="1"/>
              <a:t>архівними</a:t>
            </a:r>
            <a:r>
              <a:rPr lang="ru-RU" sz="1500" dirty="0"/>
              <a:t> документами 1802 року, </a:t>
            </a:r>
            <a:r>
              <a:rPr lang="ru-RU" sz="1500" dirty="0" err="1"/>
              <a:t>Шимоншич</a:t>
            </a:r>
            <a:r>
              <a:rPr lang="ru-RU" sz="1500" dirty="0"/>
              <a:t> наказав </a:t>
            </a:r>
            <a:r>
              <a:rPr lang="ru-RU" sz="1500" dirty="0" err="1"/>
              <a:t>зробити</a:t>
            </a:r>
            <a:r>
              <a:rPr lang="ru-RU" sz="1500" dirty="0"/>
              <a:t> </a:t>
            </a:r>
            <a:r>
              <a:rPr lang="ru-RU" sz="1500" dirty="0" err="1"/>
              <a:t>напис</a:t>
            </a:r>
            <a:r>
              <a:rPr lang="ru-RU" sz="1500" dirty="0"/>
              <a:t> на </a:t>
            </a:r>
            <a:r>
              <a:rPr lang="ru-RU" sz="1500" dirty="0" err="1"/>
              <a:t>стінах</a:t>
            </a:r>
            <a:r>
              <a:rPr lang="ru-RU" sz="1500" dirty="0"/>
              <a:t> </a:t>
            </a:r>
            <a:r>
              <a:rPr lang="ru-RU" sz="1500" dirty="0" err="1"/>
              <a:t>нової</a:t>
            </a:r>
            <a:r>
              <a:rPr lang="ru-RU" sz="1500" dirty="0"/>
              <a:t> церкви: "</a:t>
            </a:r>
            <a:r>
              <a:rPr lang="ru-RU" sz="1500" dirty="0" err="1"/>
              <a:t>Це</a:t>
            </a:r>
            <a:r>
              <a:rPr lang="ru-RU" sz="1500" dirty="0"/>
              <a:t> </a:t>
            </a:r>
            <a:r>
              <a:rPr lang="ru-RU" sz="1500" dirty="0" err="1"/>
              <a:t>частини</a:t>
            </a:r>
            <a:r>
              <a:rPr lang="ru-RU" sz="1500" dirty="0"/>
              <a:t> замку Хуст, </a:t>
            </a:r>
            <a:r>
              <a:rPr lang="ru-RU" sz="1500" dirty="0" err="1"/>
              <a:t>зруйнованого</a:t>
            </a:r>
            <a:r>
              <a:rPr lang="ru-RU" sz="1500" dirty="0"/>
              <a:t>, але </a:t>
            </a:r>
            <a:r>
              <a:rPr lang="ru-RU" sz="1500" dirty="0" err="1"/>
              <a:t>непереможного</a:t>
            </a:r>
            <a:r>
              <a:rPr lang="ru-RU" sz="1500" dirty="0"/>
              <a:t> – </a:t>
            </a:r>
            <a:r>
              <a:rPr lang="ru-RU" sz="1500" dirty="0" err="1"/>
              <a:t>більш</a:t>
            </a:r>
            <a:r>
              <a:rPr lang="ru-RU" sz="1500" dirty="0"/>
              <a:t> сильного у </a:t>
            </a:r>
            <a:r>
              <a:rPr lang="ru-RU" sz="1500" dirty="0" err="1"/>
              <a:t>престолі</a:t>
            </a:r>
            <a:r>
              <a:rPr lang="ru-RU" sz="1500" dirty="0"/>
              <a:t> живого </a:t>
            </a:r>
            <a:r>
              <a:rPr lang="ru-RU" sz="1500" dirty="0" smtClean="0"/>
              <a:t>бога. З </a:t>
            </a:r>
            <a:r>
              <a:rPr lang="ru-RU" sz="1500" dirty="0" err="1"/>
              <a:t>часів</a:t>
            </a:r>
            <a:r>
              <a:rPr lang="ru-RU" sz="1500" dirty="0"/>
              <a:t> </a:t>
            </a:r>
            <a:r>
              <a:rPr lang="ru-RU" sz="1500" dirty="0" err="1"/>
              <a:t>Середньовіччя</a:t>
            </a:r>
            <a:r>
              <a:rPr lang="ru-RU" sz="1500" dirty="0"/>
              <a:t> тут </a:t>
            </a:r>
            <a:r>
              <a:rPr lang="ru-RU" sz="1500" dirty="0" err="1"/>
              <a:t>зберігається</a:t>
            </a:r>
            <a:r>
              <a:rPr lang="ru-RU" sz="1500" dirty="0"/>
              <a:t> одна з </a:t>
            </a:r>
            <a:r>
              <a:rPr lang="ru-RU" sz="1500" dirty="0" err="1"/>
              <a:t>найвеличніших</a:t>
            </a:r>
            <a:r>
              <a:rPr lang="ru-RU" sz="1500" dirty="0"/>
              <a:t> </a:t>
            </a:r>
            <a:r>
              <a:rPr lang="ru-RU" sz="1500" dirty="0" err="1"/>
              <a:t>католицьких</a:t>
            </a:r>
            <a:r>
              <a:rPr lang="ru-RU" sz="1500" dirty="0"/>
              <a:t> </a:t>
            </a:r>
            <a:r>
              <a:rPr lang="ru-RU" sz="1500" dirty="0" err="1"/>
              <a:t>святинь</a:t>
            </a:r>
            <a:r>
              <a:rPr lang="ru-RU" sz="1500" dirty="0"/>
              <a:t> – </a:t>
            </a:r>
            <a:r>
              <a:rPr lang="ru-RU" sz="1500" dirty="0" err="1"/>
              <a:t>сентолтар</a:t>
            </a:r>
            <a:r>
              <a:rPr lang="ru-RU" sz="1500" dirty="0"/>
              <a:t>. Католики </a:t>
            </a:r>
            <a:r>
              <a:rPr lang="ru-RU" sz="1500" dirty="0" err="1"/>
              <a:t>називають</a:t>
            </a:r>
            <a:r>
              <a:rPr lang="ru-RU" sz="1500" dirty="0"/>
              <a:t> </a:t>
            </a:r>
            <a:r>
              <a:rPr lang="ru-RU" sz="1500" dirty="0" err="1"/>
              <a:t>її</a:t>
            </a:r>
            <a:r>
              <a:rPr lang="ru-RU" sz="1500" dirty="0"/>
              <a:t> "</a:t>
            </a:r>
            <a:r>
              <a:rPr lang="ru-RU" sz="1500" dirty="0" err="1"/>
              <a:t>Святинею</a:t>
            </a:r>
            <a:r>
              <a:rPr lang="ru-RU" sz="1500" dirty="0"/>
              <a:t> </a:t>
            </a:r>
            <a:r>
              <a:rPr lang="ru-RU" sz="1500" dirty="0" err="1"/>
              <a:t>зі</a:t>
            </a:r>
            <a:r>
              <a:rPr lang="ru-RU" sz="1500" dirty="0"/>
              <a:t> </a:t>
            </a:r>
            <a:r>
              <a:rPr lang="ru-RU" sz="1500" dirty="0" err="1"/>
              <a:t>святинь</a:t>
            </a:r>
            <a:r>
              <a:rPr lang="ru-RU" sz="1500" dirty="0"/>
              <a:t>". </a:t>
            </a:r>
            <a:r>
              <a:rPr lang="ru-RU" sz="1500" dirty="0" err="1"/>
              <a:t>Сентолтар</a:t>
            </a:r>
            <a:r>
              <a:rPr lang="ru-RU" sz="1500" dirty="0"/>
              <a:t> – </a:t>
            </a:r>
            <a:r>
              <a:rPr lang="ru-RU" sz="1500" dirty="0" err="1"/>
              <a:t>це</a:t>
            </a:r>
            <a:r>
              <a:rPr lang="ru-RU" sz="1500" dirty="0"/>
              <a:t> </a:t>
            </a:r>
            <a:r>
              <a:rPr lang="ru-RU" sz="1500" dirty="0" err="1"/>
              <a:t>святий</a:t>
            </a:r>
            <a:r>
              <a:rPr lang="ru-RU" sz="1500" dirty="0"/>
              <a:t> </a:t>
            </a:r>
            <a:r>
              <a:rPr lang="ru-RU" sz="1500" dirty="0" err="1"/>
              <a:t>вівтар</a:t>
            </a:r>
            <a:r>
              <a:rPr lang="ru-RU" sz="1500" dirty="0"/>
              <a:t>, </a:t>
            </a:r>
            <a:r>
              <a:rPr lang="ru-RU" sz="1500" dirty="0" err="1"/>
              <a:t>виготовлений</a:t>
            </a:r>
            <a:r>
              <a:rPr lang="ru-RU" sz="1500" dirty="0"/>
              <a:t> з чистого золота в </a:t>
            </a:r>
            <a:r>
              <a:rPr lang="ru-RU" sz="1500" dirty="0" err="1"/>
              <a:t>Туреччині</a:t>
            </a:r>
            <a:r>
              <a:rPr lang="ru-RU" sz="1500" dirty="0"/>
              <a:t>, </a:t>
            </a:r>
            <a:r>
              <a:rPr lang="ru-RU" sz="1500" dirty="0" err="1"/>
              <a:t>який</a:t>
            </a:r>
            <a:r>
              <a:rPr lang="ru-RU" sz="1500" dirty="0"/>
              <a:t> </a:t>
            </a:r>
            <a:r>
              <a:rPr lang="ru-RU" sz="1500" dirty="0" err="1"/>
              <a:t>символізує</a:t>
            </a:r>
            <a:r>
              <a:rPr lang="ru-RU" sz="1500" dirty="0"/>
              <a:t> </a:t>
            </a:r>
            <a:r>
              <a:rPr lang="ru-RU" sz="1500" dirty="0" err="1"/>
              <a:t>тіло</a:t>
            </a:r>
            <a:r>
              <a:rPr lang="ru-RU" sz="1500" dirty="0"/>
              <a:t> </a:t>
            </a:r>
            <a:r>
              <a:rPr lang="ru-RU" sz="1500" dirty="0" err="1"/>
              <a:t>Ісуса</a:t>
            </a:r>
            <a:r>
              <a:rPr lang="ru-RU" sz="1500" dirty="0"/>
              <a:t> Христа. </a:t>
            </a:r>
            <a:r>
              <a:rPr lang="ru-RU" sz="1500" dirty="0" err="1"/>
              <a:t>Він</a:t>
            </a:r>
            <a:r>
              <a:rPr lang="ru-RU" sz="1500" dirty="0"/>
              <a:t> </a:t>
            </a:r>
            <a:r>
              <a:rPr lang="ru-RU" sz="1500" dirty="0" err="1"/>
              <a:t>має</a:t>
            </a:r>
            <a:r>
              <a:rPr lang="ru-RU" sz="1500" dirty="0"/>
              <a:t> </a:t>
            </a:r>
            <a:r>
              <a:rPr lang="ru-RU" sz="1500" dirty="0" err="1"/>
              <a:t>вигляд</a:t>
            </a:r>
            <a:r>
              <a:rPr lang="ru-RU" sz="1500" dirty="0"/>
              <a:t> </a:t>
            </a:r>
            <a:r>
              <a:rPr lang="ru-RU" sz="1500" dirty="0" err="1"/>
              <a:t>царських</a:t>
            </a:r>
            <a:r>
              <a:rPr lang="ru-RU" sz="1500" dirty="0"/>
              <a:t> </a:t>
            </a:r>
            <a:r>
              <a:rPr lang="ru-RU" sz="1500" dirty="0" err="1"/>
              <a:t>воріт</a:t>
            </a:r>
            <a:r>
              <a:rPr lang="ru-RU" sz="1500" dirty="0"/>
              <a:t> </a:t>
            </a:r>
            <a:r>
              <a:rPr lang="ru-RU" sz="1500" dirty="0" err="1"/>
              <a:t>розміром</a:t>
            </a:r>
            <a:r>
              <a:rPr lang="ru-RU" sz="1500" dirty="0"/>
              <a:t> </a:t>
            </a:r>
            <a:r>
              <a:rPr lang="ru-RU" sz="1500" dirty="0" err="1"/>
              <a:t>близько</a:t>
            </a:r>
            <a:r>
              <a:rPr lang="ru-RU" sz="1500" dirty="0"/>
              <a:t> 50 на 30 см. У </a:t>
            </a:r>
            <a:r>
              <a:rPr lang="ru-RU" sz="1500" dirty="0" err="1"/>
              <a:t>дні</a:t>
            </a:r>
            <a:r>
              <a:rPr lang="ru-RU" sz="1500" dirty="0"/>
              <a:t> свят </a:t>
            </a:r>
            <a:r>
              <a:rPr lang="ru-RU" sz="1500" dirty="0" err="1"/>
              <a:t>його</a:t>
            </a:r>
            <a:r>
              <a:rPr lang="ru-RU" sz="1500" dirty="0"/>
              <a:t> </a:t>
            </a:r>
            <a:r>
              <a:rPr lang="ru-RU" sz="1500" dirty="0" err="1"/>
              <a:t>виставляють</a:t>
            </a:r>
            <a:r>
              <a:rPr lang="ru-RU" sz="1500" dirty="0"/>
              <a:t> на </a:t>
            </a:r>
            <a:r>
              <a:rPr lang="ru-RU" sz="1500" dirty="0" err="1"/>
              <a:t>столі</a:t>
            </a:r>
            <a:r>
              <a:rPr lang="ru-RU" sz="1500" dirty="0"/>
              <a:t>, </a:t>
            </a:r>
            <a:r>
              <a:rPr lang="ru-RU" sz="1500" dirty="0" err="1"/>
              <a:t>спеціально</a:t>
            </a:r>
            <a:r>
              <a:rPr lang="ru-RU" sz="1500" dirty="0"/>
              <a:t> </a:t>
            </a:r>
            <a:r>
              <a:rPr lang="ru-RU" sz="1500" dirty="0" err="1"/>
              <a:t>зробленому</a:t>
            </a:r>
            <a:r>
              <a:rPr lang="ru-RU" sz="1500" dirty="0"/>
              <a:t> для </a:t>
            </a:r>
            <a:r>
              <a:rPr lang="ru-RU" sz="1500" dirty="0" err="1"/>
              <a:t>цього</a:t>
            </a:r>
            <a:r>
              <a:rPr lang="ru-RU" sz="1500" dirty="0"/>
              <a:t> в 1941 </a:t>
            </a:r>
            <a:r>
              <a:rPr lang="ru-RU" sz="1500" dirty="0" err="1"/>
              <a:t>році</a:t>
            </a:r>
            <a:r>
              <a:rPr lang="ru-RU" sz="1500" dirty="0"/>
              <a:t>. </a:t>
            </a:r>
            <a:r>
              <a:rPr lang="ru-RU" sz="1500" dirty="0" err="1"/>
              <a:t>Ця</a:t>
            </a:r>
            <a:r>
              <a:rPr lang="ru-RU" sz="1500" dirty="0"/>
              <a:t> </a:t>
            </a:r>
            <a:r>
              <a:rPr lang="ru-RU" sz="1500" dirty="0" err="1"/>
              <a:t>святиня</a:t>
            </a:r>
            <a:r>
              <a:rPr lang="ru-RU" sz="1500" dirty="0"/>
              <a:t> </a:t>
            </a:r>
            <a:r>
              <a:rPr lang="ru-RU" sz="1500" dirty="0" err="1"/>
              <a:t>потрапила</a:t>
            </a:r>
            <a:r>
              <a:rPr lang="ru-RU" sz="1500" dirty="0"/>
              <a:t> до храму </a:t>
            </a:r>
            <a:r>
              <a:rPr lang="ru-RU" sz="1500" dirty="0" err="1"/>
              <a:t>від</a:t>
            </a:r>
            <a:r>
              <a:rPr lang="ru-RU" sz="1500" dirty="0"/>
              <a:t> одного з </a:t>
            </a:r>
            <a:r>
              <a:rPr lang="ru-RU" sz="1500" dirty="0" err="1"/>
              <a:t>трансільванських</a:t>
            </a:r>
            <a:r>
              <a:rPr lang="ru-RU" sz="1500" dirty="0"/>
              <a:t> </a:t>
            </a:r>
            <a:r>
              <a:rPr lang="ru-RU" sz="1500" dirty="0" err="1"/>
              <a:t>князів</a:t>
            </a:r>
            <a:r>
              <a:rPr lang="ru-RU" sz="1500" dirty="0"/>
              <a:t>. У 1944 </a:t>
            </a:r>
            <a:r>
              <a:rPr lang="ru-RU" sz="1500" dirty="0" err="1"/>
              <a:t>році</a:t>
            </a:r>
            <a:r>
              <a:rPr lang="ru-RU" sz="1500" dirty="0"/>
              <a:t> перед приходом </a:t>
            </a:r>
            <a:r>
              <a:rPr lang="ru-RU" sz="1500" dirty="0" err="1"/>
              <a:t>радянських</a:t>
            </a:r>
            <a:r>
              <a:rPr lang="ru-RU" sz="1500" dirty="0"/>
              <a:t> </a:t>
            </a:r>
            <a:r>
              <a:rPr lang="ru-RU" sz="1500" dirty="0" err="1"/>
              <a:t>військ</a:t>
            </a:r>
            <a:r>
              <a:rPr lang="ru-RU" sz="1500" dirty="0"/>
              <a:t> у Хуст </a:t>
            </a:r>
            <a:r>
              <a:rPr lang="ru-RU" sz="1500" dirty="0" err="1"/>
              <a:t>її</a:t>
            </a:r>
            <a:r>
              <a:rPr lang="ru-RU" sz="1500" dirty="0"/>
              <a:t> </a:t>
            </a:r>
            <a:r>
              <a:rPr lang="ru-RU" sz="1500" dirty="0" err="1"/>
              <a:t>хотіли</a:t>
            </a:r>
            <a:r>
              <a:rPr lang="ru-RU" sz="1500" dirty="0"/>
              <a:t> перевезти до Будапешта, але </a:t>
            </a:r>
            <a:r>
              <a:rPr lang="ru-RU" sz="1500" dirty="0" err="1"/>
              <a:t>парафіяни</a:t>
            </a:r>
            <a:r>
              <a:rPr lang="ru-RU" sz="1500" dirty="0"/>
              <a:t> не дозволили </a:t>
            </a:r>
            <a:r>
              <a:rPr lang="ru-RU" sz="1500" dirty="0" err="1"/>
              <a:t>цього</a:t>
            </a:r>
            <a:r>
              <a:rPr lang="ru-RU" sz="1500" dirty="0"/>
              <a:t> </a:t>
            </a:r>
            <a:r>
              <a:rPr lang="ru-RU" sz="1500" dirty="0" err="1"/>
              <a:t>зробити</a:t>
            </a:r>
            <a:r>
              <a:rPr lang="ru-RU" sz="1500" dirty="0"/>
              <a:t> і </a:t>
            </a:r>
            <a:r>
              <a:rPr lang="ru-RU" sz="1500" dirty="0" err="1"/>
              <a:t>зберегли</a:t>
            </a:r>
            <a:r>
              <a:rPr lang="ru-RU" sz="1500" dirty="0"/>
              <a:t> до наших </a:t>
            </a:r>
            <a:r>
              <a:rPr lang="ru-RU" sz="1500" dirty="0" err="1"/>
              <a:t>днів</a:t>
            </a:r>
            <a:r>
              <a:rPr lang="ru-RU" sz="1500" dirty="0"/>
              <a:t>. У </a:t>
            </a:r>
            <a:r>
              <a:rPr lang="ru-RU" sz="1500" dirty="0" err="1"/>
              <a:t>дні</a:t>
            </a:r>
            <a:r>
              <a:rPr lang="ru-RU" sz="1500" dirty="0"/>
              <a:t> великих свят </a:t>
            </a:r>
            <a:r>
              <a:rPr lang="ru-RU" sz="1500" dirty="0" err="1"/>
              <a:t>кожен</a:t>
            </a:r>
            <a:r>
              <a:rPr lang="ru-RU" sz="1500" dirty="0"/>
              <a:t> </a:t>
            </a:r>
            <a:r>
              <a:rPr lang="ru-RU" sz="1500" dirty="0" err="1"/>
              <a:t>може</a:t>
            </a:r>
            <a:r>
              <a:rPr lang="ru-RU" sz="1500" dirty="0"/>
              <a:t> </a:t>
            </a:r>
            <a:r>
              <a:rPr lang="ru-RU" sz="1500" dirty="0" err="1"/>
              <a:t>побачити</a:t>
            </a:r>
            <a:r>
              <a:rPr lang="ru-RU" sz="1500" dirty="0"/>
              <a:t> </a:t>
            </a:r>
            <a:r>
              <a:rPr lang="ru-RU" sz="1500" dirty="0" err="1"/>
              <a:t>цю</a:t>
            </a:r>
            <a:r>
              <a:rPr lang="ru-RU" sz="1500" dirty="0"/>
              <a:t> </a:t>
            </a:r>
            <a:r>
              <a:rPr lang="ru-RU" sz="1500" dirty="0" err="1"/>
              <a:t>святиню</a:t>
            </a:r>
            <a:r>
              <a:rPr lang="ru-RU" sz="1500" dirty="0"/>
              <a:t> і </a:t>
            </a:r>
            <a:r>
              <a:rPr lang="ru-RU" sz="1500" dirty="0" err="1"/>
              <a:t>помолитися</a:t>
            </a:r>
            <a:r>
              <a:rPr lang="ru-RU" sz="1500" dirty="0"/>
              <a:t> до </a:t>
            </a:r>
            <a:r>
              <a:rPr lang="ru-RU" sz="1500" dirty="0" err="1"/>
              <a:t>неї</a:t>
            </a:r>
            <a:r>
              <a:rPr lang="ru-RU" sz="1500" dirty="0" smtClean="0"/>
              <a:t>.</a:t>
            </a:r>
            <a:endParaRPr lang="ru-RU" sz="1500" dirty="0"/>
          </a:p>
          <a:p>
            <a:r>
              <a:rPr lang="ru-RU" sz="1500" dirty="0"/>
              <a:t>При </a:t>
            </a:r>
            <a:r>
              <a:rPr lang="ru-RU" sz="1500" dirty="0" err="1"/>
              <a:t>римо-католицькому</a:t>
            </a:r>
            <a:r>
              <a:rPr lang="ru-RU" sz="1500" dirty="0"/>
              <a:t> </a:t>
            </a:r>
            <a:r>
              <a:rPr lang="ru-RU" sz="1500" dirty="0" err="1"/>
              <a:t>костелі</a:t>
            </a:r>
            <a:r>
              <a:rPr lang="ru-RU" sz="1500" dirty="0"/>
              <a:t> </a:t>
            </a:r>
            <a:r>
              <a:rPr lang="ru-RU" sz="1500" dirty="0" err="1"/>
              <a:t>Святої</a:t>
            </a:r>
            <a:r>
              <a:rPr lang="ru-RU" sz="1500" dirty="0"/>
              <a:t> Анни </a:t>
            </a:r>
            <a:r>
              <a:rPr lang="ru-RU" sz="1500" dirty="0" err="1"/>
              <a:t>діє</a:t>
            </a:r>
            <a:r>
              <a:rPr lang="ru-RU" sz="1500" dirty="0"/>
              <a:t> </a:t>
            </a:r>
            <a:r>
              <a:rPr lang="ru-RU" sz="1500" dirty="0" err="1"/>
              <a:t>церковний</a:t>
            </a:r>
            <a:r>
              <a:rPr lang="ru-RU" sz="1500" dirty="0"/>
              <a:t> хор, </a:t>
            </a:r>
            <a:r>
              <a:rPr lang="ru-RU" sz="1500" dirty="0" err="1"/>
              <a:t>спів</a:t>
            </a:r>
            <a:r>
              <a:rPr lang="ru-RU" sz="1500" dirty="0"/>
              <a:t> </a:t>
            </a:r>
            <a:r>
              <a:rPr lang="ru-RU" sz="1500" dirty="0" err="1"/>
              <a:t>якого</a:t>
            </a:r>
            <a:r>
              <a:rPr lang="ru-RU" sz="1500" dirty="0"/>
              <a:t> </a:t>
            </a:r>
            <a:r>
              <a:rPr lang="ru-RU" sz="1500" dirty="0" err="1"/>
              <a:t>можна</a:t>
            </a:r>
            <a:r>
              <a:rPr lang="ru-RU" sz="1500" dirty="0"/>
              <a:t> </a:t>
            </a:r>
            <a:r>
              <a:rPr lang="ru-RU" sz="1500" dirty="0" err="1"/>
              <a:t>почути</a:t>
            </a:r>
            <a:r>
              <a:rPr lang="ru-RU" sz="1500" dirty="0"/>
              <a:t> </a:t>
            </a:r>
            <a:r>
              <a:rPr lang="ru-RU" sz="1500" dirty="0" err="1"/>
              <a:t>під</a:t>
            </a:r>
            <a:r>
              <a:rPr lang="ru-RU" sz="1500" dirty="0"/>
              <a:t> час </a:t>
            </a:r>
            <a:r>
              <a:rPr lang="ru-RU" sz="1500" dirty="0" err="1"/>
              <a:t>богослужінь</a:t>
            </a:r>
            <a:r>
              <a:rPr lang="ru-RU" sz="1500" dirty="0"/>
              <a:t>. </a:t>
            </a:r>
            <a:r>
              <a:rPr lang="ru-RU" sz="1500" dirty="0" err="1"/>
              <a:t>Відвідати</a:t>
            </a:r>
            <a:r>
              <a:rPr lang="ru-RU" sz="1500" dirty="0"/>
              <a:t> костел </a:t>
            </a:r>
            <a:r>
              <a:rPr lang="ru-RU" sz="1500" dirty="0" err="1"/>
              <a:t>можна</a:t>
            </a:r>
            <a:r>
              <a:rPr lang="ru-RU" sz="1500" dirty="0"/>
              <a:t> у </a:t>
            </a:r>
            <a:r>
              <a:rPr lang="ru-RU" sz="1500" dirty="0" err="1"/>
              <a:t>вихідні</a:t>
            </a:r>
            <a:r>
              <a:rPr lang="ru-RU" sz="1500" dirty="0"/>
              <a:t> </a:t>
            </a:r>
            <a:r>
              <a:rPr lang="ru-RU" sz="1500" dirty="0" err="1"/>
              <a:t>дні</a:t>
            </a:r>
            <a:r>
              <a:rPr lang="ru-RU" sz="1500" dirty="0"/>
              <a:t> та у </a:t>
            </a:r>
            <a:r>
              <a:rPr lang="ru-RU" sz="1500" dirty="0" err="1"/>
              <a:t>дні</a:t>
            </a:r>
            <a:r>
              <a:rPr lang="ru-RU" sz="1500" dirty="0"/>
              <a:t> </a:t>
            </a:r>
            <a:r>
              <a:rPr lang="ru-RU" sz="1500" dirty="0" err="1"/>
              <a:t>релігійних</a:t>
            </a:r>
            <a:r>
              <a:rPr lang="ru-RU" sz="1500" dirty="0"/>
              <a:t> свят.</a:t>
            </a:r>
            <a:endParaRPr lang="en-US" sz="15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77953" y="57730"/>
            <a:ext cx="8190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FFFF00"/>
                </a:solidFill>
                <a:latin typeface="+mj-lt"/>
              </a:rPr>
              <a:t>Римо-католицький</a:t>
            </a:r>
            <a:r>
              <a:rPr lang="ru-RU" sz="3200" b="1" dirty="0">
                <a:solidFill>
                  <a:srgbClr val="FFFF00"/>
                </a:solidFill>
                <a:latin typeface="+mj-lt"/>
              </a:rPr>
              <a:t> костел </a:t>
            </a:r>
            <a:r>
              <a:rPr lang="ru-RU" sz="3200" b="1" dirty="0" err="1">
                <a:solidFill>
                  <a:srgbClr val="FFFF00"/>
                </a:solidFill>
                <a:latin typeface="+mj-lt"/>
              </a:rPr>
              <a:t>Святої</a:t>
            </a:r>
            <a:r>
              <a:rPr lang="ru-RU" sz="3200" b="1" dirty="0">
                <a:solidFill>
                  <a:srgbClr val="FFFF00"/>
                </a:solidFill>
                <a:latin typeface="+mj-lt"/>
              </a:rPr>
              <a:t> Анни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61" y="544495"/>
            <a:ext cx="2503192" cy="2503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61" y="3170903"/>
            <a:ext cx="2518915" cy="299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60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9025BC-7A1A-3FAF-3BC0-13AF568A2A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440" y="571285"/>
            <a:ext cx="11824724" cy="1421427"/>
          </a:xfrm>
        </p:spPr>
        <p:txBody>
          <a:bodyPr/>
          <a:lstStyle/>
          <a:p>
            <a:pPr algn="ctr"/>
            <a:r>
              <a:rPr lang="ru-RU" sz="3200" b="1" dirty="0" err="1" smtClean="0">
                <a:solidFill>
                  <a:srgbClr val="FFFF00"/>
                </a:solidFill>
              </a:rPr>
              <a:t>Хустська</a:t>
            </a:r>
            <a:r>
              <a:rPr lang="ru-RU" sz="3200" b="1" dirty="0" smtClean="0">
                <a:solidFill>
                  <a:srgbClr val="FFFF00"/>
                </a:solidFill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</a:rPr>
              <a:t>спеціалізована</a:t>
            </a:r>
            <a:r>
              <a:rPr lang="ru-RU" sz="3200" b="1" dirty="0" smtClean="0">
                <a:solidFill>
                  <a:srgbClr val="FFFF00"/>
                </a:solidFill>
              </a:rPr>
              <a:t> школа </a:t>
            </a:r>
            <a:r>
              <a:rPr lang="ru-RU" sz="3200" b="1" dirty="0">
                <a:solidFill>
                  <a:srgbClr val="FFFF00"/>
                </a:solidFill>
              </a:rPr>
              <a:t>№1 </a:t>
            </a:r>
            <a:r>
              <a:rPr lang="ru-RU" sz="3200" b="1" dirty="0" err="1">
                <a:solidFill>
                  <a:srgbClr val="FFFF00"/>
                </a:solidFill>
              </a:rPr>
              <a:t>імені</a:t>
            </a:r>
            <a:r>
              <a:rPr lang="ru-RU" sz="3200" b="1" dirty="0">
                <a:solidFill>
                  <a:srgbClr val="FFFF00"/>
                </a:solidFill>
              </a:rPr>
              <a:t> Августина Волошина</a:t>
            </a: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440" y="859669"/>
            <a:ext cx="8278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440" y="1444444"/>
            <a:ext cx="1212256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err="1" smtClean="0"/>
              <a:t>Продовжую</a:t>
            </a:r>
            <a:r>
              <a:rPr lang="ru-RU" sz="1500" dirty="0" smtClean="0"/>
              <a:t> </a:t>
            </a:r>
            <a:r>
              <a:rPr lang="ru-RU" sz="1500" dirty="0" err="1" smtClean="0"/>
              <a:t>історичну</a:t>
            </a:r>
            <a:r>
              <a:rPr lang="ru-RU" sz="1500" dirty="0" smtClean="0"/>
              <a:t> </a:t>
            </a:r>
            <a:r>
              <a:rPr lang="ru-RU" sz="1500" dirty="0" err="1" smtClean="0"/>
              <a:t>мандрівку</a:t>
            </a:r>
            <a:r>
              <a:rPr lang="ru-RU" sz="1500" dirty="0" smtClean="0"/>
              <a:t> </a:t>
            </a:r>
            <a:r>
              <a:rPr lang="ru-RU" sz="1500" dirty="0" err="1" smtClean="0"/>
              <a:t>надзвичайно</a:t>
            </a:r>
            <a:r>
              <a:rPr lang="ru-RU" sz="1500" dirty="0" smtClean="0"/>
              <a:t> </a:t>
            </a:r>
            <a:r>
              <a:rPr lang="ru-RU" sz="1500" dirty="0" err="1" smtClean="0"/>
              <a:t>цікавою</a:t>
            </a:r>
            <a:r>
              <a:rPr lang="ru-RU" sz="1500" dirty="0" smtClean="0"/>
              <a:t> </a:t>
            </a:r>
            <a:r>
              <a:rPr lang="ru-RU" sz="1500" dirty="0" err="1" smtClean="0"/>
              <a:t>локацією</a:t>
            </a:r>
            <a:r>
              <a:rPr lang="ru-RU" sz="1500" dirty="0" smtClean="0"/>
              <a:t>. </a:t>
            </a:r>
            <a:r>
              <a:rPr lang="ru-RU" sz="1500" dirty="0" err="1" smtClean="0"/>
              <a:t>Пропоную</a:t>
            </a:r>
            <a:r>
              <a:rPr lang="ru-RU" sz="1500" dirty="0" smtClean="0"/>
              <a:t> </a:t>
            </a:r>
            <a:r>
              <a:rPr lang="ru-RU" sz="1500" dirty="0" err="1" smtClean="0"/>
              <a:t>дізнатись</a:t>
            </a:r>
            <a:r>
              <a:rPr lang="ru-RU" sz="1500" dirty="0" smtClean="0"/>
              <a:t>, </a:t>
            </a:r>
            <a:r>
              <a:rPr lang="ru-RU" sz="1500" dirty="0" err="1" smtClean="0"/>
              <a:t>що</a:t>
            </a:r>
            <a:r>
              <a:rPr lang="ru-RU" sz="1500" dirty="0" smtClean="0"/>
              <a:t> ж там все-таки </a:t>
            </a:r>
            <a:r>
              <a:rPr lang="ru-RU" sz="1500" dirty="0" err="1" smtClean="0"/>
              <a:t>відбувалось</a:t>
            </a:r>
            <a:endParaRPr lang="ru-RU" sz="1500" dirty="0"/>
          </a:p>
          <a:p>
            <a:r>
              <a:rPr lang="ru-RU" sz="1500" dirty="0"/>
              <a:t>1921 </a:t>
            </a:r>
            <a:r>
              <a:rPr lang="ru-RU" sz="1500" dirty="0" err="1"/>
              <a:t>рік</a:t>
            </a:r>
            <a:r>
              <a:rPr lang="ru-RU" sz="1500" dirty="0"/>
              <a:t>. За </a:t>
            </a:r>
            <a:r>
              <a:rPr lang="ru-RU" sz="1500" dirty="0" err="1"/>
              <a:t>рішенням</a:t>
            </a:r>
            <a:r>
              <a:rPr lang="ru-RU" sz="1500" dirty="0"/>
              <a:t> </a:t>
            </a:r>
            <a:r>
              <a:rPr lang="ru-RU" sz="1500" dirty="0" err="1"/>
              <a:t>Паризької</a:t>
            </a:r>
            <a:r>
              <a:rPr lang="ru-RU" sz="1500" dirty="0"/>
              <a:t> </a:t>
            </a:r>
            <a:r>
              <a:rPr lang="ru-RU" sz="1500" dirty="0" err="1"/>
              <a:t>мирної</a:t>
            </a:r>
            <a:r>
              <a:rPr lang="ru-RU" sz="1500" dirty="0"/>
              <a:t> </a:t>
            </a:r>
            <a:r>
              <a:rPr lang="ru-RU" sz="1500" dirty="0" err="1"/>
              <a:t>конференції</a:t>
            </a:r>
            <a:r>
              <a:rPr lang="ru-RU" sz="1500" dirty="0"/>
              <a:t> </a:t>
            </a:r>
            <a:r>
              <a:rPr lang="ru-RU" sz="1500" dirty="0" err="1"/>
              <a:t>Закарпаття</a:t>
            </a:r>
            <a:r>
              <a:rPr lang="ru-RU" sz="1500" dirty="0"/>
              <a:t> </a:t>
            </a:r>
            <a:r>
              <a:rPr lang="ru-RU" sz="1500" dirty="0" err="1"/>
              <a:t>стає</a:t>
            </a:r>
            <a:r>
              <a:rPr lang="ru-RU" sz="1500" dirty="0"/>
              <a:t> </a:t>
            </a:r>
            <a:r>
              <a:rPr lang="ru-RU" sz="1500" dirty="0" err="1"/>
              <a:t>частиною</a:t>
            </a:r>
            <a:r>
              <a:rPr lang="ru-RU" sz="1500" dirty="0"/>
              <a:t> </a:t>
            </a:r>
            <a:r>
              <a:rPr lang="ru-RU" sz="1500" dirty="0" err="1"/>
              <a:t>Чехословаччини</a:t>
            </a:r>
            <a:r>
              <a:rPr lang="ru-RU" sz="1500" dirty="0"/>
              <a:t>. У </a:t>
            </a:r>
            <a:r>
              <a:rPr lang="ru-RU" sz="1500" dirty="0" err="1"/>
              <a:t>цій</a:t>
            </a:r>
            <a:r>
              <a:rPr lang="ru-RU" sz="1500" dirty="0"/>
              <a:t> </a:t>
            </a:r>
            <a:r>
              <a:rPr lang="ru-RU" sz="1500" dirty="0" err="1"/>
              <a:t>історичній</a:t>
            </a:r>
            <a:r>
              <a:rPr lang="ru-RU" sz="1500" dirty="0"/>
              <a:t> </a:t>
            </a:r>
            <a:r>
              <a:rPr lang="ru-RU" sz="1500" dirty="0" err="1"/>
              <a:t>бурі</a:t>
            </a:r>
            <a:r>
              <a:rPr lang="ru-RU" sz="1500" dirty="0"/>
              <a:t> </a:t>
            </a:r>
            <a:r>
              <a:rPr lang="ru-RU" sz="1500" dirty="0" err="1"/>
              <a:t>народжується</a:t>
            </a:r>
            <a:r>
              <a:rPr lang="ru-RU" sz="1500" dirty="0"/>
              <a:t> </a:t>
            </a:r>
            <a:r>
              <a:rPr lang="ru-RU" sz="1500" dirty="0" err="1"/>
              <a:t>Хустська</a:t>
            </a:r>
            <a:r>
              <a:rPr lang="ru-RU" sz="1500" dirty="0"/>
              <a:t> </a:t>
            </a:r>
            <a:r>
              <a:rPr lang="ru-RU" sz="1500" dirty="0" err="1"/>
              <a:t>гімназія</a:t>
            </a:r>
            <a:r>
              <a:rPr lang="ru-RU" sz="1500" dirty="0"/>
              <a:t> – </a:t>
            </a:r>
            <a:r>
              <a:rPr lang="ru-RU" sz="1500" dirty="0" err="1"/>
              <a:t>осередок</a:t>
            </a:r>
            <a:r>
              <a:rPr lang="ru-RU" sz="1500" dirty="0"/>
              <a:t> </a:t>
            </a:r>
            <a:r>
              <a:rPr lang="ru-RU" sz="1500" dirty="0" err="1"/>
              <a:t>знань</a:t>
            </a:r>
            <a:r>
              <a:rPr lang="ru-RU" sz="1500" dirty="0"/>
              <a:t> і </a:t>
            </a:r>
            <a:r>
              <a:rPr lang="ru-RU" sz="1500" dirty="0" err="1"/>
              <a:t>просвіти</a:t>
            </a:r>
            <a:r>
              <a:rPr lang="ru-RU" sz="1500" dirty="0"/>
              <a:t> на </a:t>
            </a:r>
            <a:r>
              <a:rPr lang="ru-RU" sz="1500" dirty="0" err="1"/>
              <a:t>східній</a:t>
            </a:r>
            <a:r>
              <a:rPr lang="ru-RU" sz="1500" dirty="0"/>
              <a:t> </a:t>
            </a:r>
            <a:r>
              <a:rPr lang="ru-RU" sz="1500" dirty="0" err="1"/>
              <a:t>частині</a:t>
            </a:r>
            <a:r>
              <a:rPr lang="ru-RU" sz="1500" dirty="0"/>
              <a:t> краю. </a:t>
            </a:r>
            <a:r>
              <a:rPr lang="ru-RU" sz="1500" dirty="0" err="1"/>
              <a:t>Її</a:t>
            </a:r>
            <a:r>
              <a:rPr lang="ru-RU" sz="1500" dirty="0"/>
              <a:t> </a:t>
            </a:r>
            <a:r>
              <a:rPr lang="ru-RU" sz="1500" dirty="0" err="1"/>
              <a:t>стіни</a:t>
            </a:r>
            <a:r>
              <a:rPr lang="ru-RU" sz="1500" dirty="0"/>
              <a:t> </a:t>
            </a:r>
            <a:r>
              <a:rPr lang="ru-RU" sz="1500" dirty="0" err="1"/>
              <a:t>стають</a:t>
            </a:r>
            <a:r>
              <a:rPr lang="ru-RU" sz="1500" dirty="0"/>
              <a:t> </a:t>
            </a:r>
            <a:r>
              <a:rPr lang="ru-RU" sz="1500" dirty="0" err="1"/>
              <a:t>свідками</a:t>
            </a:r>
            <a:r>
              <a:rPr lang="ru-RU" sz="1500" dirty="0"/>
              <a:t> </a:t>
            </a:r>
            <a:r>
              <a:rPr lang="ru-RU" sz="1500" dirty="0" err="1"/>
              <a:t>бурхливих</a:t>
            </a:r>
            <a:r>
              <a:rPr lang="ru-RU" sz="1500" dirty="0"/>
              <a:t> </a:t>
            </a:r>
            <a:r>
              <a:rPr lang="ru-RU" sz="1500" dirty="0" err="1"/>
              <a:t>подій</a:t>
            </a:r>
            <a:r>
              <a:rPr lang="ru-RU" sz="1500" dirty="0"/>
              <a:t>, </a:t>
            </a:r>
            <a:r>
              <a:rPr lang="ru-RU" sz="1500" dirty="0" err="1"/>
              <a:t>що</a:t>
            </a:r>
            <a:r>
              <a:rPr lang="ru-RU" sz="1500" dirty="0"/>
              <a:t> </a:t>
            </a:r>
            <a:r>
              <a:rPr lang="ru-RU" sz="1500" dirty="0" err="1"/>
              <a:t>вирують</a:t>
            </a:r>
            <a:r>
              <a:rPr lang="ru-RU" sz="1500" dirty="0"/>
              <a:t> у </a:t>
            </a:r>
            <a:r>
              <a:rPr lang="ru-RU" sz="1500" dirty="0" err="1"/>
              <a:t>Європі</a:t>
            </a:r>
            <a:r>
              <a:rPr lang="ru-RU" sz="1500" dirty="0" smtClean="0"/>
              <a:t>.</a:t>
            </a:r>
            <a:endParaRPr lang="ru-RU" sz="1500" dirty="0"/>
          </a:p>
          <a:p>
            <a:r>
              <a:rPr lang="ru-RU" sz="1500" dirty="0"/>
              <a:t>1939 </a:t>
            </a:r>
            <a:r>
              <a:rPr lang="ru-RU" sz="1500" dirty="0" err="1"/>
              <a:t>рік</a:t>
            </a:r>
            <a:r>
              <a:rPr lang="ru-RU" sz="1500" dirty="0"/>
              <a:t>. 14-15 </a:t>
            </a:r>
            <a:r>
              <a:rPr lang="ru-RU" sz="1500" dirty="0" err="1"/>
              <a:t>березня</a:t>
            </a:r>
            <a:r>
              <a:rPr lang="ru-RU" sz="1500" dirty="0"/>
              <a:t> в спортивному </a:t>
            </a:r>
            <a:r>
              <a:rPr lang="ru-RU" sz="1500" dirty="0" err="1"/>
              <a:t>залі</a:t>
            </a:r>
            <a:r>
              <a:rPr lang="ru-RU" sz="1500" dirty="0"/>
              <a:t> </a:t>
            </a:r>
            <a:r>
              <a:rPr lang="ru-RU" sz="1500" dirty="0" err="1"/>
              <a:t>гімназії</a:t>
            </a:r>
            <a:r>
              <a:rPr lang="ru-RU" sz="1500" dirty="0"/>
              <a:t> </a:t>
            </a:r>
            <a:r>
              <a:rPr lang="ru-RU" sz="1500" dirty="0" err="1"/>
              <a:t>розгортається</a:t>
            </a:r>
            <a:r>
              <a:rPr lang="ru-RU" sz="1500" dirty="0"/>
              <a:t> </a:t>
            </a:r>
            <a:r>
              <a:rPr lang="ru-RU" sz="1500" dirty="0" err="1"/>
              <a:t>справжня</a:t>
            </a:r>
            <a:r>
              <a:rPr lang="ru-RU" sz="1500" dirty="0"/>
              <a:t> </a:t>
            </a:r>
            <a:r>
              <a:rPr lang="ru-RU" sz="1500" dirty="0" err="1"/>
              <a:t>драма.У</a:t>
            </a:r>
            <a:r>
              <a:rPr lang="ru-RU" sz="1500" dirty="0"/>
              <a:t> </a:t>
            </a:r>
            <a:r>
              <a:rPr lang="ru-RU" sz="1500" dirty="0" err="1"/>
              <a:t>провінційному</a:t>
            </a:r>
            <a:r>
              <a:rPr lang="ru-RU" sz="1500" dirty="0"/>
              <a:t> </a:t>
            </a:r>
            <a:r>
              <a:rPr lang="ru-RU" sz="1500" dirty="0" err="1"/>
              <a:t>Хусті</a:t>
            </a:r>
            <a:r>
              <a:rPr lang="ru-RU" sz="1500" dirty="0"/>
              <a:t> не </a:t>
            </a:r>
            <a:r>
              <a:rPr lang="ru-RU" sz="1500" dirty="0" err="1"/>
              <a:t>було</a:t>
            </a:r>
            <a:r>
              <a:rPr lang="ru-RU" sz="1500" dirty="0"/>
              <a:t> </a:t>
            </a:r>
            <a:r>
              <a:rPr lang="ru-RU" sz="1500" dirty="0" err="1"/>
              <a:t>жодного</a:t>
            </a:r>
            <a:r>
              <a:rPr lang="ru-RU" sz="1500" dirty="0"/>
              <a:t> </a:t>
            </a:r>
            <a:r>
              <a:rPr lang="ru-RU" sz="1500" dirty="0" err="1"/>
              <a:t>приміщення</a:t>
            </a:r>
            <a:r>
              <a:rPr lang="ru-RU" sz="1500" dirty="0"/>
              <a:t> для </a:t>
            </a:r>
            <a:r>
              <a:rPr lang="ru-RU" sz="1500" dirty="0" err="1"/>
              <a:t>проведення</a:t>
            </a:r>
            <a:r>
              <a:rPr lang="ru-RU" sz="1500" dirty="0"/>
              <a:t> </a:t>
            </a:r>
            <a:r>
              <a:rPr lang="ru-RU" sz="1500" dirty="0" err="1"/>
              <a:t>засідання</a:t>
            </a:r>
            <a:r>
              <a:rPr lang="ru-RU" sz="1500" dirty="0"/>
              <a:t> Сойму, </a:t>
            </a:r>
            <a:r>
              <a:rPr lang="ru-RU" sz="1500" dirty="0" err="1"/>
              <a:t>крім</a:t>
            </a:r>
            <a:r>
              <a:rPr lang="ru-RU" sz="1500" dirty="0"/>
              <a:t> </a:t>
            </a:r>
            <a:r>
              <a:rPr lang="ru-RU" sz="1500" dirty="0" err="1"/>
              <a:t>спортивної</a:t>
            </a:r>
            <a:r>
              <a:rPr lang="ru-RU" sz="1500" dirty="0"/>
              <a:t> </a:t>
            </a:r>
            <a:r>
              <a:rPr lang="ru-RU" sz="1500" dirty="0" err="1"/>
              <a:t>зали</a:t>
            </a:r>
            <a:r>
              <a:rPr lang="ru-RU" sz="1500" dirty="0"/>
              <a:t> </a:t>
            </a:r>
            <a:r>
              <a:rPr lang="ru-RU" sz="1500" dirty="0" err="1"/>
              <a:t>реальної</a:t>
            </a:r>
            <a:r>
              <a:rPr lang="ru-RU" sz="1500" dirty="0"/>
              <a:t> </a:t>
            </a:r>
            <a:r>
              <a:rPr lang="ru-RU" sz="1500" dirty="0" err="1"/>
              <a:t>гімназії</a:t>
            </a:r>
            <a:r>
              <a:rPr lang="ru-RU" sz="1500" dirty="0"/>
              <a:t>. </a:t>
            </a:r>
            <a:r>
              <a:rPr lang="ru-RU" sz="1500" dirty="0" err="1"/>
              <a:t>Приміщення</a:t>
            </a:r>
            <a:r>
              <a:rPr lang="ru-RU" sz="1500" dirty="0"/>
              <a:t> в </a:t>
            </a:r>
            <a:r>
              <a:rPr lang="ru-RU" sz="1500" dirty="0" err="1"/>
              <a:t>будівлі</a:t>
            </a:r>
            <a:r>
              <a:rPr lang="ru-RU" sz="1500" dirty="0"/>
              <a:t> уряду </a:t>
            </a:r>
            <a:r>
              <a:rPr lang="ru-RU" sz="1500" dirty="0" err="1"/>
              <a:t>було</a:t>
            </a:r>
            <a:r>
              <a:rPr lang="ru-RU" sz="1500" dirty="0"/>
              <a:t> </a:t>
            </a:r>
            <a:r>
              <a:rPr lang="ru-RU" sz="1500" dirty="0" err="1"/>
              <a:t>занадто</a:t>
            </a:r>
            <a:r>
              <a:rPr lang="ru-RU" sz="1500" dirty="0"/>
              <a:t> маленьким, тому </a:t>
            </a:r>
            <a:r>
              <a:rPr lang="ru-RU" sz="1500" dirty="0" err="1"/>
              <a:t>його</a:t>
            </a:r>
            <a:r>
              <a:rPr lang="ru-RU" sz="1500" dirty="0"/>
              <a:t> </a:t>
            </a:r>
            <a:r>
              <a:rPr lang="ru-RU" sz="1500" dirty="0" err="1"/>
              <a:t>переобладнали</a:t>
            </a:r>
            <a:r>
              <a:rPr lang="ru-RU" sz="1500" dirty="0"/>
              <a:t> у зал для </a:t>
            </a:r>
            <a:r>
              <a:rPr lang="ru-RU" sz="1500" dirty="0" err="1"/>
              <a:t>засідань</a:t>
            </a:r>
            <a:r>
              <a:rPr lang="ru-RU" sz="1500" dirty="0"/>
              <a:t>: </a:t>
            </a:r>
            <a:r>
              <a:rPr lang="ru-RU" sz="1500" dirty="0" err="1"/>
              <a:t>встановили</a:t>
            </a:r>
            <a:r>
              <a:rPr lang="ru-RU" sz="1500" dirty="0"/>
              <a:t> трибуну для </a:t>
            </a:r>
            <a:r>
              <a:rPr lang="ru-RU" sz="1500" dirty="0" err="1"/>
              <a:t>керівництва</a:t>
            </a:r>
            <a:r>
              <a:rPr lang="ru-RU" sz="1500" dirty="0"/>
              <a:t> </a:t>
            </a:r>
            <a:r>
              <a:rPr lang="ru-RU" sz="1500" dirty="0" err="1"/>
              <a:t>держави</a:t>
            </a:r>
            <a:r>
              <a:rPr lang="ru-RU" sz="1500" dirty="0"/>
              <a:t>, </a:t>
            </a:r>
            <a:r>
              <a:rPr lang="ru-RU" sz="1500" dirty="0" err="1"/>
              <a:t>розставили</a:t>
            </a:r>
            <a:r>
              <a:rPr lang="ru-RU" sz="1500" dirty="0"/>
              <a:t> </a:t>
            </a:r>
            <a:r>
              <a:rPr lang="ru-RU" sz="1500" dirty="0" err="1"/>
              <a:t>стільці</a:t>
            </a:r>
            <a:r>
              <a:rPr lang="ru-RU" sz="1500" dirty="0"/>
              <a:t> для 32 </a:t>
            </a:r>
            <a:r>
              <a:rPr lang="ru-RU" sz="1500" dirty="0" err="1"/>
              <a:t>делегатів</a:t>
            </a:r>
            <a:r>
              <a:rPr lang="ru-RU" sz="1500" dirty="0"/>
              <a:t> та </a:t>
            </a:r>
            <a:r>
              <a:rPr lang="ru-RU" sz="1500" dirty="0" err="1"/>
              <a:t>лавиці</a:t>
            </a:r>
            <a:r>
              <a:rPr lang="ru-RU" sz="1500" dirty="0"/>
              <a:t> для </a:t>
            </a:r>
            <a:r>
              <a:rPr lang="ru-RU" sz="1500" dirty="0" err="1"/>
              <a:t>всіх</a:t>
            </a:r>
            <a:r>
              <a:rPr lang="ru-RU" sz="1500" dirty="0"/>
              <a:t>, </a:t>
            </a:r>
            <a:r>
              <a:rPr lang="ru-RU" sz="1500" dirty="0" err="1"/>
              <a:t>хто</a:t>
            </a:r>
            <a:r>
              <a:rPr lang="ru-RU" sz="1500" dirty="0"/>
              <a:t> </a:t>
            </a:r>
            <a:r>
              <a:rPr lang="ru-RU" sz="1500" dirty="0" err="1"/>
              <a:t>бажав</a:t>
            </a:r>
            <a:r>
              <a:rPr lang="ru-RU" sz="1500" dirty="0"/>
              <a:t> </a:t>
            </a:r>
            <a:r>
              <a:rPr lang="ru-RU" sz="1500" dirty="0" err="1"/>
              <a:t>прийняти</a:t>
            </a:r>
            <a:r>
              <a:rPr lang="ru-RU" sz="1500" dirty="0"/>
              <a:t> участь у </a:t>
            </a:r>
            <a:r>
              <a:rPr lang="ru-RU" sz="1500" dirty="0" err="1"/>
              <a:t>цьому</a:t>
            </a:r>
            <a:r>
              <a:rPr lang="ru-RU" sz="1500" dirty="0"/>
              <a:t> </a:t>
            </a:r>
            <a:r>
              <a:rPr lang="ru-RU" sz="1500" dirty="0" err="1"/>
              <a:t>заході</a:t>
            </a:r>
            <a:r>
              <a:rPr lang="ru-RU" sz="1500" dirty="0"/>
              <a:t>. </a:t>
            </a:r>
            <a:r>
              <a:rPr lang="ru-RU" sz="1500" dirty="0" err="1"/>
              <a:t>Згідно</a:t>
            </a:r>
            <a:r>
              <a:rPr lang="ru-RU" sz="1500" dirty="0"/>
              <a:t> </a:t>
            </a:r>
            <a:r>
              <a:rPr lang="ru-RU" sz="1500" dirty="0" err="1"/>
              <a:t>зі</a:t>
            </a:r>
            <a:r>
              <a:rPr lang="ru-RU" sz="1500" dirty="0"/>
              <a:t> </a:t>
            </a:r>
            <a:r>
              <a:rPr lang="ru-RU" sz="1500" dirty="0" err="1"/>
              <a:t>свідченнями</a:t>
            </a:r>
            <a:r>
              <a:rPr lang="ru-RU" sz="1500" dirty="0"/>
              <a:t> </a:t>
            </a:r>
            <a:r>
              <a:rPr lang="ru-RU" sz="1500" dirty="0" err="1"/>
              <a:t>очевидців</a:t>
            </a:r>
            <a:r>
              <a:rPr lang="ru-RU" sz="1500" dirty="0"/>
              <a:t>, </a:t>
            </a:r>
            <a:r>
              <a:rPr lang="ru-RU" sz="1500" dirty="0" err="1"/>
              <a:t>місць</a:t>
            </a:r>
            <a:r>
              <a:rPr lang="ru-RU" sz="1500" dirty="0"/>
              <a:t> </a:t>
            </a:r>
            <a:r>
              <a:rPr lang="ru-RU" sz="1500" dirty="0" err="1"/>
              <a:t>було</a:t>
            </a:r>
            <a:r>
              <a:rPr lang="ru-RU" sz="1500" dirty="0"/>
              <a:t> </a:t>
            </a:r>
            <a:r>
              <a:rPr lang="ru-RU" sz="1500" dirty="0" err="1"/>
              <a:t>недостатньо</a:t>
            </a:r>
            <a:r>
              <a:rPr lang="ru-RU" sz="1500" dirty="0"/>
              <a:t> - </a:t>
            </a:r>
            <a:r>
              <a:rPr lang="ru-RU" sz="1500" dirty="0" err="1"/>
              <a:t>багато</a:t>
            </a:r>
            <a:r>
              <a:rPr lang="ru-RU" sz="1500" dirty="0"/>
              <a:t> людей стояли </a:t>
            </a:r>
            <a:r>
              <a:rPr lang="ru-RU" sz="1500" dirty="0" err="1"/>
              <a:t>навіть</a:t>
            </a:r>
            <a:r>
              <a:rPr lang="ru-RU" sz="1500" dirty="0"/>
              <a:t> за межами </a:t>
            </a:r>
            <a:r>
              <a:rPr lang="ru-RU" sz="1500" dirty="0" err="1"/>
              <a:t>приміщення</a:t>
            </a:r>
            <a:r>
              <a:rPr lang="ru-RU" sz="1500" dirty="0"/>
              <a:t>, </a:t>
            </a:r>
            <a:r>
              <a:rPr lang="ru-RU" sz="1500" dirty="0" err="1"/>
              <a:t>очікуючи</a:t>
            </a:r>
            <a:r>
              <a:rPr lang="ru-RU" sz="1500" dirty="0"/>
              <a:t> на </a:t>
            </a:r>
            <a:r>
              <a:rPr lang="ru-RU" sz="1500" dirty="0" err="1"/>
              <a:t>важливі</a:t>
            </a:r>
            <a:r>
              <a:rPr lang="ru-RU" sz="1500" dirty="0"/>
              <a:t> </a:t>
            </a:r>
            <a:r>
              <a:rPr lang="ru-RU" sz="1500" dirty="0" err="1"/>
              <a:t>рішення</a:t>
            </a:r>
            <a:r>
              <a:rPr lang="ru-RU" sz="1500" dirty="0"/>
              <a:t>. </a:t>
            </a:r>
            <a:r>
              <a:rPr lang="ru-RU" sz="1500" dirty="0" err="1"/>
              <a:t>Ці</a:t>
            </a:r>
            <a:r>
              <a:rPr lang="ru-RU" sz="1500" dirty="0"/>
              <a:t> </a:t>
            </a:r>
            <a:r>
              <a:rPr lang="ru-RU" sz="1500" dirty="0" err="1"/>
              <a:t>рішення</a:t>
            </a:r>
            <a:r>
              <a:rPr lang="ru-RU" sz="1500" dirty="0"/>
              <a:t> </a:t>
            </a:r>
            <a:r>
              <a:rPr lang="ru-RU" sz="1500" dirty="0" err="1"/>
              <a:t>були</a:t>
            </a:r>
            <a:r>
              <a:rPr lang="ru-RU" sz="1500" dirty="0"/>
              <a:t> </a:t>
            </a:r>
            <a:r>
              <a:rPr lang="ru-RU" sz="1500" dirty="0" err="1"/>
              <a:t>вирішальними</a:t>
            </a:r>
            <a:r>
              <a:rPr lang="ru-RU" sz="1500" dirty="0"/>
              <a:t>, </a:t>
            </a:r>
            <a:r>
              <a:rPr lang="ru-RU" sz="1500" dirty="0" err="1"/>
              <a:t>оскільки</a:t>
            </a:r>
            <a:r>
              <a:rPr lang="ru-RU" sz="1500" dirty="0"/>
              <a:t> </a:t>
            </a:r>
            <a:r>
              <a:rPr lang="ru-RU" sz="1500" dirty="0" err="1"/>
              <a:t>була</a:t>
            </a:r>
            <a:r>
              <a:rPr lang="ru-RU" sz="1500" dirty="0"/>
              <a:t> </a:t>
            </a:r>
            <a:r>
              <a:rPr lang="ru-RU" sz="1500" dirty="0" err="1"/>
              <a:t>оголошена</a:t>
            </a:r>
            <a:r>
              <a:rPr lang="ru-RU" sz="1500" dirty="0"/>
              <a:t> </a:t>
            </a:r>
            <a:r>
              <a:rPr lang="ru-RU" sz="1500" dirty="0" err="1"/>
              <a:t>незалежність</a:t>
            </a:r>
            <a:r>
              <a:rPr lang="ru-RU" sz="1500" dirty="0"/>
              <a:t> (і </a:t>
            </a:r>
            <a:r>
              <a:rPr lang="ru-RU" sz="1500" dirty="0" err="1"/>
              <a:t>з'явилася</a:t>
            </a:r>
            <a:r>
              <a:rPr lang="ru-RU" sz="1500" dirty="0"/>
              <a:t> нова держава на </a:t>
            </a:r>
            <a:r>
              <a:rPr lang="ru-RU" sz="1500" dirty="0" err="1"/>
              <a:t>політичній</a:t>
            </a:r>
            <a:r>
              <a:rPr lang="ru-RU" sz="1500" dirty="0"/>
              <a:t> </a:t>
            </a:r>
            <a:r>
              <a:rPr lang="ru-RU" sz="1500" dirty="0" err="1"/>
              <a:t>карті</a:t>
            </a:r>
            <a:r>
              <a:rPr lang="ru-RU" sz="1500" dirty="0"/>
              <a:t> </a:t>
            </a:r>
            <a:r>
              <a:rPr lang="ru-RU" sz="1500" dirty="0" err="1"/>
              <a:t>світу</a:t>
            </a:r>
            <a:r>
              <a:rPr lang="ru-RU" sz="1500" dirty="0"/>
              <a:t> - </a:t>
            </a:r>
            <a:r>
              <a:rPr lang="ru-RU" sz="1500" dirty="0" err="1"/>
              <a:t>Карпатська</a:t>
            </a:r>
            <a:r>
              <a:rPr lang="ru-RU" sz="1500" dirty="0"/>
              <a:t> </a:t>
            </a:r>
            <a:r>
              <a:rPr lang="ru-RU" sz="1500" dirty="0" err="1"/>
              <a:t>Україна</a:t>
            </a:r>
            <a:r>
              <a:rPr lang="ru-RU" sz="1500" dirty="0"/>
              <a:t>), і </a:t>
            </a:r>
            <a:r>
              <a:rPr lang="ru-RU" sz="1500" dirty="0" err="1"/>
              <a:t>було</a:t>
            </a:r>
            <a:r>
              <a:rPr lang="ru-RU" sz="1500" dirty="0"/>
              <a:t> </a:t>
            </a:r>
            <a:r>
              <a:rPr lang="ru-RU" sz="1500" dirty="0" err="1"/>
              <a:t>обрано</a:t>
            </a:r>
            <a:r>
              <a:rPr lang="ru-RU" sz="1500" dirty="0"/>
              <a:t> президента - Августина Волошина</a:t>
            </a:r>
            <a:r>
              <a:rPr lang="ru-RU" sz="1500" dirty="0" smtClean="0"/>
              <a:t>.</a:t>
            </a:r>
            <a:endParaRPr lang="ru-RU" sz="1500" dirty="0"/>
          </a:p>
          <a:p>
            <a:r>
              <a:rPr lang="ru-RU" sz="1500" dirty="0" err="1"/>
              <a:t>Гімназія</a:t>
            </a:r>
            <a:r>
              <a:rPr lang="ru-RU" sz="1500" dirty="0"/>
              <a:t> </a:t>
            </a:r>
            <a:r>
              <a:rPr lang="ru-RU" sz="1500" dirty="0" err="1"/>
              <a:t>переживає</a:t>
            </a:r>
            <a:r>
              <a:rPr lang="ru-RU" sz="1500" dirty="0"/>
              <a:t> </a:t>
            </a:r>
            <a:r>
              <a:rPr lang="ru-RU" sz="1500" dirty="0" err="1"/>
              <a:t>різні</a:t>
            </a:r>
            <a:r>
              <a:rPr lang="ru-RU" sz="1500" dirty="0"/>
              <a:t> </a:t>
            </a:r>
            <a:r>
              <a:rPr lang="ru-RU" sz="1500" dirty="0" err="1"/>
              <a:t>часи</a:t>
            </a:r>
            <a:r>
              <a:rPr lang="ru-RU" sz="1500" dirty="0"/>
              <a:t>: </a:t>
            </a:r>
            <a:r>
              <a:rPr lang="ru-RU" sz="1500" dirty="0" err="1"/>
              <a:t>стає</a:t>
            </a:r>
            <a:r>
              <a:rPr lang="ru-RU" sz="1500" dirty="0"/>
              <a:t> </a:t>
            </a:r>
            <a:r>
              <a:rPr lang="ru-RU" sz="1500" dirty="0" err="1"/>
              <a:t>середньою</a:t>
            </a:r>
            <a:r>
              <a:rPr lang="ru-RU" sz="1500" dirty="0"/>
              <a:t> школою, </a:t>
            </a:r>
            <a:r>
              <a:rPr lang="ru-RU" sz="1500" dirty="0" err="1"/>
              <a:t>отримує</a:t>
            </a:r>
            <a:r>
              <a:rPr lang="ru-RU" sz="1500" dirty="0"/>
              <a:t> </a:t>
            </a:r>
            <a:r>
              <a:rPr lang="ru-RU" sz="1500" dirty="0" err="1"/>
              <a:t>ім’я</a:t>
            </a:r>
            <a:r>
              <a:rPr lang="ru-RU" sz="1500" dirty="0"/>
              <a:t> </a:t>
            </a:r>
            <a:r>
              <a:rPr lang="ru-RU" sz="1500" dirty="0" err="1"/>
              <a:t>Олександра</a:t>
            </a:r>
            <a:r>
              <a:rPr lang="ru-RU" sz="1500" dirty="0"/>
              <a:t> Матросова, </a:t>
            </a:r>
            <a:r>
              <a:rPr lang="ru-RU" sz="1500" dirty="0" err="1"/>
              <a:t>згодом</a:t>
            </a:r>
            <a:r>
              <a:rPr lang="ru-RU" sz="1500" dirty="0"/>
              <a:t> – </a:t>
            </a:r>
            <a:r>
              <a:rPr lang="ru-RU" sz="1500" dirty="0" err="1"/>
              <a:t>ім’я</a:t>
            </a:r>
            <a:r>
              <a:rPr lang="ru-RU" sz="1500" dirty="0"/>
              <a:t> Августина Волошина, </a:t>
            </a:r>
            <a:r>
              <a:rPr lang="ru-RU" sz="1500" dirty="0" err="1"/>
              <a:t>перетворюється</a:t>
            </a:r>
            <a:r>
              <a:rPr lang="ru-RU" sz="1500" dirty="0"/>
              <a:t> на </a:t>
            </a:r>
            <a:r>
              <a:rPr lang="ru-RU" sz="1500" dirty="0" err="1"/>
              <a:t>спеціалізовану</a:t>
            </a:r>
            <a:r>
              <a:rPr lang="ru-RU" sz="1500" dirty="0"/>
              <a:t> школу з </a:t>
            </a:r>
            <a:r>
              <a:rPr lang="ru-RU" sz="1500" dirty="0" err="1"/>
              <a:t>поглибленим</a:t>
            </a:r>
            <a:r>
              <a:rPr lang="ru-RU" sz="1500" dirty="0"/>
              <a:t> </a:t>
            </a:r>
            <a:r>
              <a:rPr lang="ru-RU" sz="1500" dirty="0" err="1"/>
              <a:t>вивченням</a:t>
            </a:r>
            <a:r>
              <a:rPr lang="ru-RU" sz="1500" dirty="0"/>
              <a:t> </a:t>
            </a:r>
            <a:r>
              <a:rPr lang="ru-RU" sz="1500" dirty="0" err="1"/>
              <a:t>французької</a:t>
            </a:r>
            <a:r>
              <a:rPr lang="ru-RU" sz="1500" dirty="0"/>
              <a:t> та </a:t>
            </a:r>
            <a:r>
              <a:rPr lang="ru-RU" sz="1500" dirty="0" err="1"/>
              <a:t>англійської</a:t>
            </a:r>
            <a:r>
              <a:rPr lang="ru-RU" sz="1500" dirty="0"/>
              <a:t> </a:t>
            </a:r>
            <a:r>
              <a:rPr lang="ru-RU" sz="1500" dirty="0" err="1"/>
              <a:t>мов</a:t>
            </a:r>
            <a:r>
              <a:rPr lang="ru-RU" sz="1500" dirty="0" smtClean="0"/>
              <a:t>.</a:t>
            </a:r>
            <a:endParaRPr lang="ru-RU" sz="1500" dirty="0"/>
          </a:p>
          <a:p>
            <a:r>
              <a:rPr lang="ru-RU" sz="1500" dirty="0" err="1"/>
              <a:t>Історія</a:t>
            </a:r>
            <a:r>
              <a:rPr lang="ru-RU" sz="1500" dirty="0"/>
              <a:t> </a:t>
            </a:r>
            <a:r>
              <a:rPr lang="ru-RU" sz="1500" dirty="0" err="1"/>
              <a:t>школи</a:t>
            </a:r>
            <a:r>
              <a:rPr lang="ru-RU" sz="1500" dirty="0"/>
              <a:t> – </a:t>
            </a:r>
            <a:r>
              <a:rPr lang="ru-RU" sz="1500" dirty="0" err="1"/>
              <a:t>це</a:t>
            </a:r>
            <a:r>
              <a:rPr lang="ru-RU" sz="1500" dirty="0"/>
              <a:t> не просто </a:t>
            </a:r>
            <a:r>
              <a:rPr lang="ru-RU" sz="1500" dirty="0" err="1"/>
              <a:t>хронологія</a:t>
            </a:r>
            <a:r>
              <a:rPr lang="ru-RU" sz="1500" dirty="0"/>
              <a:t> </a:t>
            </a:r>
            <a:r>
              <a:rPr lang="ru-RU" sz="1500" dirty="0" err="1"/>
              <a:t>подій</a:t>
            </a:r>
            <a:r>
              <a:rPr lang="ru-RU" sz="1500" dirty="0"/>
              <a:t>. </a:t>
            </a:r>
            <a:r>
              <a:rPr lang="ru-RU" sz="1500" dirty="0" err="1"/>
              <a:t>Це</a:t>
            </a:r>
            <a:r>
              <a:rPr lang="ru-RU" sz="1500" dirty="0"/>
              <a:t> </a:t>
            </a:r>
            <a:r>
              <a:rPr lang="ru-RU" sz="1500" dirty="0" err="1"/>
              <a:t>живі</a:t>
            </a:r>
            <a:r>
              <a:rPr lang="ru-RU" sz="1500" dirty="0"/>
              <a:t> </a:t>
            </a:r>
            <a:r>
              <a:rPr lang="ru-RU" sz="1500" dirty="0" err="1"/>
              <a:t>історії</a:t>
            </a:r>
            <a:r>
              <a:rPr lang="ru-RU" sz="1500" dirty="0"/>
              <a:t> людей, </a:t>
            </a:r>
            <a:r>
              <a:rPr lang="ru-RU" sz="1500" dirty="0" err="1"/>
              <a:t>які</a:t>
            </a:r>
            <a:r>
              <a:rPr lang="ru-RU" sz="1500" dirty="0"/>
              <a:t> тут </a:t>
            </a:r>
            <a:r>
              <a:rPr lang="ru-RU" sz="1500" dirty="0" err="1"/>
              <a:t>навчалися</a:t>
            </a:r>
            <a:r>
              <a:rPr lang="ru-RU" sz="1500" dirty="0"/>
              <a:t> та </a:t>
            </a:r>
            <a:r>
              <a:rPr lang="ru-RU" sz="1500" dirty="0" err="1"/>
              <a:t>працювали</a:t>
            </a:r>
            <a:r>
              <a:rPr lang="ru-RU" sz="1500" dirty="0"/>
              <a:t>. </a:t>
            </a:r>
            <a:r>
              <a:rPr lang="ru-RU" sz="1500" dirty="0" err="1"/>
              <a:t>Письменники</a:t>
            </a:r>
            <a:r>
              <a:rPr lang="ru-RU" sz="1500" dirty="0"/>
              <a:t> </a:t>
            </a:r>
            <a:r>
              <a:rPr lang="ru-RU" sz="1500" dirty="0" err="1"/>
              <a:t>Дмитро</a:t>
            </a:r>
            <a:r>
              <a:rPr lang="ru-RU" sz="1500" dirty="0"/>
              <a:t> Вакаров, </a:t>
            </a:r>
            <a:r>
              <a:rPr lang="ru-RU" sz="1500" dirty="0" err="1"/>
              <a:t>Олександр</a:t>
            </a:r>
            <a:r>
              <a:rPr lang="ru-RU" sz="1500" dirty="0"/>
              <a:t> Сливка, </a:t>
            </a:r>
            <a:r>
              <a:rPr lang="ru-RU" sz="1500" dirty="0" err="1"/>
              <a:t>Іван</a:t>
            </a:r>
            <a:r>
              <a:rPr lang="ru-RU" sz="1500" dirty="0"/>
              <a:t> </a:t>
            </a:r>
            <a:r>
              <a:rPr lang="ru-RU" sz="1500" dirty="0" err="1"/>
              <a:t>Чендей</a:t>
            </a:r>
            <a:r>
              <a:rPr lang="ru-RU" sz="1500" dirty="0"/>
              <a:t>, </a:t>
            </a:r>
            <a:r>
              <a:rPr lang="ru-RU" sz="1500" dirty="0" err="1"/>
              <a:t>Юрій</a:t>
            </a:r>
            <a:r>
              <a:rPr lang="ru-RU" sz="1500" dirty="0"/>
              <a:t> </a:t>
            </a:r>
            <a:r>
              <a:rPr lang="ru-RU" sz="1500" dirty="0" err="1"/>
              <a:t>Шкробинець</a:t>
            </a:r>
            <a:r>
              <a:rPr lang="ru-RU" sz="1500" dirty="0"/>
              <a:t>, </a:t>
            </a:r>
            <a:r>
              <a:rPr lang="ru-RU" sz="1500" dirty="0" err="1"/>
              <a:t>історики</a:t>
            </a:r>
            <a:r>
              <a:rPr lang="ru-RU" sz="1500" dirty="0"/>
              <a:t> Михайло Троян, Василь </a:t>
            </a:r>
            <a:r>
              <a:rPr lang="ru-RU" sz="1500" dirty="0" err="1"/>
              <a:t>Худанич</a:t>
            </a:r>
            <a:r>
              <a:rPr lang="ru-RU" sz="1500" dirty="0"/>
              <a:t>, </a:t>
            </a:r>
            <a:r>
              <a:rPr lang="ru-RU" sz="1500" dirty="0" err="1"/>
              <a:t>єпископи</a:t>
            </a:r>
            <a:r>
              <a:rPr lang="ru-RU" sz="1500" dirty="0"/>
              <a:t> греко-</a:t>
            </a:r>
            <a:r>
              <a:rPr lang="ru-RU" sz="1500" dirty="0" err="1"/>
              <a:t>католицької</a:t>
            </a:r>
            <a:r>
              <a:rPr lang="ru-RU" sz="1500" dirty="0"/>
              <a:t> церкви Теодор </a:t>
            </a:r>
            <a:r>
              <a:rPr lang="ru-RU" sz="1500" dirty="0" err="1"/>
              <a:t>Ромжа</a:t>
            </a:r>
            <a:r>
              <a:rPr lang="ru-RU" sz="1500" dirty="0"/>
              <a:t>, </a:t>
            </a:r>
            <a:r>
              <a:rPr lang="ru-RU" sz="1500" dirty="0" err="1"/>
              <a:t>Іван</a:t>
            </a:r>
            <a:r>
              <a:rPr lang="ru-RU" sz="1500" dirty="0"/>
              <a:t> </a:t>
            </a:r>
            <a:r>
              <a:rPr lang="ru-RU" sz="1500" dirty="0" err="1"/>
              <a:t>Семедій</a:t>
            </a:r>
            <a:r>
              <a:rPr lang="ru-RU" sz="1500" dirty="0"/>
              <a:t>, </a:t>
            </a:r>
            <a:r>
              <a:rPr lang="ru-RU" sz="1500" dirty="0" err="1"/>
              <a:t>Іван</a:t>
            </a:r>
            <a:r>
              <a:rPr lang="ru-RU" sz="1500" dirty="0"/>
              <a:t> </a:t>
            </a:r>
            <a:r>
              <a:rPr lang="ru-RU" sz="1500" dirty="0" err="1"/>
              <a:t>Маргітич</a:t>
            </a:r>
            <a:r>
              <a:rPr lang="ru-RU" sz="1500" dirty="0"/>
              <a:t> – </a:t>
            </a:r>
            <a:r>
              <a:rPr lang="ru-RU" sz="1500" dirty="0" err="1"/>
              <a:t>це</a:t>
            </a:r>
            <a:r>
              <a:rPr lang="ru-RU" sz="1500" dirty="0"/>
              <a:t> </a:t>
            </a:r>
            <a:r>
              <a:rPr lang="ru-RU" sz="1500" dirty="0" err="1"/>
              <a:t>лише</a:t>
            </a:r>
            <a:r>
              <a:rPr lang="ru-RU" sz="1500" dirty="0"/>
              <a:t> </a:t>
            </a:r>
            <a:r>
              <a:rPr lang="ru-RU" sz="1500" dirty="0" err="1"/>
              <a:t>деякі</a:t>
            </a:r>
            <a:r>
              <a:rPr lang="ru-RU" sz="1500" dirty="0"/>
              <a:t> з них</a:t>
            </a:r>
            <a:r>
              <a:rPr lang="ru-RU" sz="1500" dirty="0" smtClean="0"/>
              <a:t>.</a:t>
            </a:r>
            <a:endParaRPr lang="ru-RU" sz="1500" dirty="0"/>
          </a:p>
          <a:p>
            <a:r>
              <a:rPr lang="ru-RU" sz="1500" dirty="0" err="1"/>
              <a:t>Сьогодні</a:t>
            </a:r>
            <a:r>
              <a:rPr lang="ru-RU" sz="1500" dirty="0"/>
              <a:t> </a:t>
            </a:r>
            <a:r>
              <a:rPr lang="ru-RU" sz="1500" dirty="0" err="1"/>
              <a:t>Хустська</a:t>
            </a:r>
            <a:r>
              <a:rPr lang="ru-RU" sz="1500" dirty="0"/>
              <a:t> </a:t>
            </a:r>
            <a:r>
              <a:rPr lang="ru-RU" sz="1500" dirty="0" err="1"/>
              <a:t>спеціалізована</a:t>
            </a:r>
            <a:r>
              <a:rPr lang="ru-RU" sz="1500" dirty="0"/>
              <a:t> школа №1 </a:t>
            </a:r>
            <a:r>
              <a:rPr lang="ru-RU" sz="1500" dirty="0" err="1"/>
              <a:t>імені</a:t>
            </a:r>
            <a:r>
              <a:rPr lang="ru-RU" sz="1500" dirty="0"/>
              <a:t> Августина Волошина – </a:t>
            </a:r>
            <a:r>
              <a:rPr lang="ru-RU" sz="1500" dirty="0" err="1"/>
              <a:t>це</a:t>
            </a:r>
            <a:r>
              <a:rPr lang="ru-RU" sz="1500" dirty="0"/>
              <a:t> не просто </a:t>
            </a:r>
            <a:r>
              <a:rPr lang="ru-RU" sz="1500" dirty="0" err="1"/>
              <a:t>навчальний</a:t>
            </a:r>
            <a:r>
              <a:rPr lang="ru-RU" sz="1500" dirty="0"/>
              <a:t> заклад. </a:t>
            </a:r>
            <a:r>
              <a:rPr lang="ru-RU" sz="1500" dirty="0" err="1"/>
              <a:t>Це</a:t>
            </a:r>
            <a:r>
              <a:rPr lang="ru-RU" sz="1500" dirty="0"/>
              <a:t> центр </a:t>
            </a:r>
            <a:r>
              <a:rPr lang="ru-RU" sz="1500" dirty="0" err="1"/>
              <a:t>патріотичного</a:t>
            </a:r>
            <a:r>
              <a:rPr lang="ru-RU" sz="1500" dirty="0"/>
              <a:t> </a:t>
            </a:r>
            <a:r>
              <a:rPr lang="ru-RU" sz="1500" dirty="0" err="1"/>
              <a:t>виховання</a:t>
            </a:r>
            <a:r>
              <a:rPr lang="ru-RU" sz="1500" dirty="0"/>
              <a:t>, де </a:t>
            </a:r>
            <a:r>
              <a:rPr lang="ru-RU" sz="1500" dirty="0" err="1"/>
              <a:t>юні</a:t>
            </a:r>
            <a:r>
              <a:rPr lang="ru-RU" sz="1500" dirty="0"/>
              <a:t> </a:t>
            </a:r>
            <a:r>
              <a:rPr lang="ru-RU" sz="1500" dirty="0" err="1"/>
              <a:t>українці</a:t>
            </a:r>
            <a:r>
              <a:rPr lang="ru-RU" sz="1500" dirty="0"/>
              <a:t> </a:t>
            </a:r>
            <a:r>
              <a:rPr lang="ru-RU" sz="1500" dirty="0" err="1"/>
              <a:t>вивчають</a:t>
            </a:r>
            <a:r>
              <a:rPr lang="ru-RU" sz="1500" dirty="0"/>
              <a:t> </a:t>
            </a:r>
            <a:r>
              <a:rPr lang="ru-RU" sz="1500" dirty="0" err="1"/>
              <a:t>історію</a:t>
            </a:r>
            <a:r>
              <a:rPr lang="ru-RU" sz="1500" dirty="0"/>
              <a:t> </a:t>
            </a:r>
            <a:r>
              <a:rPr lang="ru-RU" sz="1500" dirty="0" err="1"/>
              <a:t>рідного</a:t>
            </a:r>
            <a:r>
              <a:rPr lang="ru-RU" sz="1500" dirty="0"/>
              <a:t> краю, </a:t>
            </a:r>
            <a:r>
              <a:rPr lang="ru-RU" sz="1500" dirty="0" err="1"/>
              <a:t>шанують</a:t>
            </a:r>
            <a:r>
              <a:rPr lang="ru-RU" sz="1500" dirty="0"/>
              <a:t> </a:t>
            </a:r>
            <a:r>
              <a:rPr lang="ru-RU" sz="1500" dirty="0" err="1"/>
              <a:t>пам’ять</a:t>
            </a:r>
            <a:r>
              <a:rPr lang="ru-RU" sz="1500" dirty="0"/>
              <a:t> про </a:t>
            </a:r>
            <a:r>
              <a:rPr lang="ru-RU" sz="1500" dirty="0" err="1"/>
              <a:t>своїх</a:t>
            </a:r>
            <a:r>
              <a:rPr lang="ru-RU" sz="1500" dirty="0"/>
              <a:t> </a:t>
            </a:r>
            <a:r>
              <a:rPr lang="ru-RU" sz="1500" dirty="0" err="1"/>
              <a:t>предків</a:t>
            </a:r>
            <a:r>
              <a:rPr lang="ru-RU" sz="1500" dirty="0"/>
              <a:t> та </a:t>
            </a:r>
            <a:r>
              <a:rPr lang="ru-RU" sz="1500" dirty="0" err="1"/>
              <a:t>прагнуть</a:t>
            </a:r>
            <a:r>
              <a:rPr lang="ru-RU" sz="1500" dirty="0"/>
              <a:t> </a:t>
            </a:r>
            <a:r>
              <a:rPr lang="ru-RU" sz="1500" dirty="0" err="1"/>
              <a:t>будувати</a:t>
            </a:r>
            <a:r>
              <a:rPr lang="ru-RU" sz="1500" dirty="0"/>
              <a:t> </a:t>
            </a:r>
            <a:r>
              <a:rPr lang="ru-RU" sz="1500" dirty="0" err="1"/>
              <a:t>щасливе</a:t>
            </a:r>
            <a:r>
              <a:rPr lang="ru-RU" sz="1500" dirty="0"/>
              <a:t> </a:t>
            </a:r>
            <a:r>
              <a:rPr lang="ru-RU" sz="1500" dirty="0" err="1"/>
              <a:t>майбутнє</a:t>
            </a:r>
            <a:r>
              <a:rPr lang="ru-RU" sz="1500" dirty="0" smtClean="0"/>
              <a:t>.</a:t>
            </a:r>
            <a:endParaRPr lang="ru-RU" sz="1500" dirty="0"/>
          </a:p>
          <a:p>
            <a:r>
              <a:rPr lang="ru-RU" sz="1500" dirty="0" err="1"/>
              <a:t>Відлуння</a:t>
            </a:r>
            <a:r>
              <a:rPr lang="ru-RU" sz="1500" dirty="0"/>
              <a:t> </a:t>
            </a:r>
            <a:r>
              <a:rPr lang="ru-RU" sz="1500" dirty="0" err="1"/>
              <a:t>минулого</a:t>
            </a:r>
            <a:r>
              <a:rPr lang="ru-RU" sz="1500" dirty="0"/>
              <a:t> </a:t>
            </a:r>
            <a:r>
              <a:rPr lang="ru-RU" sz="1500" dirty="0" err="1"/>
              <a:t>звучить</a:t>
            </a:r>
            <a:r>
              <a:rPr lang="ru-RU" sz="1500" dirty="0"/>
              <a:t> у </a:t>
            </a:r>
            <a:r>
              <a:rPr lang="ru-RU" sz="1500" dirty="0" err="1"/>
              <a:t>стінах</a:t>
            </a:r>
            <a:r>
              <a:rPr lang="ru-RU" sz="1500" dirty="0"/>
              <a:t> </a:t>
            </a:r>
            <a:r>
              <a:rPr lang="ru-RU" sz="1500" dirty="0" err="1"/>
              <a:t>школи</a:t>
            </a:r>
            <a:r>
              <a:rPr lang="ru-RU" sz="1500" dirty="0"/>
              <a:t>. Тут </a:t>
            </a:r>
            <a:r>
              <a:rPr lang="ru-RU" sz="1500" dirty="0" err="1"/>
              <a:t>зберігаються</a:t>
            </a:r>
            <a:r>
              <a:rPr lang="ru-RU" sz="1500" dirty="0"/>
              <a:t> </a:t>
            </a:r>
            <a:r>
              <a:rPr lang="ru-RU" sz="1500" dirty="0" err="1"/>
              <a:t>пам’ятні</a:t>
            </a:r>
            <a:r>
              <a:rPr lang="ru-RU" sz="1500" dirty="0"/>
              <a:t> </a:t>
            </a:r>
            <a:r>
              <a:rPr lang="ru-RU" sz="1500" dirty="0" err="1"/>
              <a:t>речі</a:t>
            </a:r>
            <a:r>
              <a:rPr lang="ru-RU" sz="1500" dirty="0"/>
              <a:t>, </a:t>
            </a:r>
            <a:r>
              <a:rPr lang="ru-RU" sz="1500" dirty="0" err="1"/>
              <a:t>фотографії</a:t>
            </a:r>
            <a:r>
              <a:rPr lang="ru-RU" sz="1500" dirty="0"/>
              <a:t>, </a:t>
            </a:r>
            <a:r>
              <a:rPr lang="ru-RU" sz="1500" dirty="0" err="1"/>
              <a:t>документи</a:t>
            </a:r>
            <a:r>
              <a:rPr lang="ru-RU" sz="1500" dirty="0"/>
              <a:t>, </a:t>
            </a:r>
            <a:r>
              <a:rPr lang="ru-RU" sz="1500" dirty="0" err="1"/>
              <a:t>які</a:t>
            </a:r>
            <a:r>
              <a:rPr lang="ru-RU" sz="1500" dirty="0"/>
              <a:t> </a:t>
            </a:r>
            <a:r>
              <a:rPr lang="ru-RU" sz="1500" dirty="0" err="1"/>
              <a:t>розповідають</a:t>
            </a:r>
            <a:r>
              <a:rPr lang="ru-RU" sz="1500" dirty="0"/>
              <a:t> про </a:t>
            </a:r>
            <a:r>
              <a:rPr lang="ru-RU" sz="1500" dirty="0" err="1"/>
              <a:t>героїчні</a:t>
            </a:r>
            <a:r>
              <a:rPr lang="ru-RU" sz="1500" dirty="0"/>
              <a:t> </a:t>
            </a:r>
            <a:r>
              <a:rPr lang="ru-RU" sz="1500" dirty="0" err="1"/>
              <a:t>сторінки</a:t>
            </a:r>
            <a:r>
              <a:rPr lang="ru-RU" sz="1500" dirty="0"/>
              <a:t> </a:t>
            </a:r>
            <a:r>
              <a:rPr lang="ru-RU" sz="1500" dirty="0" err="1"/>
              <a:t>історії</a:t>
            </a:r>
            <a:r>
              <a:rPr lang="ru-RU" sz="1500" dirty="0"/>
              <a:t> </a:t>
            </a:r>
            <a:r>
              <a:rPr lang="ru-RU" sz="1500" dirty="0" err="1"/>
              <a:t>Карпатської</a:t>
            </a:r>
            <a:r>
              <a:rPr lang="ru-RU" sz="1500" dirty="0"/>
              <a:t> </a:t>
            </a:r>
            <a:r>
              <a:rPr lang="ru-RU" sz="1500" dirty="0" err="1"/>
              <a:t>України</a:t>
            </a:r>
            <a:r>
              <a:rPr lang="ru-RU" sz="1500" dirty="0" smtClean="0"/>
              <a:t>.</a:t>
            </a:r>
            <a:endParaRPr lang="ru-RU" sz="1500" dirty="0"/>
          </a:p>
          <a:p>
            <a:r>
              <a:rPr lang="ru-RU" sz="1500" dirty="0"/>
              <a:t>Музей </a:t>
            </a:r>
            <a:r>
              <a:rPr lang="ru-RU" sz="1500" dirty="0" err="1"/>
              <a:t>історії</a:t>
            </a:r>
            <a:r>
              <a:rPr lang="ru-RU" sz="1500" dirty="0"/>
              <a:t> </a:t>
            </a:r>
            <a:r>
              <a:rPr lang="ru-RU" sz="1500" dirty="0" err="1"/>
              <a:t>школи</a:t>
            </a:r>
            <a:r>
              <a:rPr lang="ru-RU" sz="1500" dirty="0"/>
              <a:t> – </a:t>
            </a:r>
            <a:r>
              <a:rPr lang="ru-RU" sz="1500" dirty="0" err="1"/>
              <a:t>це</a:t>
            </a:r>
            <a:r>
              <a:rPr lang="ru-RU" sz="1500" dirty="0"/>
              <a:t> </a:t>
            </a:r>
            <a:r>
              <a:rPr lang="ru-RU" sz="1500" dirty="0" err="1"/>
              <a:t>справжня</a:t>
            </a:r>
            <a:r>
              <a:rPr lang="ru-RU" sz="1500" dirty="0"/>
              <a:t> </a:t>
            </a:r>
            <a:r>
              <a:rPr lang="ru-RU" sz="1500" dirty="0" err="1"/>
              <a:t>скарбниця</a:t>
            </a:r>
            <a:r>
              <a:rPr lang="ru-RU" sz="1500" dirty="0"/>
              <a:t> </a:t>
            </a:r>
            <a:r>
              <a:rPr lang="ru-RU" sz="1500" dirty="0" err="1"/>
              <a:t>знань</a:t>
            </a:r>
            <a:r>
              <a:rPr lang="ru-RU" sz="1500" dirty="0"/>
              <a:t>, де </a:t>
            </a:r>
            <a:r>
              <a:rPr lang="ru-RU" sz="1500" dirty="0" err="1"/>
              <a:t>юні</a:t>
            </a:r>
            <a:r>
              <a:rPr lang="ru-RU" sz="1500" dirty="0"/>
              <a:t> </a:t>
            </a:r>
            <a:r>
              <a:rPr lang="ru-RU" sz="1500" dirty="0" err="1"/>
              <a:t>дослідники</a:t>
            </a:r>
            <a:r>
              <a:rPr lang="ru-RU" sz="1500" dirty="0"/>
              <a:t> </a:t>
            </a:r>
            <a:r>
              <a:rPr lang="ru-RU" sz="1500" dirty="0" err="1"/>
              <a:t>можуть</a:t>
            </a:r>
            <a:r>
              <a:rPr lang="ru-RU" sz="1500" dirty="0"/>
              <a:t> </a:t>
            </a:r>
            <a:r>
              <a:rPr lang="ru-RU" sz="1500" dirty="0" err="1"/>
              <a:t>доторкнутися</a:t>
            </a:r>
            <a:r>
              <a:rPr lang="ru-RU" sz="1500" dirty="0"/>
              <a:t> до </a:t>
            </a:r>
            <a:r>
              <a:rPr lang="ru-RU" sz="1500" dirty="0" err="1"/>
              <a:t>таємниць</a:t>
            </a:r>
            <a:r>
              <a:rPr lang="ru-RU" sz="1500" dirty="0"/>
              <a:t> </a:t>
            </a:r>
            <a:r>
              <a:rPr lang="ru-RU" sz="1500" dirty="0" err="1"/>
              <a:t>минулого</a:t>
            </a:r>
            <a:r>
              <a:rPr lang="ru-RU" sz="1500" dirty="0"/>
              <a:t>.</a:t>
            </a:r>
          </a:p>
          <a:p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4029090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52" y="163111"/>
            <a:ext cx="4300984" cy="31798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74536" y="842110"/>
            <a:ext cx="17333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Спортивна зала, у якій було проголошено незалежність Карпатської України</a:t>
            </a:r>
            <a:endParaRPr lang="en-US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52" y="3527643"/>
            <a:ext cx="4542504" cy="28106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54344" y="5964700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1921</a:t>
            </a:r>
            <a:r>
              <a:rPr lang="uk-UA" b="1" dirty="0" smtClean="0"/>
              <a:t> рік</a:t>
            </a:r>
            <a:endParaRPr lang="en-US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24" y="663677"/>
            <a:ext cx="5986220" cy="549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39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69227" y="443768"/>
            <a:ext cx="8922773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600" dirty="0"/>
              <a:t>На </a:t>
            </a:r>
            <a:r>
              <a:rPr lang="ru-RU" sz="1600" dirty="0" err="1"/>
              <a:t>вулиці</a:t>
            </a:r>
            <a:r>
              <a:rPr lang="ru-RU" sz="1600" dirty="0"/>
              <a:t> Хуста, </a:t>
            </a:r>
            <a:r>
              <a:rPr lang="ru-RU" sz="1600" dirty="0" err="1"/>
              <a:t>оточеної</a:t>
            </a:r>
            <a:r>
              <a:rPr lang="ru-RU" sz="1600" dirty="0"/>
              <a:t> </a:t>
            </a:r>
            <a:r>
              <a:rPr lang="ru-RU" sz="1600" dirty="0" err="1"/>
              <a:t>сучасними</a:t>
            </a:r>
            <a:r>
              <a:rPr lang="ru-RU" sz="1600" dirty="0"/>
              <a:t> магазинчиками, </a:t>
            </a:r>
            <a:r>
              <a:rPr lang="ru-RU" sz="1600" dirty="0" err="1"/>
              <a:t>стоїть</a:t>
            </a:r>
            <a:r>
              <a:rPr lang="ru-RU" sz="1600" dirty="0"/>
              <a:t> </a:t>
            </a:r>
            <a:r>
              <a:rPr lang="ru-RU" sz="1600" dirty="0" err="1"/>
              <a:t>велична</a:t>
            </a:r>
            <a:r>
              <a:rPr lang="ru-RU" sz="1600" dirty="0"/>
              <a:t> </a:t>
            </a:r>
            <a:r>
              <a:rPr lang="ru-RU" sz="1600" dirty="0" err="1"/>
              <a:t>будівля</a:t>
            </a:r>
            <a:r>
              <a:rPr lang="ru-RU" sz="1600" dirty="0"/>
              <a:t> – Штаб </a:t>
            </a:r>
            <a:r>
              <a:rPr lang="ru-RU" sz="1600" dirty="0" err="1"/>
              <a:t>Карпатської</a:t>
            </a:r>
            <a:r>
              <a:rPr lang="ru-RU" sz="1600" dirty="0"/>
              <a:t> </a:t>
            </a:r>
            <a:r>
              <a:rPr lang="ru-RU" sz="1600" dirty="0" err="1"/>
              <a:t>Січі</a:t>
            </a:r>
            <a:r>
              <a:rPr lang="ru-RU" sz="1600" dirty="0"/>
              <a:t>. </a:t>
            </a:r>
            <a:r>
              <a:rPr lang="ru-RU" sz="1600" dirty="0" err="1"/>
              <a:t>Знайома</a:t>
            </a:r>
            <a:r>
              <a:rPr lang="ru-RU" sz="1600" dirty="0"/>
              <a:t> з </a:t>
            </a:r>
            <a:r>
              <a:rPr lang="ru-RU" sz="1600" dirty="0" err="1"/>
              <a:t>підручників</a:t>
            </a:r>
            <a:r>
              <a:rPr lang="ru-RU" sz="1600" dirty="0"/>
              <a:t> </a:t>
            </a:r>
            <a:r>
              <a:rPr lang="ru-RU" sz="1600" dirty="0" err="1"/>
              <a:t>історії</a:t>
            </a:r>
            <a:r>
              <a:rPr lang="ru-RU" sz="1600" dirty="0"/>
              <a:t>, вона й </a:t>
            </a:r>
            <a:r>
              <a:rPr lang="ru-RU" sz="1600" dirty="0" err="1"/>
              <a:t>досі</a:t>
            </a:r>
            <a:r>
              <a:rPr lang="ru-RU" sz="1600" dirty="0"/>
              <a:t> </a:t>
            </a:r>
            <a:r>
              <a:rPr lang="ru-RU" sz="1600" dirty="0" err="1"/>
              <a:t>несе</a:t>
            </a:r>
            <a:r>
              <a:rPr lang="ru-RU" sz="1600" dirty="0"/>
              <a:t> в </a:t>
            </a:r>
            <a:r>
              <a:rPr lang="ru-RU" sz="1600" dirty="0" err="1"/>
              <a:t>собі</a:t>
            </a:r>
            <a:r>
              <a:rPr lang="ru-RU" sz="1600" dirty="0"/>
              <a:t> </a:t>
            </a:r>
            <a:r>
              <a:rPr lang="ru-RU" sz="1600" dirty="0" err="1"/>
              <a:t>відлуння</a:t>
            </a:r>
            <a:r>
              <a:rPr lang="ru-RU" sz="1600" dirty="0"/>
              <a:t> </a:t>
            </a:r>
            <a:r>
              <a:rPr lang="ru-RU" sz="1600" dirty="0" err="1"/>
              <a:t>минулих</a:t>
            </a:r>
            <a:r>
              <a:rPr lang="ru-RU" sz="1600" dirty="0"/>
              <a:t> </a:t>
            </a:r>
            <a:r>
              <a:rPr lang="ru-RU" sz="1600" dirty="0" err="1"/>
              <a:t>боїв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 err="1"/>
              <a:t>Історія</a:t>
            </a:r>
            <a:r>
              <a:rPr lang="ru-RU" sz="1600" dirty="0"/>
              <a:t> Штабу </a:t>
            </a:r>
            <a:r>
              <a:rPr lang="ru-RU" sz="1600" dirty="0" err="1"/>
              <a:t>розпочалася</a:t>
            </a:r>
            <a:r>
              <a:rPr lang="ru-RU" sz="1600" dirty="0"/>
              <a:t> у </a:t>
            </a:r>
            <a:r>
              <a:rPr lang="ru-RU" sz="1600" dirty="0" err="1"/>
              <a:t>листопаді</a:t>
            </a:r>
            <a:r>
              <a:rPr lang="ru-RU" sz="1600" dirty="0"/>
              <a:t> 1938 року.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створення</a:t>
            </a:r>
            <a:r>
              <a:rPr lang="ru-RU" sz="1600" dirty="0"/>
              <a:t> стало </a:t>
            </a:r>
            <a:r>
              <a:rPr lang="ru-RU" sz="1600" dirty="0" err="1"/>
              <a:t>логічним</a:t>
            </a:r>
            <a:r>
              <a:rPr lang="ru-RU" sz="1600" dirty="0"/>
              <a:t> </a:t>
            </a:r>
            <a:r>
              <a:rPr lang="ru-RU" sz="1600" dirty="0" err="1"/>
              <a:t>продовженням</a:t>
            </a:r>
            <a:r>
              <a:rPr lang="ru-RU" sz="1600" dirty="0"/>
              <a:t> </a:t>
            </a:r>
            <a:r>
              <a:rPr lang="ru-RU" sz="1600" dirty="0" err="1"/>
              <a:t>діяльності</a:t>
            </a:r>
            <a:r>
              <a:rPr lang="ru-RU" sz="1600" dirty="0"/>
              <a:t> "</a:t>
            </a:r>
            <a:r>
              <a:rPr lang="ru-RU" sz="1600" dirty="0" err="1"/>
              <a:t>Української</a:t>
            </a:r>
            <a:r>
              <a:rPr lang="ru-RU" sz="1600" dirty="0"/>
              <a:t> </a:t>
            </a:r>
            <a:r>
              <a:rPr lang="ru-RU" sz="1600" dirty="0" err="1"/>
              <a:t>Національної</a:t>
            </a:r>
            <a:r>
              <a:rPr lang="ru-RU" sz="1600" dirty="0"/>
              <a:t> Оборони",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існувала</a:t>
            </a:r>
            <a:r>
              <a:rPr lang="ru-RU" sz="1600" dirty="0"/>
              <a:t> в </a:t>
            </a:r>
            <a:r>
              <a:rPr lang="ru-RU" sz="1600" dirty="0" err="1"/>
              <a:t>Ужгороді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 err="1"/>
              <a:t>Саме</a:t>
            </a:r>
            <a:r>
              <a:rPr lang="ru-RU" sz="1600" dirty="0"/>
              <a:t> тут, у 1939 </a:t>
            </a:r>
            <a:r>
              <a:rPr lang="ru-RU" sz="1600" dirty="0" err="1"/>
              <a:t>році</a:t>
            </a:r>
            <a:r>
              <a:rPr lang="ru-RU" sz="1600" dirty="0"/>
              <a:t>, </a:t>
            </a:r>
            <a:r>
              <a:rPr lang="ru-RU" sz="1600" dirty="0" err="1"/>
              <a:t>розгорнулися</a:t>
            </a:r>
            <a:r>
              <a:rPr lang="ru-RU" sz="1600" dirty="0"/>
              <a:t> </a:t>
            </a:r>
            <a:r>
              <a:rPr lang="ru-RU" sz="1600" dirty="0" err="1"/>
              <a:t>запеклі</a:t>
            </a:r>
            <a:r>
              <a:rPr lang="ru-RU" sz="1600" dirty="0"/>
              <a:t> </a:t>
            </a:r>
            <a:r>
              <a:rPr lang="ru-RU" sz="1600" dirty="0" err="1"/>
              <a:t>бої</a:t>
            </a:r>
            <a:r>
              <a:rPr lang="ru-RU" sz="1600" dirty="0"/>
              <a:t>. </a:t>
            </a:r>
            <a:r>
              <a:rPr lang="ru-RU" sz="1600" dirty="0" err="1"/>
              <a:t>Проте</a:t>
            </a:r>
            <a:r>
              <a:rPr lang="ru-RU" sz="1600" dirty="0"/>
              <a:t> не з </a:t>
            </a:r>
            <a:r>
              <a:rPr lang="ru-RU" sz="1600" dirty="0" err="1"/>
              <a:t>угорськими</a:t>
            </a:r>
            <a:r>
              <a:rPr lang="ru-RU" sz="1600" dirty="0"/>
              <a:t> </a:t>
            </a:r>
            <a:r>
              <a:rPr lang="ru-RU" sz="1600" dirty="0" err="1"/>
              <a:t>військами</a:t>
            </a:r>
            <a:r>
              <a:rPr lang="ru-RU" sz="1600" dirty="0"/>
              <a:t>, як </a:t>
            </a:r>
            <a:r>
              <a:rPr lang="ru-RU" sz="1600" dirty="0" err="1"/>
              <a:t>можна</a:t>
            </a:r>
            <a:r>
              <a:rPr lang="ru-RU" sz="1600" dirty="0"/>
              <a:t> </a:t>
            </a:r>
            <a:r>
              <a:rPr lang="ru-RU" sz="1600" dirty="0" err="1"/>
              <a:t>подумати</a:t>
            </a:r>
            <a:r>
              <a:rPr lang="ru-RU" sz="1600" dirty="0"/>
              <a:t>, а з </a:t>
            </a:r>
            <a:r>
              <a:rPr lang="ru-RU" sz="1600" dirty="0" err="1"/>
              <a:t>чеськими</a:t>
            </a:r>
            <a:r>
              <a:rPr lang="ru-RU" sz="1600" dirty="0"/>
              <a:t> </a:t>
            </a:r>
            <a:r>
              <a:rPr lang="ru-RU" sz="1600" dirty="0" err="1"/>
              <a:t>підрозділами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дислокувалися</a:t>
            </a:r>
            <a:r>
              <a:rPr lang="ru-RU" sz="1600" dirty="0"/>
              <a:t> в </a:t>
            </a:r>
            <a:r>
              <a:rPr lang="ru-RU" sz="1600" dirty="0" err="1"/>
              <a:t>Хусті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 err="1"/>
              <a:t>Відносини</a:t>
            </a:r>
            <a:r>
              <a:rPr lang="ru-RU" sz="1600" dirty="0"/>
              <a:t> </a:t>
            </a:r>
            <a:r>
              <a:rPr lang="ru-RU" sz="1600" dirty="0" err="1"/>
              <a:t>між</a:t>
            </a:r>
            <a:r>
              <a:rPr lang="ru-RU" sz="1600" dirty="0"/>
              <a:t> </a:t>
            </a:r>
            <a:r>
              <a:rPr lang="ru-RU" sz="1600" dirty="0" err="1"/>
              <a:t>січовиками</a:t>
            </a:r>
            <a:r>
              <a:rPr lang="ru-RU" sz="1600" dirty="0"/>
              <a:t> та </a:t>
            </a:r>
            <a:r>
              <a:rPr lang="ru-RU" sz="1600" dirty="0" err="1"/>
              <a:t>чеською</a:t>
            </a:r>
            <a:r>
              <a:rPr lang="ru-RU" sz="1600" dirty="0"/>
              <a:t> </a:t>
            </a:r>
            <a:r>
              <a:rPr lang="ru-RU" sz="1600" dirty="0" err="1"/>
              <a:t>адміністрацією</a:t>
            </a:r>
            <a:r>
              <a:rPr lang="ru-RU" sz="1600" dirty="0"/>
              <a:t> </a:t>
            </a:r>
            <a:r>
              <a:rPr lang="ru-RU" sz="1600" dirty="0" err="1"/>
              <a:t>завжди</a:t>
            </a:r>
            <a:r>
              <a:rPr lang="ru-RU" sz="1600" dirty="0"/>
              <a:t> </a:t>
            </a:r>
            <a:r>
              <a:rPr lang="ru-RU" sz="1600" dirty="0" err="1"/>
              <a:t>були</a:t>
            </a:r>
            <a:r>
              <a:rPr lang="ru-RU" sz="1600" dirty="0"/>
              <a:t> </a:t>
            </a:r>
            <a:r>
              <a:rPr lang="ru-RU" sz="1600" dirty="0" err="1"/>
              <a:t>напруженими</a:t>
            </a:r>
            <a:r>
              <a:rPr lang="ru-RU" sz="1600" dirty="0"/>
              <a:t>. З </a:t>
            </a:r>
            <a:r>
              <a:rPr lang="ru-RU" sz="1600" dirty="0" err="1"/>
              <a:t>політичною</a:t>
            </a:r>
            <a:r>
              <a:rPr lang="ru-RU" sz="1600" dirty="0"/>
              <a:t> </a:t>
            </a:r>
            <a:r>
              <a:rPr lang="ru-RU" sz="1600" dirty="0" err="1"/>
              <a:t>владою</a:t>
            </a:r>
            <a:r>
              <a:rPr lang="ru-RU" sz="1600" dirty="0"/>
              <a:t> – </a:t>
            </a:r>
            <a:r>
              <a:rPr lang="ru-RU" sz="1600" dirty="0" err="1"/>
              <a:t>поміркованим</a:t>
            </a:r>
            <a:r>
              <a:rPr lang="ru-RU" sz="1600" dirty="0"/>
              <a:t> урядом Волошина – чехи вели </a:t>
            </a:r>
            <a:r>
              <a:rPr lang="ru-RU" sz="1600" dirty="0" err="1"/>
              <a:t>конструктивний</a:t>
            </a:r>
            <a:r>
              <a:rPr lang="ru-RU" sz="1600" dirty="0"/>
              <a:t> </a:t>
            </a:r>
            <a:r>
              <a:rPr lang="ru-RU" sz="1600" dirty="0" err="1"/>
              <a:t>діалог</a:t>
            </a:r>
            <a:r>
              <a:rPr lang="ru-RU" sz="1600" dirty="0"/>
              <a:t>, але з </a:t>
            </a:r>
            <a:r>
              <a:rPr lang="ru-RU" sz="1600" dirty="0" err="1"/>
              <a:t>січовиками</a:t>
            </a:r>
            <a:r>
              <a:rPr lang="ru-RU" sz="1600" dirty="0"/>
              <a:t> такого не </a:t>
            </a:r>
            <a:r>
              <a:rPr lang="ru-RU" sz="1600" dirty="0" err="1"/>
              <a:t>виходило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/>
              <a:t>"</a:t>
            </a:r>
            <a:r>
              <a:rPr lang="ru-RU" sz="1600" dirty="0" err="1"/>
              <a:t>Карпатська</a:t>
            </a:r>
            <a:r>
              <a:rPr lang="ru-RU" sz="1600" dirty="0"/>
              <a:t> </a:t>
            </a:r>
            <a:r>
              <a:rPr lang="ru-RU" sz="1600" dirty="0" err="1"/>
              <a:t>Січ</a:t>
            </a:r>
            <a:r>
              <a:rPr lang="ru-RU" sz="1600" dirty="0"/>
              <a:t>" </a:t>
            </a:r>
            <a:r>
              <a:rPr lang="ru-RU" sz="1600" dirty="0" err="1"/>
              <a:t>була</a:t>
            </a:r>
            <a:r>
              <a:rPr lang="ru-RU" sz="1600" dirty="0"/>
              <a:t> </a:t>
            </a:r>
            <a:r>
              <a:rPr lang="ru-RU" sz="1600" dirty="0" err="1"/>
              <a:t>парамілітарною</a:t>
            </a:r>
            <a:r>
              <a:rPr lang="ru-RU" sz="1600" dirty="0"/>
              <a:t> </a:t>
            </a:r>
            <a:r>
              <a:rPr lang="ru-RU" sz="1600" dirty="0" err="1"/>
              <a:t>організацією</a:t>
            </a:r>
            <a:r>
              <a:rPr lang="ru-RU" sz="1600" dirty="0"/>
              <a:t>, </a:t>
            </a:r>
            <a:r>
              <a:rPr lang="ru-RU" sz="1600" dirty="0" err="1"/>
              <a:t>подібною</a:t>
            </a:r>
            <a:r>
              <a:rPr lang="ru-RU" sz="1600" dirty="0"/>
              <a:t> до </a:t>
            </a:r>
            <a:r>
              <a:rPr lang="ru-RU" sz="1600" dirty="0" err="1"/>
              <a:t>Самооборони</a:t>
            </a:r>
            <a:r>
              <a:rPr lang="ru-RU" sz="1600" dirty="0"/>
              <a:t> Майдану. </a:t>
            </a:r>
            <a:r>
              <a:rPr lang="ru-RU" sz="1600" dirty="0" err="1"/>
              <a:t>Її</a:t>
            </a:r>
            <a:r>
              <a:rPr lang="ru-RU" sz="1600" dirty="0"/>
              <a:t> члени </a:t>
            </a:r>
            <a:r>
              <a:rPr lang="ru-RU" sz="1600" dirty="0" err="1"/>
              <a:t>мали</a:t>
            </a:r>
            <a:r>
              <a:rPr lang="ru-RU" sz="1600" dirty="0"/>
              <a:t> </a:t>
            </a:r>
            <a:r>
              <a:rPr lang="ru-RU" sz="1600" dirty="0" err="1"/>
              <a:t>однострої</a:t>
            </a:r>
            <a:r>
              <a:rPr lang="ru-RU" sz="1600" dirty="0"/>
              <a:t>, </a:t>
            </a:r>
            <a:r>
              <a:rPr lang="ru-RU" sz="1600" dirty="0" err="1"/>
              <a:t>ієрархію</a:t>
            </a:r>
            <a:r>
              <a:rPr lang="ru-RU" sz="1600" dirty="0"/>
              <a:t>, проходили </a:t>
            </a:r>
            <a:r>
              <a:rPr lang="ru-RU" sz="1600" dirty="0" err="1"/>
              <a:t>вишкіл</a:t>
            </a:r>
            <a:r>
              <a:rPr lang="ru-RU" sz="1600" dirty="0"/>
              <a:t> та </a:t>
            </a:r>
            <a:r>
              <a:rPr lang="ru-RU" sz="1600" dirty="0" err="1"/>
              <a:t>мали</a:t>
            </a:r>
            <a:r>
              <a:rPr lang="ru-RU" sz="1600" dirty="0"/>
              <a:t> структуру, </a:t>
            </a:r>
            <a:r>
              <a:rPr lang="ru-RU" sz="1600" dirty="0" err="1"/>
              <a:t>подібну</a:t>
            </a:r>
            <a:r>
              <a:rPr lang="ru-RU" sz="1600" dirty="0"/>
              <a:t> до </a:t>
            </a:r>
            <a:r>
              <a:rPr lang="ru-RU" sz="1600" dirty="0" err="1"/>
              <a:t>військової</a:t>
            </a:r>
            <a:r>
              <a:rPr lang="ru-RU" sz="1600" dirty="0"/>
              <a:t>. </a:t>
            </a:r>
            <a:r>
              <a:rPr lang="ru-RU" sz="1600" dirty="0" err="1"/>
              <a:t>Проте</a:t>
            </a:r>
            <a:r>
              <a:rPr lang="ru-RU" sz="1600" dirty="0"/>
              <a:t> </a:t>
            </a:r>
            <a:r>
              <a:rPr lang="ru-RU" sz="1600" dirty="0" err="1"/>
              <a:t>офіційного</a:t>
            </a:r>
            <a:r>
              <a:rPr lang="ru-RU" sz="1600" dirty="0"/>
              <a:t> статусу </a:t>
            </a:r>
            <a:r>
              <a:rPr lang="ru-RU" sz="1600" dirty="0" err="1"/>
              <a:t>армії</a:t>
            </a:r>
            <a:r>
              <a:rPr lang="ru-RU" sz="1600" dirty="0"/>
              <a:t> вони не </a:t>
            </a:r>
            <a:r>
              <a:rPr lang="ru-RU" sz="1600" dirty="0" err="1"/>
              <a:t>мали</a:t>
            </a:r>
            <a:r>
              <a:rPr lang="ru-RU" sz="1600" dirty="0"/>
              <a:t>, аж до </a:t>
            </a:r>
            <a:r>
              <a:rPr lang="ru-RU" sz="1600" dirty="0" err="1"/>
              <a:t>проголошення</a:t>
            </a:r>
            <a:r>
              <a:rPr lang="ru-RU" sz="1600" dirty="0"/>
              <a:t> </a:t>
            </a:r>
            <a:r>
              <a:rPr lang="ru-RU" sz="1600" dirty="0" err="1"/>
              <a:t>незалежності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/>
              <a:t>Без </a:t>
            </a:r>
            <a:r>
              <a:rPr lang="ru-RU" sz="1600" dirty="0" err="1"/>
              <a:t>офіційного</a:t>
            </a:r>
            <a:r>
              <a:rPr lang="ru-RU" sz="1600" dirty="0"/>
              <a:t> статусу </a:t>
            </a:r>
            <a:r>
              <a:rPr lang="ru-RU" sz="1600" dirty="0" err="1"/>
              <a:t>січовики</a:t>
            </a:r>
            <a:r>
              <a:rPr lang="ru-RU" sz="1600" dirty="0"/>
              <a:t> не могли легально </a:t>
            </a:r>
            <a:r>
              <a:rPr lang="ru-RU" sz="1600" dirty="0" err="1"/>
              <a:t>володіти</a:t>
            </a:r>
            <a:r>
              <a:rPr lang="ru-RU" sz="1600" dirty="0"/>
              <a:t> </a:t>
            </a:r>
            <a:r>
              <a:rPr lang="ru-RU" sz="1600" dirty="0" err="1"/>
              <a:t>зброєю</a:t>
            </a:r>
            <a:r>
              <a:rPr lang="ru-RU" sz="1600" dirty="0"/>
              <a:t>. Тому </a:t>
            </a:r>
            <a:r>
              <a:rPr lang="ru-RU" sz="1600" dirty="0" err="1"/>
              <a:t>її</a:t>
            </a:r>
            <a:r>
              <a:rPr lang="ru-RU" sz="1600" dirty="0"/>
              <a:t> </a:t>
            </a:r>
            <a:r>
              <a:rPr lang="ru-RU" sz="1600" dirty="0" err="1"/>
              <a:t>постачали</a:t>
            </a:r>
            <a:r>
              <a:rPr lang="ru-RU" sz="1600" dirty="0"/>
              <a:t> нелегально з-за кордону, але </a:t>
            </a:r>
            <a:r>
              <a:rPr lang="ru-RU" sz="1600" dirty="0" err="1"/>
              <a:t>лише</a:t>
            </a:r>
            <a:r>
              <a:rPr lang="ru-RU" sz="1600" dirty="0"/>
              <a:t> </a:t>
            </a:r>
            <a:r>
              <a:rPr lang="ru-RU" sz="1600" dirty="0" err="1"/>
              <a:t>легку</a:t>
            </a:r>
            <a:r>
              <a:rPr lang="ru-RU" sz="1600" dirty="0"/>
              <a:t>. </a:t>
            </a:r>
            <a:r>
              <a:rPr lang="ru-RU" sz="1600" dirty="0" err="1"/>
              <a:t>Важке</a:t>
            </a:r>
            <a:r>
              <a:rPr lang="ru-RU" sz="1600" dirty="0"/>
              <a:t> </a:t>
            </a:r>
            <a:r>
              <a:rPr lang="ru-RU" sz="1600" dirty="0" err="1"/>
              <a:t>озброєння</a:t>
            </a:r>
            <a:r>
              <a:rPr lang="ru-RU" sz="1600" dirty="0"/>
              <a:t> </a:t>
            </a:r>
            <a:r>
              <a:rPr lang="ru-RU" sz="1600" dirty="0" err="1"/>
              <a:t>можна</a:t>
            </a:r>
            <a:r>
              <a:rPr lang="ru-RU" sz="1600" dirty="0"/>
              <a:t> </a:t>
            </a:r>
            <a:r>
              <a:rPr lang="ru-RU" sz="1600" dirty="0" err="1"/>
              <a:t>було</a:t>
            </a:r>
            <a:r>
              <a:rPr lang="ru-RU" sz="1600" dirty="0"/>
              <a:t> </a:t>
            </a:r>
            <a:r>
              <a:rPr lang="ru-RU" sz="1600" dirty="0" err="1"/>
              <a:t>дістати</a:t>
            </a:r>
            <a:r>
              <a:rPr lang="ru-RU" sz="1600" dirty="0"/>
              <a:t> </a:t>
            </a:r>
            <a:r>
              <a:rPr lang="ru-RU" sz="1600" dirty="0" err="1"/>
              <a:t>лише</a:t>
            </a:r>
            <a:r>
              <a:rPr lang="ru-RU" sz="1600" dirty="0"/>
              <a:t> з </a:t>
            </a:r>
            <a:r>
              <a:rPr lang="ru-RU" sz="1600" dirty="0" err="1"/>
              <a:t>чеських</a:t>
            </a:r>
            <a:r>
              <a:rPr lang="ru-RU" sz="1600" dirty="0"/>
              <a:t> </a:t>
            </a:r>
            <a:r>
              <a:rPr lang="ru-RU" sz="1600" dirty="0" err="1"/>
              <a:t>складів</a:t>
            </a:r>
            <a:r>
              <a:rPr lang="ru-RU" sz="1600" dirty="0"/>
              <a:t>, і </a:t>
            </a:r>
            <a:r>
              <a:rPr lang="ru-RU" sz="1600" dirty="0" err="1"/>
              <a:t>січовики</a:t>
            </a:r>
            <a:r>
              <a:rPr lang="ru-RU" sz="1600" dirty="0"/>
              <a:t> </a:t>
            </a:r>
            <a:r>
              <a:rPr lang="ru-RU" sz="1600" dirty="0" err="1"/>
              <a:t>його</a:t>
            </a:r>
            <a:r>
              <a:rPr lang="ru-RU" sz="1600" dirty="0"/>
              <a:t> "</a:t>
            </a:r>
            <a:r>
              <a:rPr lang="ru-RU" sz="1600" dirty="0" err="1"/>
              <a:t>визволяли</a:t>
            </a:r>
            <a:r>
              <a:rPr lang="ru-RU" sz="1600" dirty="0"/>
              <a:t>" – </a:t>
            </a:r>
            <a:r>
              <a:rPr lang="ru-RU" sz="1600" dirty="0" err="1"/>
              <a:t>кулемети</a:t>
            </a:r>
            <a:r>
              <a:rPr lang="ru-RU" sz="1600" dirty="0"/>
              <a:t>, </a:t>
            </a:r>
            <a:r>
              <a:rPr lang="ru-RU" sz="1600" dirty="0" err="1"/>
              <a:t>гармати</a:t>
            </a:r>
            <a:r>
              <a:rPr lang="ru-RU" sz="1600" dirty="0" smtClean="0"/>
              <a:t>...</a:t>
            </a:r>
            <a:endParaRPr lang="ru-RU" sz="1600" dirty="0"/>
          </a:p>
          <a:p>
            <a:r>
              <a:rPr lang="ru-RU" sz="1600" dirty="0"/>
              <a:t>11 </a:t>
            </a:r>
            <a:r>
              <a:rPr lang="ru-RU" sz="1600" dirty="0" err="1"/>
              <a:t>березня</a:t>
            </a:r>
            <a:r>
              <a:rPr lang="ru-RU" sz="1600" dirty="0"/>
              <a:t> 1939 року </a:t>
            </a:r>
            <a:r>
              <a:rPr lang="ru-RU" sz="1600" dirty="0" err="1"/>
              <a:t>січовики</a:t>
            </a:r>
            <a:r>
              <a:rPr lang="ru-RU" sz="1600" dirty="0"/>
              <a:t> </a:t>
            </a:r>
            <a:r>
              <a:rPr lang="ru-RU" sz="1600" dirty="0" err="1"/>
              <a:t>здійснили</a:t>
            </a:r>
            <a:r>
              <a:rPr lang="ru-RU" sz="1600" dirty="0"/>
              <a:t> </a:t>
            </a:r>
            <a:r>
              <a:rPr lang="ru-RU" sz="1600" dirty="0" err="1"/>
              <a:t>напад</a:t>
            </a:r>
            <a:r>
              <a:rPr lang="ru-RU" sz="1600" dirty="0"/>
              <a:t> на </a:t>
            </a:r>
            <a:r>
              <a:rPr lang="ru-RU" sz="1600" dirty="0" err="1"/>
              <a:t>чеські</a:t>
            </a:r>
            <a:r>
              <a:rPr lang="ru-RU" sz="1600" dirty="0"/>
              <a:t> </a:t>
            </a:r>
            <a:r>
              <a:rPr lang="ru-RU" sz="1600" dirty="0" err="1"/>
              <a:t>збройні</a:t>
            </a:r>
            <a:r>
              <a:rPr lang="ru-RU" sz="1600" dirty="0"/>
              <a:t> </a:t>
            </a:r>
            <a:r>
              <a:rPr lang="ru-RU" sz="1600" dirty="0" err="1"/>
              <a:t>склади</a:t>
            </a:r>
            <a:r>
              <a:rPr lang="ru-RU" sz="1600" dirty="0"/>
              <a:t>. </a:t>
            </a:r>
            <a:r>
              <a:rPr lang="ru-RU" sz="1600" dirty="0" err="1"/>
              <a:t>Це</a:t>
            </a:r>
            <a:r>
              <a:rPr lang="ru-RU" sz="1600" dirty="0"/>
              <a:t> стало приводом для </a:t>
            </a:r>
            <a:r>
              <a:rPr lang="ru-RU" sz="1600" dirty="0" err="1"/>
              <a:t>чеських</a:t>
            </a:r>
            <a:r>
              <a:rPr lang="ru-RU" sz="1600" dirty="0"/>
              <a:t> </a:t>
            </a:r>
            <a:r>
              <a:rPr lang="ru-RU" sz="1600" dirty="0" err="1"/>
              <a:t>військ</a:t>
            </a:r>
            <a:r>
              <a:rPr lang="ru-RU" sz="1600" dirty="0"/>
              <a:t> 13-14 </a:t>
            </a:r>
            <a:r>
              <a:rPr lang="ru-RU" sz="1600" dirty="0" err="1"/>
              <a:t>березня</a:t>
            </a:r>
            <a:r>
              <a:rPr lang="ru-RU" sz="1600" dirty="0"/>
              <a:t> </a:t>
            </a:r>
            <a:r>
              <a:rPr lang="ru-RU" sz="1600" dirty="0" err="1"/>
              <a:t>взяти</a:t>
            </a:r>
            <a:r>
              <a:rPr lang="ru-RU" sz="1600" dirty="0"/>
              <a:t> в облогу Штаб </a:t>
            </a:r>
            <a:r>
              <a:rPr lang="ru-RU" sz="1600" dirty="0" err="1"/>
              <a:t>Карпатської</a:t>
            </a:r>
            <a:r>
              <a:rPr lang="ru-RU" sz="1600" dirty="0"/>
              <a:t> </a:t>
            </a:r>
            <a:r>
              <a:rPr lang="ru-RU" sz="1600" dirty="0" err="1"/>
              <a:t>Січі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 err="1"/>
              <a:t>Січовики</a:t>
            </a:r>
            <a:r>
              <a:rPr lang="ru-RU" sz="1600" dirty="0"/>
              <a:t> </a:t>
            </a:r>
            <a:r>
              <a:rPr lang="ru-RU" sz="1600" dirty="0" err="1"/>
              <a:t>оборонялися</a:t>
            </a:r>
            <a:r>
              <a:rPr lang="ru-RU" sz="1600" dirty="0"/>
              <a:t>, але </a:t>
            </a:r>
            <a:r>
              <a:rPr lang="ru-RU" sz="1600" dirty="0" err="1"/>
              <a:t>сили</a:t>
            </a:r>
            <a:r>
              <a:rPr lang="ru-RU" sz="1600" dirty="0"/>
              <a:t> </a:t>
            </a:r>
            <a:r>
              <a:rPr lang="ru-RU" sz="1600" dirty="0" err="1"/>
              <a:t>були</a:t>
            </a:r>
            <a:r>
              <a:rPr lang="ru-RU" sz="1600" dirty="0"/>
              <a:t> </a:t>
            </a:r>
            <a:r>
              <a:rPr lang="ru-RU" sz="1600" dirty="0" err="1"/>
              <a:t>нерівними</a:t>
            </a:r>
            <a:r>
              <a:rPr lang="ru-RU" sz="1600" dirty="0"/>
              <a:t>. </a:t>
            </a:r>
            <a:r>
              <a:rPr lang="ru-RU" sz="1600" dirty="0" err="1"/>
              <a:t>Внаслідок</a:t>
            </a:r>
            <a:r>
              <a:rPr lang="ru-RU" sz="1600" dirty="0"/>
              <a:t> </a:t>
            </a:r>
            <a:r>
              <a:rPr lang="ru-RU" sz="1600" dirty="0" err="1"/>
              <a:t>боїв</a:t>
            </a:r>
            <a:r>
              <a:rPr lang="ru-RU" sz="1600" dirty="0"/>
              <a:t> </a:t>
            </a:r>
            <a:r>
              <a:rPr lang="ru-RU" sz="1600" dirty="0" err="1"/>
              <a:t>загинуло</a:t>
            </a:r>
            <a:r>
              <a:rPr lang="ru-RU" sz="1600" dirty="0"/>
              <a:t> та </a:t>
            </a:r>
            <a:r>
              <a:rPr lang="ru-RU" sz="1600" dirty="0" err="1"/>
              <a:t>було</a:t>
            </a:r>
            <a:r>
              <a:rPr lang="ru-RU" sz="1600" dirty="0"/>
              <a:t> поранено </a:t>
            </a:r>
            <a:r>
              <a:rPr lang="ru-RU" sz="1600" dirty="0" err="1"/>
              <a:t>близько</a:t>
            </a:r>
            <a:r>
              <a:rPr lang="ru-RU" sz="1600" dirty="0"/>
              <a:t> </a:t>
            </a:r>
            <a:r>
              <a:rPr lang="ru-RU" sz="1600" dirty="0" err="1"/>
              <a:t>сотні</a:t>
            </a:r>
            <a:r>
              <a:rPr lang="ru-RU" sz="1600" dirty="0"/>
              <a:t> людей. </a:t>
            </a:r>
            <a:r>
              <a:rPr lang="ru-RU" sz="1600" dirty="0" err="1"/>
              <a:t>Ця</a:t>
            </a:r>
            <a:r>
              <a:rPr lang="ru-RU" sz="1600" dirty="0"/>
              <a:t> битва </a:t>
            </a:r>
            <a:r>
              <a:rPr lang="ru-RU" sz="1600" dirty="0" err="1"/>
              <a:t>значно</a:t>
            </a:r>
            <a:r>
              <a:rPr lang="ru-RU" sz="1600" dirty="0"/>
              <a:t> ослабила </a:t>
            </a:r>
            <a:r>
              <a:rPr lang="ru-RU" sz="1600" dirty="0" err="1"/>
              <a:t>січовиків</a:t>
            </a:r>
            <a:r>
              <a:rPr lang="ru-RU" sz="1600" dirty="0"/>
              <a:t> </a:t>
            </a:r>
            <a:r>
              <a:rPr lang="ru-RU" sz="1600" dirty="0" err="1"/>
              <a:t>напередодні</a:t>
            </a:r>
            <a:r>
              <a:rPr lang="ru-RU" sz="1600" dirty="0"/>
              <a:t> </a:t>
            </a:r>
            <a:r>
              <a:rPr lang="ru-RU" sz="1600" dirty="0" err="1"/>
              <a:t>угорського</a:t>
            </a:r>
            <a:r>
              <a:rPr lang="ru-RU" sz="1600" dirty="0"/>
              <a:t> </a:t>
            </a:r>
            <a:r>
              <a:rPr lang="ru-RU" sz="1600" dirty="0" err="1"/>
              <a:t>наступу</a:t>
            </a:r>
            <a:r>
              <a:rPr lang="ru-RU" sz="1600" dirty="0"/>
              <a:t> 15 </a:t>
            </a:r>
            <a:r>
              <a:rPr lang="ru-RU" sz="1600" dirty="0" err="1"/>
              <a:t>березня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 err="1"/>
              <a:t>Відбиваючись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чехів</a:t>
            </a:r>
            <a:r>
              <a:rPr lang="ru-RU" sz="1600" dirty="0"/>
              <a:t>, </a:t>
            </a:r>
            <a:r>
              <a:rPr lang="ru-RU" sz="1600" dirty="0" err="1"/>
              <a:t>їм</a:t>
            </a:r>
            <a:r>
              <a:rPr lang="ru-RU" sz="1600" dirty="0"/>
              <a:t> </a:t>
            </a:r>
            <a:r>
              <a:rPr lang="ru-RU" sz="1600" dirty="0" err="1"/>
              <a:t>доводилося</a:t>
            </a:r>
            <a:r>
              <a:rPr lang="ru-RU" sz="1600" dirty="0"/>
              <a:t> </a:t>
            </a:r>
            <a:r>
              <a:rPr lang="ru-RU" sz="1600" dirty="0" err="1"/>
              <a:t>використовувати</a:t>
            </a:r>
            <a:r>
              <a:rPr lang="ru-RU" sz="1600" dirty="0"/>
              <a:t> </a:t>
            </a:r>
            <a:r>
              <a:rPr lang="ru-RU" sz="1600" dirty="0" err="1"/>
              <a:t>лише</a:t>
            </a:r>
            <a:r>
              <a:rPr lang="ru-RU" sz="1600" dirty="0"/>
              <a:t> </a:t>
            </a:r>
            <a:r>
              <a:rPr lang="ru-RU" sz="1600" dirty="0" err="1"/>
              <a:t>револьвери</a:t>
            </a:r>
            <a:r>
              <a:rPr lang="ru-RU" sz="1600" dirty="0"/>
              <a:t>, </a:t>
            </a:r>
            <a:r>
              <a:rPr lang="ru-RU" sz="1600" dirty="0" err="1"/>
              <a:t>ховаючись</a:t>
            </a:r>
            <a:r>
              <a:rPr lang="ru-RU" sz="1600" dirty="0"/>
              <a:t> за </a:t>
            </a:r>
            <a:r>
              <a:rPr lang="ru-RU" sz="1600" dirty="0" err="1"/>
              <a:t>барикадами</a:t>
            </a:r>
            <a:r>
              <a:rPr lang="ru-RU" sz="1600" dirty="0"/>
              <a:t> </a:t>
            </a:r>
            <a:r>
              <a:rPr lang="ru-RU" sz="1600" dirty="0" err="1"/>
              <a:t>зі</a:t>
            </a:r>
            <a:r>
              <a:rPr lang="ru-RU" sz="1600" dirty="0"/>
              <a:t> </a:t>
            </a:r>
            <a:r>
              <a:rPr lang="ru-RU" sz="1600" dirty="0" err="1"/>
              <a:t>стільців</a:t>
            </a:r>
            <a:r>
              <a:rPr lang="ru-RU" sz="1600" dirty="0"/>
              <a:t> </a:t>
            </a:r>
            <a:r>
              <a:rPr lang="ru-RU" sz="1600" dirty="0" err="1"/>
              <a:t>всередині</a:t>
            </a:r>
            <a:r>
              <a:rPr lang="ru-RU" sz="1600" dirty="0"/>
              <a:t> </a:t>
            </a:r>
            <a:r>
              <a:rPr lang="ru-RU" sz="1600" dirty="0" err="1"/>
              <a:t>будівлі</a:t>
            </a:r>
            <a:r>
              <a:rPr lang="ru-RU" sz="1600" dirty="0"/>
              <a:t>.</a:t>
            </a:r>
            <a:endParaRPr lang="en-US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48846" y="121642"/>
            <a:ext cx="84033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+mj-lt"/>
              </a:rPr>
              <a:t>Штаб </a:t>
            </a:r>
            <a:r>
              <a:rPr lang="ru-RU" sz="3200" b="1" dirty="0" err="1">
                <a:solidFill>
                  <a:srgbClr val="FFFF00"/>
                </a:solidFill>
                <a:latin typeface="+mj-lt"/>
              </a:rPr>
              <a:t>Карпатської</a:t>
            </a:r>
            <a:r>
              <a:rPr lang="ru-RU" sz="32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+mj-lt"/>
              </a:rPr>
              <a:t>Січі</a:t>
            </a:r>
            <a:r>
              <a:rPr lang="ru-RU" sz="3200" b="1" dirty="0">
                <a:solidFill>
                  <a:srgbClr val="FFFF00"/>
                </a:solidFill>
                <a:latin typeface="+mj-lt"/>
              </a:rPr>
              <a:t>: </a:t>
            </a:r>
            <a:r>
              <a:rPr lang="ru-RU" sz="3200" b="1" dirty="0" err="1">
                <a:solidFill>
                  <a:srgbClr val="FFFF00"/>
                </a:solidFill>
                <a:latin typeface="+mj-lt"/>
              </a:rPr>
              <a:t>свідчення</a:t>
            </a:r>
            <a:r>
              <a:rPr lang="ru-RU" sz="32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+mj-lt"/>
              </a:rPr>
              <a:t>історії</a:t>
            </a:r>
            <a:endParaRPr lang="ru-RU" sz="32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85" y="969067"/>
            <a:ext cx="3129742" cy="23473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43" y="3657007"/>
            <a:ext cx="3131384" cy="25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49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3">
      <a:dk1>
        <a:srgbClr val="000000"/>
      </a:dk1>
      <a:lt1>
        <a:srgbClr val="FFFFFF"/>
      </a:lt1>
      <a:dk2>
        <a:srgbClr val="59512B"/>
      </a:dk2>
      <a:lt2>
        <a:srgbClr val="E7E4E6"/>
      </a:lt2>
      <a:accent1>
        <a:srgbClr val="F8F4EC"/>
      </a:accent1>
      <a:accent2>
        <a:srgbClr val="474134"/>
      </a:accent2>
      <a:accent3>
        <a:srgbClr val="E5E0D8"/>
      </a:accent3>
      <a:accent4>
        <a:srgbClr val="B6A592"/>
      </a:accent4>
      <a:accent5>
        <a:srgbClr val="F4F0ED"/>
      </a:accent5>
      <a:accent6>
        <a:srgbClr val="CEC5A7"/>
      </a:accent6>
      <a:hlink>
        <a:srgbClr val="827D57"/>
      </a:hlink>
      <a:folHlink>
        <a:srgbClr val="867052"/>
      </a:folHlink>
    </a:clrScheme>
    <a:fontScheme name="Custom 31">
      <a:majorFont>
        <a:latin typeface="Felix Titl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-Design-Berlin-Presentation_Win32_SW_v11" id="{A1E1012F-E9F8-4F40-92C8-C50A5DD6BDB3}" vid="{84DD5023-C7E9-4B03-B2A5-92320E38EF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9262BC-C013-4067-8A15-9DCD1281E34D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230e9df3-be65-4c73-a93b-d1236ebd677e"/>
    <ds:schemaRef ds:uri="16c05727-aa75-4e4a-9b5f-8a80a1165891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08AEB05A-1290-41EF-A3CD-520462C3FF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B04EA5-0343-4579-A177-61682A6D2ED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2629</Words>
  <Application>Microsoft Office PowerPoint</Application>
  <PresentationFormat>Широкоэкранный</PresentationFormat>
  <Paragraphs>109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Avenir Next LT Pro</vt:lpstr>
      <vt:lpstr>Calibri</vt:lpstr>
      <vt:lpstr>Felix Titling</vt:lpstr>
      <vt:lpstr>Gill Sans Nova Light</vt:lpstr>
      <vt:lpstr>Wingdings</vt:lpstr>
      <vt:lpstr>Office Theme</vt:lpstr>
      <vt:lpstr>Історичні пам’ятки міста Хуст</vt:lpstr>
      <vt:lpstr>Презентация PowerPoint</vt:lpstr>
      <vt:lpstr>Хустський замок</vt:lpstr>
      <vt:lpstr>Костел Святої Єлизавети</vt:lpstr>
      <vt:lpstr>Презентация PowerPoint</vt:lpstr>
      <vt:lpstr>Презентация PowerPoint</vt:lpstr>
      <vt:lpstr>Хустська спеціалізована школа №1 імені Августина Волошина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Сподіваюсь, вам сподобалась моя дослідницька робота.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2022-09-08T06:38:04Z</dcterms:created>
  <dcterms:modified xsi:type="dcterms:W3CDTF">2024-04-14T14:03:56Z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