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7"/>
  </p:normalViewPr>
  <p:slideViewPr>
    <p:cSldViewPr snapToGrid="0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18BE6-B411-15BA-01C0-90080F7CC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97C20-C514-4734-A0C8-F8FF65E403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F98F3E-1DD9-915A-9719-7912FADA2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FA28-E08B-D046-AE30-4AF12C9AB10A}" type="datetimeFigureOut">
              <a:rPr lang="ru-UA" smtClean="0"/>
              <a:t>14.04.2024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94F7AE-83E8-4A9B-F4EA-C541B8EFD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C7498B-55E1-9F52-A56C-788CEB6F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7AC96-E6F0-404E-8387-5656AD7D35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6577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F8F00B-3B02-ABCF-922A-B6856A24D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A7B59D-790E-D458-4221-3AA50869D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33F9B4-7D8A-221A-5F0A-7868229C3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FA28-E08B-D046-AE30-4AF12C9AB10A}" type="datetimeFigureOut">
              <a:rPr lang="ru-UA" smtClean="0"/>
              <a:t>14.04.2024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BB7E61-5FE5-C736-4AF1-DC0CA2557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38F5EB-E625-412B-798C-48894AD34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7AC96-E6F0-404E-8387-5656AD7D35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3290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E57BB3-FD06-E212-2B87-2169D6447B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0BF3D6-B2B2-EE97-52F8-948C34AF9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FAAD18-99E5-03B9-1459-0BA178BE7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FA28-E08B-D046-AE30-4AF12C9AB10A}" type="datetimeFigureOut">
              <a:rPr lang="ru-UA" smtClean="0"/>
              <a:t>14.04.2024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14370E-CF98-58C7-5F41-371449C1F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688DB7-F44F-3BAD-12C2-96667F0FF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7AC96-E6F0-404E-8387-5656AD7D35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3900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FC70D-F253-E629-F396-3B103CD59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343FA1-4251-EA0F-5028-ACFD3B5C5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869E4D-A9D2-9970-27ED-3F72404E6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FA28-E08B-D046-AE30-4AF12C9AB10A}" type="datetimeFigureOut">
              <a:rPr lang="ru-UA" smtClean="0"/>
              <a:t>14.04.2024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C13364-E286-D783-FAC1-E54BAD543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899793-C55B-FAE2-0C6F-F5467CC5B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7AC96-E6F0-404E-8387-5656AD7D35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3357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508A4-A628-C250-5D97-51E25DEC2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07C300-DE4D-B75C-DEAE-F806AD918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795BE4-0AA0-3934-DEFB-25C3056DF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FA28-E08B-D046-AE30-4AF12C9AB10A}" type="datetimeFigureOut">
              <a:rPr lang="ru-UA" smtClean="0"/>
              <a:t>14.04.2024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50993E-E909-4EAB-8DEE-7D6B1632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792DDA-FDA1-B533-4DEF-3CEDDAE6D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7AC96-E6F0-404E-8387-5656AD7D35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2767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19AE9-AA4E-4E9E-26D2-13B759A00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892DE5-F598-E468-B34D-E2E1D8831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416FE0-5F42-11DF-64C5-0088083F1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43D2B5-3D3F-CFFD-7D02-2B80CB084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FA28-E08B-D046-AE30-4AF12C9AB10A}" type="datetimeFigureOut">
              <a:rPr lang="ru-UA" smtClean="0"/>
              <a:t>14.04.2024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D4BC3D-01C7-FF96-F790-388E0B88B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889D1C-9689-3496-A659-54BDB136F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7AC96-E6F0-404E-8387-5656AD7D35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7193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5D201-6C90-35E9-4720-17CBECF7C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848ABC-F8B4-6929-5343-50D7E5383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5CE59E-416B-81D1-B53A-539F9450D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B406B4-9B30-9ACE-8962-90F58D9B9E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A5AD1B-B34F-D423-A139-16BEAE4F6D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2551751-8AF0-5732-5367-278B02F62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FA28-E08B-D046-AE30-4AF12C9AB10A}" type="datetimeFigureOut">
              <a:rPr lang="ru-UA" smtClean="0"/>
              <a:t>14.04.2024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8FEA6CE-27FD-0F14-2E5D-5602095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70C517-2DFD-CEFF-54F7-5D41571E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7AC96-E6F0-404E-8387-5656AD7D35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703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D7980-8A4D-E985-2825-A9B3B3D8E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FF6FC0-24D8-4B71-FE9B-EC8DD6BBC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FA28-E08B-D046-AE30-4AF12C9AB10A}" type="datetimeFigureOut">
              <a:rPr lang="ru-UA" smtClean="0"/>
              <a:t>14.04.2024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BD82CB4-C174-64AC-DEF9-D6B5FCC92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346656A-FCFC-DD47-98D3-31AAAB053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7AC96-E6F0-404E-8387-5656AD7D35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247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0747F0-340C-5DD5-C85D-A6ABDF981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FA28-E08B-D046-AE30-4AF12C9AB10A}" type="datetimeFigureOut">
              <a:rPr lang="ru-UA" smtClean="0"/>
              <a:t>14.04.2024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563C2A-7B2A-8706-F15B-D1C278D88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E2A32F-9396-E1F5-3E8B-416345192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7AC96-E6F0-404E-8387-5656AD7D35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207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438F57-7CB1-1E0C-D761-A9A9B82E8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4E2C32-63ED-BD3F-B340-AFD08255E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D21EA6-8E7E-8EC0-2D49-EF26789AB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EB17D1-F90F-B3FF-9696-E0E6A93E7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FA28-E08B-D046-AE30-4AF12C9AB10A}" type="datetimeFigureOut">
              <a:rPr lang="ru-UA" smtClean="0"/>
              <a:t>14.04.2024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410FC8-3C84-427C-2DFE-B748EE4F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7144A6-EF61-26DF-D787-87297CC7F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7AC96-E6F0-404E-8387-5656AD7D35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87691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858965-CEA7-B86D-7D38-083C277D5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B543450-D401-C22E-FEB5-49B7E1B9E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7FB7AF-F2EE-8ED1-D4D3-7D45C6C0F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2A46E9-2BE4-F6FF-02FA-5CECEE7CB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FA28-E08B-D046-AE30-4AF12C9AB10A}" type="datetimeFigureOut">
              <a:rPr lang="ru-UA" smtClean="0"/>
              <a:t>14.04.2024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D833A6-4C2C-9071-385A-B2F8BC620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13614E-162D-9210-096D-D2AB2D489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7AC96-E6F0-404E-8387-5656AD7D35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3016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2A5A9-D40E-A5ED-7871-C85F31B0B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0E5B37-DB98-157A-0B9C-B569CD23D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C30132-E83D-6FC6-6817-520AEF2611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1FA28-E08B-D046-AE30-4AF12C9AB10A}" type="datetimeFigureOut">
              <a:rPr lang="ru-UA" smtClean="0"/>
              <a:t>14.04.2024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27B1F3-2DBB-7636-D070-4F8A824EA4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E3258E-C04D-2F1F-DCB8-0E840ABA18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7AC96-E6F0-404E-8387-5656AD7D35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72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714DD9-2073-6989-5806-FD3D72B75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19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EE9E3-4C43-9CC0-40DC-92706A56A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DC88A-CE7F-8A36-7421-F9ADE956A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C1E43B-A67D-0046-8E17-2B1E5011B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46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5A13E-4C0E-031C-37CB-BC9516FBD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BC979B-BC77-2996-AAEC-48C33FDB5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DC1812-D467-B833-DC97-E60F505E4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02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EBDF98-04C2-FBEE-89AA-292476CB0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296E9C-4102-096A-A565-56833F90B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3F63F7-64AF-309F-38F7-21CFE1E33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13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1C43B1-840A-CA3F-DADE-751108C9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367DC-7343-679A-DDCC-445BCA319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AEA468-839B-F4D4-3804-9F74731C3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2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613D2-98D1-C5E4-A103-F132DB8FC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BCDF19-C06E-0CC9-8552-374F2E3F0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7C90D3-0E20-70F3-BF2E-2D9D5A3CB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30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29473-0744-0FC3-856E-4FEFD5315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C844C6-8E9F-F277-12FB-142627214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880AD0-CCCE-3EA6-3BB8-0B4869BB7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86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CBD233-CCAC-B618-117F-556E7E2ED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E33E10F-81C1-5930-DD04-AA3DA6CD6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1938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E877C-158F-9FF8-CC2C-EAC397CA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1429D3-6F2B-BF1E-9479-AD57E98B8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B75EB2-A292-7428-A7CB-118E200B5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06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0D434-8B3E-54D7-16C6-FB09B6E46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552C3B-6E0A-F510-2405-3E3A9025A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1D5355-5257-4A2C-E582-F0D506E16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80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37377-9B4C-6BBD-761A-E65DC71A8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40C976-F510-B7FF-450E-DDA01CEBA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2EB4CB-856F-C4E6-AAA0-B81E4D282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0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19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2317F4-669D-00A8-A7C3-AFB523D5F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30BB66-CFA9-46A3-F00F-61A29EA0D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C9FF9B-859F-1C6F-8DCD-64B712992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11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D1407-B8DB-D0F9-9CED-C29A9A937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21B90E-CF6B-E9C0-AA7A-9DB2C2CD1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2C3DC5-8086-C7B0-67D8-6DF039618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01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96DECA-1880-3E54-8DF8-4BE8BDCC6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9F4402-D8E0-18A7-1591-EB8CA1ADF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43B20C-0FB5-1790-84EE-A621B6008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61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77956F-9B1C-0A23-33EF-7206CE155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508247-5F06-4514-9FD3-F47F5A6C7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B43A74-A1D8-D6BB-FD2C-6A6BCB0C2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636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Macintosh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1</cp:revision>
  <dcterms:created xsi:type="dcterms:W3CDTF">2024-04-14T14:24:07Z</dcterms:created>
  <dcterms:modified xsi:type="dcterms:W3CDTF">2024-04-14T14:36:15Z</dcterms:modified>
</cp:coreProperties>
</file>