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TT Marxiana Grotesque" charset="0"/>
      <p:regular r:id="rId23"/>
    </p:embeddedFont>
    <p:embeddedFont>
      <p:font typeface="Molot" charset="0"/>
      <p:regular r:id="rId24"/>
    </p:embeddedFont>
    <p:embeddedFont>
      <p:font typeface="Meteoritika" charset="0"/>
      <p:regular r:id="rId25"/>
    </p:embeddedFont>
    <p:embeddedFont>
      <p:font typeface="Magnolia Script" charset="0"/>
      <p:regular r:id="rId26"/>
    </p:embeddedFont>
    <p:embeddedFont>
      <p:font typeface="Gloucester MT Extra Condensed" pitchFamily="18" charset="0"/>
      <p:regular r:id="rId27"/>
    </p:embeddedFont>
    <p:embeddedFont>
      <p:font typeface="Open Sans Bold" charset="0"/>
      <p:regular r:id="rId28"/>
    </p:embeddedFont>
    <p:embeddedFont>
      <p:font typeface="Proxima Nova Bold" charset="0"/>
      <p:regular r:id="rId29"/>
    </p:embeddedFont>
    <p:embeddedFont>
      <p:font typeface="Cooper BT Bold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DF103-CE68-4865-9B7F-B8A6F58EBC8A}" type="datetimeFigureOut">
              <a:rPr lang="uk-UA" smtClean="0"/>
              <a:pPr/>
              <a:t>12.04.2024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2796F-205F-419B-9711-47E33B3328B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2796F-205F-419B-9711-47E33B3328BD}" type="slidenum">
              <a:rPr lang="uk-UA" smtClean="0"/>
              <a:pPr/>
              <a:t>16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16.svg"/><Relationship Id="rId3" Type="http://schemas.openxmlformats.org/officeDocument/2006/relationships/image" Target="../media/image47.sv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image" Target="../media/image49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9" Type="http://schemas.openxmlformats.org/officeDocument/2006/relationships/image" Target="../media/image51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58.png"/><Relationship Id="rId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bsmu.edu.ua/blog/bdzholy-yak-indykatory-chystoty-dovkilly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egt.rshu.edu.ua/images/dustan/INDL3.pdf" TargetMode="External"/><Relationship Id="rId5" Type="http://schemas.openxmlformats.org/officeDocument/2006/relationships/hyperlink" Target="https://green-tour.org.ua/sites/default/files/upload/metodv1.pdf" TargetMode="External"/><Relationship Id="rId4" Type="http://schemas.openxmlformats.org/officeDocument/2006/relationships/hyperlink" Target="http://seriesbiology.univer.kharkov.ua/ukr/17(2013)/pdf/110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sv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4.png"/><Relationship Id="rId10" Type="http://schemas.openxmlformats.org/officeDocument/2006/relationships/image" Target="../media/image42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8.sv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2638" t="-9277" r="-2847" b="-1578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4F0E1">
                <a:alpha val="87843"/>
              </a:srgbClr>
            </a:solidFill>
          </p:spPr>
          <p:txBody>
            <a:bodyPr/>
            <a:lstStyle/>
            <a:p>
              <a:r>
                <a:rPr lang="uk-UA" dirty="0" smtClean="0"/>
                <a:t>  </a:t>
              </a:r>
              <a:endParaRPr lang="uk-UA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</p:txBody>
        </p:sp>
      </p:grpSp>
      <p:sp>
        <p:nvSpPr>
          <p:cNvPr id="6" name="AutoShape 6"/>
          <p:cNvSpPr/>
          <p:nvPr/>
        </p:nvSpPr>
        <p:spPr>
          <a:xfrm rot="-5400000">
            <a:off x="-719384" y="5129213"/>
            <a:ext cx="5177456" cy="0"/>
          </a:xfrm>
          <a:prstGeom prst="line">
            <a:avLst/>
          </a:prstGeom>
          <a:ln w="28575" cap="flat">
            <a:solidFill>
              <a:srgbClr val="3954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3829928" y="5129213"/>
            <a:ext cx="5177456" cy="0"/>
          </a:xfrm>
          <a:prstGeom prst="line">
            <a:avLst/>
          </a:prstGeom>
          <a:ln w="28575" cap="flat">
            <a:solidFill>
              <a:srgbClr val="3954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130187" y="4698608"/>
            <a:ext cx="669572" cy="669572"/>
          </a:xfrm>
          <a:custGeom>
            <a:avLst/>
            <a:gdLst/>
            <a:ahLst/>
            <a:cxnLst/>
            <a:rect l="l" t="t" r="r" b="b"/>
            <a:pathLst>
              <a:path w="669572" h="669572">
                <a:moveTo>
                  <a:pt x="0" y="0"/>
                </a:moveTo>
                <a:lnTo>
                  <a:pt x="669572" y="0"/>
                </a:lnTo>
                <a:lnTo>
                  <a:pt x="669572" y="669571"/>
                </a:lnTo>
                <a:lnTo>
                  <a:pt x="0" y="6695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18656" y="4830199"/>
            <a:ext cx="669572" cy="669572"/>
          </a:xfrm>
          <a:custGeom>
            <a:avLst/>
            <a:gdLst/>
            <a:ahLst/>
            <a:cxnLst/>
            <a:rect l="l" t="t" r="r" b="b"/>
            <a:pathLst>
              <a:path w="669572" h="669572">
                <a:moveTo>
                  <a:pt x="0" y="0"/>
                </a:moveTo>
                <a:lnTo>
                  <a:pt x="669571" y="0"/>
                </a:lnTo>
                <a:lnTo>
                  <a:pt x="669571" y="669571"/>
                </a:lnTo>
                <a:lnTo>
                  <a:pt x="0" y="66957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02189" y="2641638"/>
            <a:ext cx="13683622" cy="335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8"/>
              </a:lnSpc>
              <a:spcBef>
                <a:spcPct val="0"/>
              </a:spcBef>
            </a:pPr>
            <a:r>
              <a:rPr lang="en-US" sz="6427" dirty="0">
                <a:solidFill>
                  <a:srgbClr val="39543B"/>
                </a:solidFill>
                <a:latin typeface="TT Marxiana Grotesque"/>
              </a:rPr>
              <a:t> </a:t>
            </a:r>
            <a:r>
              <a:rPr lang="en-US" sz="6427" dirty="0">
                <a:solidFill>
                  <a:srgbClr val="39543B"/>
                </a:solidFill>
                <a:latin typeface="Times New Roman" pitchFamily="18" charset="0"/>
                <a:cs typeface="Times New Roman" pitchFamily="18" charset="0"/>
              </a:rPr>
              <a:t>ВИЗНАЧЕННЯ СТАНУ ДОВКІЛЛЯ МЕТОДОМ БІОІНДИКАЦІЇ ЧЕРВОНОКЛОПІВ ЧЕРВОНИХ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67069" y="5878801"/>
            <a:ext cx="11353862" cy="1722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endParaRPr dirty="0"/>
          </a:p>
          <a:p>
            <a:pPr algn="ctr">
              <a:lnSpc>
                <a:spcPts val="6887"/>
              </a:lnSpc>
              <a:spcBef>
                <a:spcPct val="0"/>
              </a:spcBef>
            </a:pPr>
            <a:r>
              <a:rPr lang="en-US" sz="4919" dirty="0">
                <a:solidFill>
                  <a:srgbClr val="39543B"/>
                </a:solidFill>
                <a:latin typeface="Times New Roman" pitchFamily="18" charset="0"/>
                <a:cs typeface="Times New Roman" pitchFamily="18" charset="0"/>
              </a:rPr>
              <a:t>ЛІЦЕЙ № 18 МІСТА КИЄВА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48392" y="1451665"/>
            <a:ext cx="3635486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39543B"/>
                </a:solidFill>
                <a:latin typeface="Molot"/>
              </a:rPr>
              <a:t>ЛІЦЕЙ 18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11954" y="1451665"/>
            <a:ext cx="2765942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39543B"/>
                </a:solidFill>
                <a:latin typeface="Molot"/>
              </a:rPr>
              <a:t>APRIL,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685800" y="-647700"/>
            <a:ext cx="22824607" cy="11382203"/>
            <a:chOff x="0" y="0"/>
            <a:chExt cx="6011419" cy="29977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11419" cy="2997782"/>
            </a:xfrm>
            <a:custGeom>
              <a:avLst/>
              <a:gdLst/>
              <a:ahLst/>
              <a:cxnLst/>
              <a:rect l="l" t="t" r="r" b="b"/>
              <a:pathLst>
                <a:path w="6011419" h="2997782">
                  <a:moveTo>
                    <a:pt x="0" y="0"/>
                  </a:moveTo>
                  <a:lnTo>
                    <a:pt x="6011419" y="0"/>
                  </a:lnTo>
                  <a:lnTo>
                    <a:pt x="6011419" y="2997782"/>
                  </a:lnTo>
                  <a:lnTo>
                    <a:pt x="0" y="2997782"/>
                  </a:lnTo>
                  <a:close/>
                </a:path>
              </a:pathLst>
            </a:custGeom>
            <a:solidFill>
              <a:srgbClr val="39543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6011419" cy="3064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1" name="Group 9"/>
          <p:cNvGrpSpPr/>
          <p:nvPr/>
        </p:nvGrpSpPr>
        <p:grpSpPr>
          <a:xfrm rot="21236122">
            <a:off x="11717326" y="1258815"/>
            <a:ext cx="2373131" cy="1523522"/>
            <a:chOff x="0" y="-66675"/>
            <a:chExt cx="2272566" cy="371648"/>
          </a:xfrm>
        </p:grpSpPr>
        <p:sp>
          <p:nvSpPr>
            <p:cNvPr id="112" name="Freeform 10"/>
            <p:cNvSpPr/>
            <p:nvPr/>
          </p:nvSpPr>
          <p:spPr>
            <a:xfrm>
              <a:off x="0" y="0"/>
              <a:ext cx="2272566" cy="304973"/>
            </a:xfrm>
            <a:custGeom>
              <a:avLst/>
              <a:gdLst/>
              <a:ahLst/>
              <a:cxnLst/>
              <a:rect l="l" t="t" r="r" b="b"/>
              <a:pathLst>
                <a:path w="2272566" h="304973">
                  <a:moveTo>
                    <a:pt x="45759" y="0"/>
                  </a:moveTo>
                  <a:lnTo>
                    <a:pt x="2226807" y="0"/>
                  </a:lnTo>
                  <a:cubicBezTo>
                    <a:pt x="2238943" y="0"/>
                    <a:pt x="2250582" y="4821"/>
                    <a:pt x="2259163" y="13402"/>
                  </a:cubicBezTo>
                  <a:cubicBezTo>
                    <a:pt x="2267745" y="21984"/>
                    <a:pt x="2272566" y="33623"/>
                    <a:pt x="2272566" y="45759"/>
                  </a:cubicBezTo>
                  <a:lnTo>
                    <a:pt x="2272566" y="259214"/>
                  </a:lnTo>
                  <a:cubicBezTo>
                    <a:pt x="2272566" y="271350"/>
                    <a:pt x="2267745" y="282989"/>
                    <a:pt x="2259163" y="291570"/>
                  </a:cubicBezTo>
                  <a:cubicBezTo>
                    <a:pt x="2250582" y="300152"/>
                    <a:pt x="2238943" y="304973"/>
                    <a:pt x="2226807" y="304973"/>
                  </a:cubicBezTo>
                  <a:lnTo>
                    <a:pt x="45759" y="304973"/>
                  </a:lnTo>
                  <a:cubicBezTo>
                    <a:pt x="33623" y="304973"/>
                    <a:pt x="21984" y="300152"/>
                    <a:pt x="13402" y="291570"/>
                  </a:cubicBezTo>
                  <a:cubicBezTo>
                    <a:pt x="4821" y="282989"/>
                    <a:pt x="0" y="271350"/>
                    <a:pt x="0" y="259214"/>
                  </a:cubicBezTo>
                  <a:lnTo>
                    <a:pt x="0" y="45759"/>
                  </a:lnTo>
                  <a:cubicBezTo>
                    <a:pt x="0" y="33623"/>
                    <a:pt x="4821" y="21984"/>
                    <a:pt x="13402" y="13402"/>
                  </a:cubicBezTo>
                  <a:cubicBezTo>
                    <a:pt x="21984" y="4821"/>
                    <a:pt x="33623" y="0"/>
                    <a:pt x="45759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13" name="TextBox 11"/>
            <p:cNvSpPr txBox="1"/>
            <p:nvPr/>
          </p:nvSpPr>
          <p:spPr>
            <a:xfrm>
              <a:off x="0" y="-66675"/>
              <a:ext cx="2272565" cy="37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8" name="Group 9"/>
          <p:cNvGrpSpPr/>
          <p:nvPr/>
        </p:nvGrpSpPr>
        <p:grpSpPr>
          <a:xfrm rot="21295143">
            <a:off x="13928853" y="3390600"/>
            <a:ext cx="2376715" cy="1182778"/>
            <a:chOff x="-22453" y="-66675"/>
            <a:chExt cx="2295018" cy="371648"/>
          </a:xfrm>
        </p:grpSpPr>
        <p:sp>
          <p:nvSpPr>
            <p:cNvPr id="109" name="Freeform 10"/>
            <p:cNvSpPr/>
            <p:nvPr/>
          </p:nvSpPr>
          <p:spPr>
            <a:xfrm>
              <a:off x="-22453" y="-46028"/>
              <a:ext cx="2272566" cy="247765"/>
            </a:xfrm>
            <a:custGeom>
              <a:avLst/>
              <a:gdLst/>
              <a:ahLst/>
              <a:cxnLst/>
              <a:rect l="l" t="t" r="r" b="b"/>
              <a:pathLst>
                <a:path w="2272566" h="304973">
                  <a:moveTo>
                    <a:pt x="45759" y="0"/>
                  </a:moveTo>
                  <a:lnTo>
                    <a:pt x="2226807" y="0"/>
                  </a:lnTo>
                  <a:cubicBezTo>
                    <a:pt x="2238943" y="0"/>
                    <a:pt x="2250582" y="4821"/>
                    <a:pt x="2259163" y="13402"/>
                  </a:cubicBezTo>
                  <a:cubicBezTo>
                    <a:pt x="2267745" y="21984"/>
                    <a:pt x="2272566" y="33623"/>
                    <a:pt x="2272566" y="45759"/>
                  </a:cubicBezTo>
                  <a:lnTo>
                    <a:pt x="2272566" y="259214"/>
                  </a:lnTo>
                  <a:cubicBezTo>
                    <a:pt x="2272566" y="271350"/>
                    <a:pt x="2267745" y="282989"/>
                    <a:pt x="2259163" y="291570"/>
                  </a:cubicBezTo>
                  <a:cubicBezTo>
                    <a:pt x="2250582" y="300152"/>
                    <a:pt x="2238943" y="304973"/>
                    <a:pt x="2226807" y="304973"/>
                  </a:cubicBezTo>
                  <a:lnTo>
                    <a:pt x="45759" y="304973"/>
                  </a:lnTo>
                  <a:cubicBezTo>
                    <a:pt x="33623" y="304973"/>
                    <a:pt x="21984" y="300152"/>
                    <a:pt x="13402" y="291570"/>
                  </a:cubicBezTo>
                  <a:cubicBezTo>
                    <a:pt x="4821" y="282989"/>
                    <a:pt x="0" y="271350"/>
                    <a:pt x="0" y="259214"/>
                  </a:cubicBezTo>
                  <a:lnTo>
                    <a:pt x="0" y="45759"/>
                  </a:lnTo>
                  <a:cubicBezTo>
                    <a:pt x="0" y="33623"/>
                    <a:pt x="4821" y="21984"/>
                    <a:pt x="13402" y="13402"/>
                  </a:cubicBezTo>
                  <a:cubicBezTo>
                    <a:pt x="21984" y="4821"/>
                    <a:pt x="33623" y="0"/>
                    <a:pt x="45759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10" name="TextBox 11"/>
            <p:cNvSpPr txBox="1"/>
            <p:nvPr/>
          </p:nvSpPr>
          <p:spPr>
            <a:xfrm>
              <a:off x="0" y="-66675"/>
              <a:ext cx="2272565" cy="37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9" name="Freeform 69"/>
          <p:cNvSpPr/>
          <p:nvPr/>
        </p:nvSpPr>
        <p:spPr>
          <a:xfrm>
            <a:off x="15990081" y="2058848"/>
            <a:ext cx="1269219" cy="1181528"/>
          </a:xfrm>
          <a:custGeom>
            <a:avLst/>
            <a:gdLst/>
            <a:ahLst/>
            <a:cxnLst/>
            <a:rect l="l" t="t" r="r" b="b"/>
            <a:pathLst>
              <a:path w="1269219" h="1181528">
                <a:moveTo>
                  <a:pt x="0" y="0"/>
                </a:moveTo>
                <a:lnTo>
                  <a:pt x="1269219" y="0"/>
                </a:lnTo>
                <a:lnTo>
                  <a:pt x="1269219" y="1181528"/>
                </a:lnTo>
                <a:lnTo>
                  <a:pt x="0" y="11815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6153033" y="537275"/>
            <a:ext cx="1269219" cy="1181528"/>
          </a:xfrm>
          <a:custGeom>
            <a:avLst/>
            <a:gdLst/>
            <a:ahLst/>
            <a:cxnLst/>
            <a:rect l="l" t="t" r="r" b="b"/>
            <a:pathLst>
              <a:path w="1269219" h="1181528">
                <a:moveTo>
                  <a:pt x="0" y="0"/>
                </a:moveTo>
                <a:lnTo>
                  <a:pt x="1269219" y="0"/>
                </a:lnTo>
                <a:lnTo>
                  <a:pt x="1269219" y="1181528"/>
                </a:lnTo>
                <a:lnTo>
                  <a:pt x="0" y="11815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14579672" y="743555"/>
            <a:ext cx="1363811" cy="1269584"/>
          </a:xfrm>
          <a:custGeom>
            <a:avLst/>
            <a:gdLst/>
            <a:ahLst/>
            <a:cxnLst/>
            <a:rect l="l" t="t" r="r" b="b"/>
            <a:pathLst>
              <a:path w="1363811" h="1269584">
                <a:moveTo>
                  <a:pt x="0" y="0"/>
                </a:moveTo>
                <a:lnTo>
                  <a:pt x="1363811" y="0"/>
                </a:lnTo>
                <a:lnTo>
                  <a:pt x="1363811" y="1269585"/>
                </a:lnTo>
                <a:lnTo>
                  <a:pt x="0" y="126958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5" name="Group 9"/>
          <p:cNvGrpSpPr/>
          <p:nvPr/>
        </p:nvGrpSpPr>
        <p:grpSpPr>
          <a:xfrm rot="21295143">
            <a:off x="14641890" y="1551447"/>
            <a:ext cx="3034045" cy="1326707"/>
            <a:chOff x="-22453" y="-66675"/>
            <a:chExt cx="2295018" cy="371648"/>
          </a:xfrm>
        </p:grpSpPr>
        <p:sp>
          <p:nvSpPr>
            <p:cNvPr id="106" name="Freeform 10"/>
            <p:cNvSpPr/>
            <p:nvPr/>
          </p:nvSpPr>
          <p:spPr>
            <a:xfrm>
              <a:off x="-22453" y="-46028"/>
              <a:ext cx="2272566" cy="247765"/>
            </a:xfrm>
            <a:custGeom>
              <a:avLst/>
              <a:gdLst/>
              <a:ahLst/>
              <a:cxnLst/>
              <a:rect l="l" t="t" r="r" b="b"/>
              <a:pathLst>
                <a:path w="2272566" h="304973">
                  <a:moveTo>
                    <a:pt x="45759" y="0"/>
                  </a:moveTo>
                  <a:lnTo>
                    <a:pt x="2226807" y="0"/>
                  </a:lnTo>
                  <a:cubicBezTo>
                    <a:pt x="2238943" y="0"/>
                    <a:pt x="2250582" y="4821"/>
                    <a:pt x="2259163" y="13402"/>
                  </a:cubicBezTo>
                  <a:cubicBezTo>
                    <a:pt x="2267745" y="21984"/>
                    <a:pt x="2272566" y="33623"/>
                    <a:pt x="2272566" y="45759"/>
                  </a:cubicBezTo>
                  <a:lnTo>
                    <a:pt x="2272566" y="259214"/>
                  </a:lnTo>
                  <a:cubicBezTo>
                    <a:pt x="2272566" y="271350"/>
                    <a:pt x="2267745" y="282989"/>
                    <a:pt x="2259163" y="291570"/>
                  </a:cubicBezTo>
                  <a:cubicBezTo>
                    <a:pt x="2250582" y="300152"/>
                    <a:pt x="2238943" y="304973"/>
                    <a:pt x="2226807" y="304973"/>
                  </a:cubicBezTo>
                  <a:lnTo>
                    <a:pt x="45759" y="304973"/>
                  </a:lnTo>
                  <a:cubicBezTo>
                    <a:pt x="33623" y="304973"/>
                    <a:pt x="21984" y="300152"/>
                    <a:pt x="13402" y="291570"/>
                  </a:cubicBezTo>
                  <a:cubicBezTo>
                    <a:pt x="4821" y="282989"/>
                    <a:pt x="0" y="271350"/>
                    <a:pt x="0" y="259214"/>
                  </a:cubicBezTo>
                  <a:lnTo>
                    <a:pt x="0" y="45759"/>
                  </a:lnTo>
                  <a:cubicBezTo>
                    <a:pt x="0" y="33623"/>
                    <a:pt x="4821" y="21984"/>
                    <a:pt x="13402" y="13402"/>
                  </a:cubicBezTo>
                  <a:cubicBezTo>
                    <a:pt x="21984" y="4821"/>
                    <a:pt x="33623" y="0"/>
                    <a:pt x="45759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07" name="TextBox 11"/>
            <p:cNvSpPr txBox="1"/>
            <p:nvPr/>
          </p:nvSpPr>
          <p:spPr>
            <a:xfrm>
              <a:off x="0" y="-66675"/>
              <a:ext cx="2272565" cy="37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4" name="Freeform 10"/>
          <p:cNvSpPr/>
          <p:nvPr/>
        </p:nvSpPr>
        <p:spPr>
          <a:xfrm rot="21152759">
            <a:off x="10439400" y="3314700"/>
            <a:ext cx="2743200" cy="685800"/>
          </a:xfrm>
          <a:custGeom>
            <a:avLst/>
            <a:gdLst/>
            <a:ahLst/>
            <a:cxnLst/>
            <a:rect l="l" t="t" r="r" b="b"/>
            <a:pathLst>
              <a:path w="2272566" h="304973">
                <a:moveTo>
                  <a:pt x="45759" y="0"/>
                </a:moveTo>
                <a:lnTo>
                  <a:pt x="2226807" y="0"/>
                </a:lnTo>
                <a:cubicBezTo>
                  <a:pt x="2238943" y="0"/>
                  <a:pt x="2250582" y="4821"/>
                  <a:pt x="2259163" y="13402"/>
                </a:cubicBezTo>
                <a:cubicBezTo>
                  <a:pt x="2267745" y="21984"/>
                  <a:pt x="2272566" y="33623"/>
                  <a:pt x="2272566" y="45759"/>
                </a:cubicBezTo>
                <a:lnTo>
                  <a:pt x="2272566" y="259214"/>
                </a:lnTo>
                <a:cubicBezTo>
                  <a:pt x="2272566" y="271350"/>
                  <a:pt x="2267745" y="282989"/>
                  <a:pt x="2259163" y="291570"/>
                </a:cubicBezTo>
                <a:cubicBezTo>
                  <a:pt x="2250582" y="300152"/>
                  <a:pt x="2238943" y="304973"/>
                  <a:pt x="2226807" y="304973"/>
                </a:cubicBezTo>
                <a:lnTo>
                  <a:pt x="45759" y="304973"/>
                </a:lnTo>
                <a:cubicBezTo>
                  <a:pt x="33623" y="304973"/>
                  <a:pt x="21984" y="300152"/>
                  <a:pt x="13402" y="291570"/>
                </a:cubicBezTo>
                <a:cubicBezTo>
                  <a:pt x="4821" y="282989"/>
                  <a:pt x="0" y="271350"/>
                  <a:pt x="0" y="259214"/>
                </a:cubicBezTo>
                <a:lnTo>
                  <a:pt x="0" y="45759"/>
                </a:lnTo>
                <a:cubicBezTo>
                  <a:pt x="0" y="33623"/>
                  <a:pt x="4821" y="21984"/>
                  <a:pt x="13402" y="13402"/>
                </a:cubicBezTo>
                <a:cubicBezTo>
                  <a:pt x="21984" y="4821"/>
                  <a:pt x="33623" y="0"/>
                  <a:pt x="45759" y="0"/>
                </a:cubicBezTo>
                <a:close/>
              </a:path>
            </a:pathLst>
          </a:custGeom>
          <a:solidFill>
            <a:srgbClr val="E7D9CD"/>
          </a:solidFill>
        </p:spPr>
      </p:sp>
      <p:grpSp>
        <p:nvGrpSpPr>
          <p:cNvPr id="2" name="Group 2"/>
          <p:cNvGrpSpPr/>
          <p:nvPr/>
        </p:nvGrpSpPr>
        <p:grpSpPr>
          <a:xfrm>
            <a:off x="2743200" y="4838700"/>
            <a:ext cx="5334000" cy="1295399"/>
            <a:chOff x="0" y="0"/>
            <a:chExt cx="1965895" cy="4338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65896" cy="433811"/>
            </a:xfrm>
            <a:custGeom>
              <a:avLst/>
              <a:gdLst/>
              <a:ahLst/>
              <a:cxnLst/>
              <a:rect l="l" t="t" r="r" b="b"/>
              <a:pathLst>
                <a:path w="1965896" h="433811">
                  <a:moveTo>
                    <a:pt x="52897" y="0"/>
                  </a:moveTo>
                  <a:lnTo>
                    <a:pt x="1912998" y="0"/>
                  </a:lnTo>
                  <a:cubicBezTo>
                    <a:pt x="1927028" y="0"/>
                    <a:pt x="1940482" y="5573"/>
                    <a:pt x="1950402" y="15493"/>
                  </a:cubicBezTo>
                  <a:cubicBezTo>
                    <a:pt x="1960322" y="25413"/>
                    <a:pt x="1965896" y="38868"/>
                    <a:pt x="1965896" y="52897"/>
                  </a:cubicBezTo>
                  <a:lnTo>
                    <a:pt x="1965896" y="380913"/>
                  </a:lnTo>
                  <a:cubicBezTo>
                    <a:pt x="1965896" y="410128"/>
                    <a:pt x="1942213" y="433811"/>
                    <a:pt x="1912998" y="433811"/>
                  </a:cubicBezTo>
                  <a:lnTo>
                    <a:pt x="52897" y="433811"/>
                  </a:lnTo>
                  <a:cubicBezTo>
                    <a:pt x="23683" y="433811"/>
                    <a:pt x="0" y="410128"/>
                    <a:pt x="0" y="380913"/>
                  </a:cubicBezTo>
                  <a:lnTo>
                    <a:pt x="0" y="52897"/>
                  </a:lnTo>
                  <a:cubicBezTo>
                    <a:pt x="0" y="23683"/>
                    <a:pt x="23683" y="0"/>
                    <a:pt x="5289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965895" cy="5004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37636" y="-32752"/>
            <a:ext cx="8628651" cy="1411099"/>
            <a:chOff x="0" y="-66675"/>
            <a:chExt cx="2272566" cy="3716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2566" cy="304973"/>
            </a:xfrm>
            <a:custGeom>
              <a:avLst/>
              <a:gdLst/>
              <a:ahLst/>
              <a:cxnLst/>
              <a:rect l="l" t="t" r="r" b="b"/>
              <a:pathLst>
                <a:path w="2272566" h="304973">
                  <a:moveTo>
                    <a:pt x="45759" y="0"/>
                  </a:moveTo>
                  <a:lnTo>
                    <a:pt x="2226807" y="0"/>
                  </a:lnTo>
                  <a:cubicBezTo>
                    <a:pt x="2238943" y="0"/>
                    <a:pt x="2250582" y="4821"/>
                    <a:pt x="2259163" y="13402"/>
                  </a:cubicBezTo>
                  <a:cubicBezTo>
                    <a:pt x="2267745" y="21984"/>
                    <a:pt x="2272566" y="33623"/>
                    <a:pt x="2272566" y="45759"/>
                  </a:cubicBezTo>
                  <a:lnTo>
                    <a:pt x="2272566" y="259214"/>
                  </a:lnTo>
                  <a:cubicBezTo>
                    <a:pt x="2272566" y="271350"/>
                    <a:pt x="2267745" y="282989"/>
                    <a:pt x="2259163" y="291570"/>
                  </a:cubicBezTo>
                  <a:cubicBezTo>
                    <a:pt x="2250582" y="300152"/>
                    <a:pt x="2238943" y="304973"/>
                    <a:pt x="2226807" y="304973"/>
                  </a:cubicBezTo>
                  <a:lnTo>
                    <a:pt x="45759" y="304973"/>
                  </a:lnTo>
                  <a:cubicBezTo>
                    <a:pt x="33623" y="304973"/>
                    <a:pt x="21984" y="300152"/>
                    <a:pt x="13402" y="291570"/>
                  </a:cubicBezTo>
                  <a:cubicBezTo>
                    <a:pt x="4821" y="282989"/>
                    <a:pt x="0" y="271350"/>
                    <a:pt x="0" y="259214"/>
                  </a:cubicBezTo>
                  <a:lnTo>
                    <a:pt x="0" y="45759"/>
                  </a:lnTo>
                  <a:cubicBezTo>
                    <a:pt x="0" y="33623"/>
                    <a:pt x="4821" y="21984"/>
                    <a:pt x="13402" y="13402"/>
                  </a:cubicBezTo>
                  <a:cubicBezTo>
                    <a:pt x="21984" y="4821"/>
                    <a:pt x="33623" y="0"/>
                    <a:pt x="45759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2272565" cy="37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04486" y="1706044"/>
            <a:ext cx="8168439" cy="1215133"/>
            <a:chOff x="0" y="0"/>
            <a:chExt cx="2151358" cy="3200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1358" cy="320035"/>
            </a:xfrm>
            <a:custGeom>
              <a:avLst/>
              <a:gdLst/>
              <a:ahLst/>
              <a:cxnLst/>
              <a:rect l="l" t="t" r="r" b="b"/>
              <a:pathLst>
                <a:path w="2151358" h="320035">
                  <a:moveTo>
                    <a:pt x="48337" y="0"/>
                  </a:moveTo>
                  <a:lnTo>
                    <a:pt x="2103021" y="0"/>
                  </a:lnTo>
                  <a:cubicBezTo>
                    <a:pt x="2115841" y="0"/>
                    <a:pt x="2128136" y="5093"/>
                    <a:pt x="2137201" y="14158"/>
                  </a:cubicBezTo>
                  <a:cubicBezTo>
                    <a:pt x="2146266" y="23223"/>
                    <a:pt x="2151358" y="35517"/>
                    <a:pt x="2151358" y="48337"/>
                  </a:cubicBezTo>
                  <a:lnTo>
                    <a:pt x="2151358" y="271698"/>
                  </a:lnTo>
                  <a:cubicBezTo>
                    <a:pt x="2151358" y="284518"/>
                    <a:pt x="2146266" y="296812"/>
                    <a:pt x="2137201" y="305877"/>
                  </a:cubicBezTo>
                  <a:cubicBezTo>
                    <a:pt x="2128136" y="314942"/>
                    <a:pt x="2115841" y="320035"/>
                    <a:pt x="2103021" y="320035"/>
                  </a:cubicBezTo>
                  <a:lnTo>
                    <a:pt x="48337" y="320035"/>
                  </a:lnTo>
                  <a:cubicBezTo>
                    <a:pt x="35517" y="320035"/>
                    <a:pt x="23223" y="314942"/>
                    <a:pt x="14158" y="305877"/>
                  </a:cubicBezTo>
                  <a:cubicBezTo>
                    <a:pt x="5093" y="296812"/>
                    <a:pt x="0" y="284518"/>
                    <a:pt x="0" y="271698"/>
                  </a:cubicBezTo>
                  <a:lnTo>
                    <a:pt x="0" y="48337"/>
                  </a:lnTo>
                  <a:cubicBezTo>
                    <a:pt x="0" y="35517"/>
                    <a:pt x="5093" y="23223"/>
                    <a:pt x="14158" y="14158"/>
                  </a:cubicBezTo>
                  <a:cubicBezTo>
                    <a:pt x="23223" y="5093"/>
                    <a:pt x="35517" y="0"/>
                    <a:pt x="48337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2151358" cy="38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95108" y="3167143"/>
            <a:ext cx="2806408" cy="1312873"/>
            <a:chOff x="0" y="0"/>
            <a:chExt cx="739136" cy="3457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9136" cy="345777"/>
            </a:xfrm>
            <a:custGeom>
              <a:avLst/>
              <a:gdLst/>
              <a:ahLst/>
              <a:cxnLst/>
              <a:rect l="l" t="t" r="r" b="b"/>
              <a:pathLst>
                <a:path w="739136" h="345777">
                  <a:moveTo>
                    <a:pt x="140692" y="0"/>
                  </a:moveTo>
                  <a:lnTo>
                    <a:pt x="598445" y="0"/>
                  </a:lnTo>
                  <a:cubicBezTo>
                    <a:pt x="676147" y="0"/>
                    <a:pt x="739136" y="62990"/>
                    <a:pt x="739136" y="140692"/>
                  </a:cubicBezTo>
                  <a:lnTo>
                    <a:pt x="739136" y="205086"/>
                  </a:lnTo>
                  <a:cubicBezTo>
                    <a:pt x="739136" y="282788"/>
                    <a:pt x="676147" y="345777"/>
                    <a:pt x="598445" y="345777"/>
                  </a:cubicBezTo>
                  <a:lnTo>
                    <a:pt x="140692" y="345777"/>
                  </a:lnTo>
                  <a:cubicBezTo>
                    <a:pt x="62990" y="345777"/>
                    <a:pt x="0" y="282788"/>
                    <a:pt x="0" y="205086"/>
                  </a:cubicBezTo>
                  <a:lnTo>
                    <a:pt x="0" y="140692"/>
                  </a:lnTo>
                  <a:cubicBezTo>
                    <a:pt x="0" y="62990"/>
                    <a:pt x="62990" y="0"/>
                    <a:pt x="14069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739136" cy="412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31998" y="3197402"/>
            <a:ext cx="2481489" cy="1252356"/>
            <a:chOff x="0" y="0"/>
            <a:chExt cx="653561" cy="3298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53561" cy="329839"/>
            </a:xfrm>
            <a:custGeom>
              <a:avLst/>
              <a:gdLst/>
              <a:ahLst/>
              <a:cxnLst/>
              <a:rect l="l" t="t" r="r" b="b"/>
              <a:pathLst>
                <a:path w="653561" h="329839">
                  <a:moveTo>
                    <a:pt x="159113" y="0"/>
                  </a:moveTo>
                  <a:lnTo>
                    <a:pt x="494448" y="0"/>
                  </a:lnTo>
                  <a:cubicBezTo>
                    <a:pt x="582323" y="0"/>
                    <a:pt x="653561" y="71237"/>
                    <a:pt x="653561" y="159113"/>
                  </a:cubicBezTo>
                  <a:lnTo>
                    <a:pt x="653561" y="170725"/>
                  </a:lnTo>
                  <a:cubicBezTo>
                    <a:pt x="653561" y="212925"/>
                    <a:pt x="636797" y="253396"/>
                    <a:pt x="606958" y="283235"/>
                  </a:cubicBezTo>
                  <a:cubicBezTo>
                    <a:pt x="577118" y="313075"/>
                    <a:pt x="536647" y="329839"/>
                    <a:pt x="494448" y="329839"/>
                  </a:cubicBezTo>
                  <a:lnTo>
                    <a:pt x="159113" y="329839"/>
                  </a:lnTo>
                  <a:cubicBezTo>
                    <a:pt x="71237" y="329839"/>
                    <a:pt x="0" y="258601"/>
                    <a:pt x="0" y="170725"/>
                  </a:cubicBezTo>
                  <a:lnTo>
                    <a:pt x="0" y="159113"/>
                  </a:lnTo>
                  <a:cubicBezTo>
                    <a:pt x="0" y="116914"/>
                    <a:pt x="16764" y="76443"/>
                    <a:pt x="46603" y="46603"/>
                  </a:cubicBezTo>
                  <a:cubicBezTo>
                    <a:pt x="76443" y="16764"/>
                    <a:pt x="116914" y="0"/>
                    <a:pt x="159113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653561" cy="396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615841" y="3197402"/>
            <a:ext cx="2602136" cy="1252356"/>
            <a:chOff x="0" y="0"/>
            <a:chExt cx="685336" cy="32983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5336" cy="329839"/>
            </a:xfrm>
            <a:custGeom>
              <a:avLst/>
              <a:gdLst/>
              <a:ahLst/>
              <a:cxnLst/>
              <a:rect l="l" t="t" r="r" b="b"/>
              <a:pathLst>
                <a:path w="685336" h="329839">
                  <a:moveTo>
                    <a:pt x="151736" y="0"/>
                  </a:moveTo>
                  <a:lnTo>
                    <a:pt x="533600" y="0"/>
                  </a:lnTo>
                  <a:cubicBezTo>
                    <a:pt x="573843" y="0"/>
                    <a:pt x="612438" y="15986"/>
                    <a:pt x="640894" y="44442"/>
                  </a:cubicBezTo>
                  <a:cubicBezTo>
                    <a:pt x="669350" y="72898"/>
                    <a:pt x="685336" y="111493"/>
                    <a:pt x="685336" y="151736"/>
                  </a:cubicBezTo>
                  <a:lnTo>
                    <a:pt x="685336" y="178103"/>
                  </a:lnTo>
                  <a:cubicBezTo>
                    <a:pt x="685336" y="218345"/>
                    <a:pt x="669350" y="256940"/>
                    <a:pt x="640894" y="285396"/>
                  </a:cubicBezTo>
                  <a:cubicBezTo>
                    <a:pt x="612438" y="313852"/>
                    <a:pt x="573843" y="329839"/>
                    <a:pt x="533600" y="329839"/>
                  </a:cubicBezTo>
                  <a:lnTo>
                    <a:pt x="151736" y="329839"/>
                  </a:lnTo>
                  <a:cubicBezTo>
                    <a:pt x="111493" y="329839"/>
                    <a:pt x="72898" y="313852"/>
                    <a:pt x="44442" y="285396"/>
                  </a:cubicBezTo>
                  <a:cubicBezTo>
                    <a:pt x="15986" y="256940"/>
                    <a:pt x="0" y="218345"/>
                    <a:pt x="0" y="178103"/>
                  </a:cubicBezTo>
                  <a:lnTo>
                    <a:pt x="0" y="151736"/>
                  </a:lnTo>
                  <a:cubicBezTo>
                    <a:pt x="0" y="111493"/>
                    <a:pt x="15986" y="72898"/>
                    <a:pt x="44442" y="44442"/>
                  </a:cubicBezTo>
                  <a:cubicBezTo>
                    <a:pt x="72898" y="15986"/>
                    <a:pt x="111493" y="0"/>
                    <a:pt x="151736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685336" cy="3965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31155" y="6306805"/>
            <a:ext cx="5382337" cy="969244"/>
            <a:chOff x="0" y="0"/>
            <a:chExt cx="1417570" cy="25527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17570" cy="255274"/>
            </a:xfrm>
            <a:custGeom>
              <a:avLst/>
              <a:gdLst/>
              <a:ahLst/>
              <a:cxnLst/>
              <a:rect l="l" t="t" r="r" b="b"/>
              <a:pathLst>
                <a:path w="1417570" h="255274">
                  <a:moveTo>
                    <a:pt x="73358" y="0"/>
                  </a:moveTo>
                  <a:lnTo>
                    <a:pt x="1344212" y="0"/>
                  </a:lnTo>
                  <a:cubicBezTo>
                    <a:pt x="1363668" y="0"/>
                    <a:pt x="1382327" y="7729"/>
                    <a:pt x="1396084" y="21486"/>
                  </a:cubicBezTo>
                  <a:cubicBezTo>
                    <a:pt x="1409842" y="35243"/>
                    <a:pt x="1417570" y="53902"/>
                    <a:pt x="1417570" y="73358"/>
                  </a:cubicBezTo>
                  <a:lnTo>
                    <a:pt x="1417570" y="181916"/>
                  </a:lnTo>
                  <a:cubicBezTo>
                    <a:pt x="1417570" y="222431"/>
                    <a:pt x="1384727" y="255274"/>
                    <a:pt x="1344212" y="255274"/>
                  </a:cubicBezTo>
                  <a:lnTo>
                    <a:pt x="73358" y="255274"/>
                  </a:lnTo>
                  <a:cubicBezTo>
                    <a:pt x="53902" y="255274"/>
                    <a:pt x="35243" y="247545"/>
                    <a:pt x="21486" y="233788"/>
                  </a:cubicBezTo>
                  <a:cubicBezTo>
                    <a:pt x="7729" y="220031"/>
                    <a:pt x="0" y="201372"/>
                    <a:pt x="0" y="181916"/>
                  </a:cubicBezTo>
                  <a:lnTo>
                    <a:pt x="0" y="73358"/>
                  </a:lnTo>
                  <a:cubicBezTo>
                    <a:pt x="0" y="53902"/>
                    <a:pt x="7729" y="35243"/>
                    <a:pt x="21486" y="21486"/>
                  </a:cubicBezTo>
                  <a:cubicBezTo>
                    <a:pt x="35243" y="7729"/>
                    <a:pt x="53902" y="0"/>
                    <a:pt x="7335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417570" cy="3219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69506" y="7552274"/>
            <a:ext cx="3361648" cy="1336642"/>
            <a:chOff x="0" y="0"/>
            <a:chExt cx="885372" cy="35203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85372" cy="352037"/>
            </a:xfrm>
            <a:custGeom>
              <a:avLst/>
              <a:gdLst/>
              <a:ahLst/>
              <a:cxnLst/>
              <a:rect l="l" t="t" r="r" b="b"/>
              <a:pathLst>
                <a:path w="885372" h="352037">
                  <a:moveTo>
                    <a:pt x="117454" y="0"/>
                  </a:moveTo>
                  <a:lnTo>
                    <a:pt x="767919" y="0"/>
                  </a:lnTo>
                  <a:cubicBezTo>
                    <a:pt x="832787" y="0"/>
                    <a:pt x="885372" y="52586"/>
                    <a:pt x="885372" y="117454"/>
                  </a:cubicBezTo>
                  <a:lnTo>
                    <a:pt x="885372" y="234584"/>
                  </a:lnTo>
                  <a:cubicBezTo>
                    <a:pt x="885372" y="299452"/>
                    <a:pt x="832787" y="352037"/>
                    <a:pt x="767919" y="352037"/>
                  </a:cubicBezTo>
                  <a:lnTo>
                    <a:pt x="117454" y="352037"/>
                  </a:lnTo>
                  <a:cubicBezTo>
                    <a:pt x="52586" y="352037"/>
                    <a:pt x="0" y="299452"/>
                    <a:pt x="0" y="234584"/>
                  </a:cubicBezTo>
                  <a:lnTo>
                    <a:pt x="0" y="117454"/>
                  </a:lnTo>
                  <a:cubicBezTo>
                    <a:pt x="0" y="52586"/>
                    <a:pt x="52586" y="0"/>
                    <a:pt x="11745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885372" cy="418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755229" y="7552274"/>
            <a:ext cx="3818311" cy="1367258"/>
            <a:chOff x="0" y="0"/>
            <a:chExt cx="1005646" cy="3601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05646" cy="360101"/>
            </a:xfrm>
            <a:custGeom>
              <a:avLst/>
              <a:gdLst/>
              <a:ahLst/>
              <a:cxnLst/>
              <a:rect l="l" t="t" r="r" b="b"/>
              <a:pathLst>
                <a:path w="1005646" h="360101">
                  <a:moveTo>
                    <a:pt x="103406" y="0"/>
                  </a:moveTo>
                  <a:lnTo>
                    <a:pt x="902239" y="0"/>
                  </a:lnTo>
                  <a:cubicBezTo>
                    <a:pt x="959349" y="0"/>
                    <a:pt x="1005646" y="46297"/>
                    <a:pt x="1005646" y="103406"/>
                  </a:cubicBezTo>
                  <a:lnTo>
                    <a:pt x="1005646" y="256695"/>
                  </a:lnTo>
                  <a:cubicBezTo>
                    <a:pt x="1005646" y="313804"/>
                    <a:pt x="959349" y="360101"/>
                    <a:pt x="902239" y="360101"/>
                  </a:cubicBezTo>
                  <a:lnTo>
                    <a:pt x="103406" y="360101"/>
                  </a:lnTo>
                  <a:cubicBezTo>
                    <a:pt x="46297" y="360101"/>
                    <a:pt x="0" y="313804"/>
                    <a:pt x="0" y="256695"/>
                  </a:cubicBezTo>
                  <a:lnTo>
                    <a:pt x="0" y="103406"/>
                  </a:lnTo>
                  <a:cubicBezTo>
                    <a:pt x="0" y="46297"/>
                    <a:pt x="46297" y="0"/>
                    <a:pt x="103406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005646" cy="426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048234" y="7552274"/>
            <a:ext cx="2974330" cy="1367258"/>
            <a:chOff x="0" y="0"/>
            <a:chExt cx="783363" cy="36010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83363" cy="360101"/>
            </a:xfrm>
            <a:custGeom>
              <a:avLst/>
              <a:gdLst/>
              <a:ahLst/>
              <a:cxnLst/>
              <a:rect l="l" t="t" r="r" b="b"/>
              <a:pathLst>
                <a:path w="783363" h="360101">
                  <a:moveTo>
                    <a:pt x="132749" y="0"/>
                  </a:moveTo>
                  <a:lnTo>
                    <a:pt x="650614" y="0"/>
                  </a:lnTo>
                  <a:cubicBezTo>
                    <a:pt x="685821" y="0"/>
                    <a:pt x="719586" y="13986"/>
                    <a:pt x="744481" y="38881"/>
                  </a:cubicBezTo>
                  <a:cubicBezTo>
                    <a:pt x="769377" y="63776"/>
                    <a:pt x="783363" y="97541"/>
                    <a:pt x="783363" y="132749"/>
                  </a:cubicBezTo>
                  <a:lnTo>
                    <a:pt x="783363" y="227352"/>
                  </a:lnTo>
                  <a:cubicBezTo>
                    <a:pt x="783363" y="262560"/>
                    <a:pt x="769377" y="296325"/>
                    <a:pt x="744481" y="321220"/>
                  </a:cubicBezTo>
                  <a:cubicBezTo>
                    <a:pt x="719586" y="346115"/>
                    <a:pt x="685821" y="360101"/>
                    <a:pt x="650614" y="360101"/>
                  </a:cubicBezTo>
                  <a:lnTo>
                    <a:pt x="132749" y="360101"/>
                  </a:lnTo>
                  <a:cubicBezTo>
                    <a:pt x="59434" y="360101"/>
                    <a:pt x="0" y="300667"/>
                    <a:pt x="0" y="227352"/>
                  </a:cubicBezTo>
                  <a:lnTo>
                    <a:pt x="0" y="132749"/>
                  </a:lnTo>
                  <a:cubicBezTo>
                    <a:pt x="0" y="59434"/>
                    <a:pt x="59434" y="0"/>
                    <a:pt x="132749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783363" cy="426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697365" y="7533224"/>
            <a:ext cx="3017494" cy="1367258"/>
            <a:chOff x="0" y="0"/>
            <a:chExt cx="794731" cy="36010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94731" cy="360101"/>
            </a:xfrm>
            <a:custGeom>
              <a:avLst/>
              <a:gdLst/>
              <a:ahLst/>
              <a:cxnLst/>
              <a:rect l="l" t="t" r="r" b="b"/>
              <a:pathLst>
                <a:path w="794731" h="360101">
                  <a:moveTo>
                    <a:pt x="130850" y="0"/>
                  </a:moveTo>
                  <a:lnTo>
                    <a:pt x="663881" y="0"/>
                  </a:lnTo>
                  <a:cubicBezTo>
                    <a:pt x="736148" y="0"/>
                    <a:pt x="794731" y="58583"/>
                    <a:pt x="794731" y="130850"/>
                  </a:cubicBezTo>
                  <a:lnTo>
                    <a:pt x="794731" y="229251"/>
                  </a:lnTo>
                  <a:cubicBezTo>
                    <a:pt x="794731" y="301518"/>
                    <a:pt x="736148" y="360101"/>
                    <a:pt x="663881" y="360101"/>
                  </a:cubicBezTo>
                  <a:lnTo>
                    <a:pt x="130850" y="360101"/>
                  </a:lnTo>
                  <a:cubicBezTo>
                    <a:pt x="58583" y="360101"/>
                    <a:pt x="0" y="301518"/>
                    <a:pt x="0" y="229251"/>
                  </a:cubicBezTo>
                  <a:lnTo>
                    <a:pt x="0" y="130850"/>
                  </a:lnTo>
                  <a:cubicBezTo>
                    <a:pt x="0" y="58583"/>
                    <a:pt x="58583" y="0"/>
                    <a:pt x="130850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794731" cy="426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 rot="5322030">
            <a:off x="8500814" y="2730525"/>
            <a:ext cx="543858" cy="543858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5400000">
            <a:off x="5704308" y="2836479"/>
            <a:ext cx="444001" cy="444001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5400000">
            <a:off x="2773376" y="2764670"/>
            <a:ext cx="461340" cy="461340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>
            <a:off x="8251959" y="4641100"/>
            <a:ext cx="1324410" cy="1278657"/>
          </a:xfrm>
          <a:custGeom>
            <a:avLst/>
            <a:gdLst/>
            <a:ahLst/>
            <a:cxnLst/>
            <a:rect l="l" t="t" r="r" b="b"/>
            <a:pathLst>
              <a:path w="1324410" h="1278657">
                <a:moveTo>
                  <a:pt x="0" y="0"/>
                </a:moveTo>
                <a:lnTo>
                  <a:pt x="1324410" y="0"/>
                </a:lnTo>
                <a:lnTo>
                  <a:pt x="1324410" y="1278657"/>
                </a:lnTo>
                <a:lnTo>
                  <a:pt x="0" y="127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49"/>
          <p:cNvGrpSpPr/>
          <p:nvPr/>
        </p:nvGrpSpPr>
        <p:grpSpPr>
          <a:xfrm rot="5294605">
            <a:off x="5321408" y="5893465"/>
            <a:ext cx="489766" cy="400307"/>
            <a:chOff x="0" y="0"/>
            <a:chExt cx="99444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94440" cy="812800"/>
            </a:xfrm>
            <a:custGeom>
              <a:avLst/>
              <a:gdLst/>
              <a:ahLst/>
              <a:cxnLst/>
              <a:rect l="l" t="t" r="r" b="b"/>
              <a:pathLst>
                <a:path w="994440" h="812800">
                  <a:moveTo>
                    <a:pt x="994440" y="406400"/>
                  </a:moveTo>
                  <a:lnTo>
                    <a:pt x="588040" y="0"/>
                  </a:lnTo>
                  <a:lnTo>
                    <a:pt x="58804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588040" y="609600"/>
                  </a:lnTo>
                  <a:lnTo>
                    <a:pt x="588040" y="812800"/>
                  </a:lnTo>
                  <a:lnTo>
                    <a:pt x="99444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136525"/>
              <a:ext cx="89284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 rot="5400000">
            <a:off x="8281819" y="7220088"/>
            <a:ext cx="437845" cy="356815"/>
            <a:chOff x="0" y="0"/>
            <a:chExt cx="812800" cy="662379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662379"/>
            </a:xfrm>
            <a:custGeom>
              <a:avLst/>
              <a:gdLst/>
              <a:ahLst/>
              <a:cxnLst/>
              <a:rect l="l" t="t" r="r" b="b"/>
              <a:pathLst>
                <a:path w="812800" h="662379">
                  <a:moveTo>
                    <a:pt x="812800" y="33119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59179"/>
                  </a:lnTo>
                  <a:lnTo>
                    <a:pt x="406400" y="459179"/>
                  </a:lnTo>
                  <a:lnTo>
                    <a:pt x="406400" y="662379"/>
                  </a:lnTo>
                  <a:lnTo>
                    <a:pt x="812800" y="33119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136525"/>
              <a:ext cx="711200" cy="322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 rot="5400000">
            <a:off x="5329158" y="7189208"/>
            <a:ext cx="474267" cy="382153"/>
            <a:chOff x="0" y="0"/>
            <a:chExt cx="839642" cy="676563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39642" cy="676563"/>
            </a:xfrm>
            <a:custGeom>
              <a:avLst/>
              <a:gdLst/>
              <a:ahLst/>
              <a:cxnLst/>
              <a:rect l="l" t="t" r="r" b="b"/>
              <a:pathLst>
                <a:path w="839642" h="676563">
                  <a:moveTo>
                    <a:pt x="839642" y="338281"/>
                  </a:moveTo>
                  <a:lnTo>
                    <a:pt x="433242" y="0"/>
                  </a:lnTo>
                  <a:lnTo>
                    <a:pt x="433242" y="203200"/>
                  </a:lnTo>
                  <a:lnTo>
                    <a:pt x="0" y="203200"/>
                  </a:lnTo>
                  <a:lnTo>
                    <a:pt x="0" y="473363"/>
                  </a:lnTo>
                  <a:lnTo>
                    <a:pt x="433242" y="473363"/>
                  </a:lnTo>
                  <a:lnTo>
                    <a:pt x="433242" y="676563"/>
                  </a:lnTo>
                  <a:lnTo>
                    <a:pt x="839642" y="338281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136525"/>
              <a:ext cx="738042" cy="336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 rot="7763024">
            <a:off x="3308201" y="7130786"/>
            <a:ext cx="676743" cy="510161"/>
            <a:chOff x="0" y="0"/>
            <a:chExt cx="1039689" cy="783768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039689" cy="783768"/>
            </a:xfrm>
            <a:custGeom>
              <a:avLst/>
              <a:gdLst/>
              <a:ahLst/>
              <a:cxnLst/>
              <a:rect l="l" t="t" r="r" b="b"/>
              <a:pathLst>
                <a:path w="1039689" h="783768">
                  <a:moveTo>
                    <a:pt x="1039689" y="391884"/>
                  </a:moveTo>
                  <a:lnTo>
                    <a:pt x="633289" y="0"/>
                  </a:lnTo>
                  <a:lnTo>
                    <a:pt x="633289" y="203200"/>
                  </a:lnTo>
                  <a:lnTo>
                    <a:pt x="0" y="203200"/>
                  </a:lnTo>
                  <a:lnTo>
                    <a:pt x="0" y="580568"/>
                  </a:lnTo>
                  <a:lnTo>
                    <a:pt x="633289" y="580568"/>
                  </a:lnTo>
                  <a:lnTo>
                    <a:pt x="633289" y="783768"/>
                  </a:lnTo>
                  <a:lnTo>
                    <a:pt x="1039689" y="391884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136525"/>
              <a:ext cx="938089" cy="444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013487" y="7958222"/>
            <a:ext cx="1205526" cy="510418"/>
            <a:chOff x="0" y="0"/>
            <a:chExt cx="1474821" cy="624437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474822" cy="624437"/>
            </a:xfrm>
            <a:custGeom>
              <a:avLst/>
              <a:gdLst/>
              <a:ahLst/>
              <a:cxnLst/>
              <a:rect l="l" t="t" r="r" b="b"/>
              <a:pathLst>
                <a:path w="1474822" h="624437">
                  <a:moveTo>
                    <a:pt x="1474822" y="312218"/>
                  </a:moveTo>
                  <a:lnTo>
                    <a:pt x="1068422" y="0"/>
                  </a:lnTo>
                  <a:lnTo>
                    <a:pt x="1068422" y="203200"/>
                  </a:lnTo>
                  <a:lnTo>
                    <a:pt x="0" y="203200"/>
                  </a:lnTo>
                  <a:lnTo>
                    <a:pt x="0" y="421237"/>
                  </a:lnTo>
                  <a:lnTo>
                    <a:pt x="1068422" y="421237"/>
                  </a:lnTo>
                  <a:lnTo>
                    <a:pt x="1068422" y="624437"/>
                  </a:lnTo>
                  <a:lnTo>
                    <a:pt x="1474822" y="312218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136525"/>
              <a:ext cx="1373221" cy="284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4" name="Freeform 64"/>
          <p:cNvSpPr/>
          <p:nvPr/>
        </p:nvSpPr>
        <p:spPr>
          <a:xfrm>
            <a:off x="13202677" y="2208480"/>
            <a:ext cx="819888" cy="1031896"/>
          </a:xfrm>
          <a:custGeom>
            <a:avLst/>
            <a:gdLst/>
            <a:ahLst/>
            <a:cxnLst/>
            <a:rect l="l" t="t" r="r" b="b"/>
            <a:pathLst>
              <a:path w="819888" h="1031896">
                <a:moveTo>
                  <a:pt x="0" y="0"/>
                </a:moveTo>
                <a:lnTo>
                  <a:pt x="819888" y="0"/>
                </a:lnTo>
                <a:lnTo>
                  <a:pt x="819888" y="1031896"/>
                </a:lnTo>
                <a:lnTo>
                  <a:pt x="0" y="1031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2776577" y="510902"/>
            <a:ext cx="852198" cy="1072561"/>
          </a:xfrm>
          <a:custGeom>
            <a:avLst/>
            <a:gdLst/>
            <a:ahLst/>
            <a:cxnLst/>
            <a:rect l="l" t="t" r="r" b="b"/>
            <a:pathLst>
              <a:path w="852198" h="1072561">
                <a:moveTo>
                  <a:pt x="0" y="0"/>
                </a:moveTo>
                <a:lnTo>
                  <a:pt x="852199" y="0"/>
                </a:lnTo>
                <a:lnTo>
                  <a:pt x="852199" y="1072561"/>
                </a:lnTo>
                <a:lnTo>
                  <a:pt x="0" y="1072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11310391" y="1824693"/>
            <a:ext cx="871206" cy="1096484"/>
          </a:xfrm>
          <a:custGeom>
            <a:avLst/>
            <a:gdLst/>
            <a:ahLst/>
            <a:cxnLst/>
            <a:rect l="l" t="t" r="r" b="b"/>
            <a:pathLst>
              <a:path w="871206" h="1096484">
                <a:moveTo>
                  <a:pt x="0" y="0"/>
                </a:moveTo>
                <a:lnTo>
                  <a:pt x="871207" y="0"/>
                </a:lnTo>
                <a:lnTo>
                  <a:pt x="871207" y="1096484"/>
                </a:lnTo>
                <a:lnTo>
                  <a:pt x="0" y="1096484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950832" y="4142457"/>
            <a:ext cx="3985303" cy="1090771"/>
          </a:xfrm>
          <a:custGeom>
            <a:avLst/>
            <a:gdLst/>
            <a:ahLst/>
            <a:cxnLst/>
            <a:rect l="l" t="t" r="r" b="b"/>
            <a:pathLst>
              <a:path w="3985303" h="1090771">
                <a:moveTo>
                  <a:pt x="0" y="0"/>
                </a:moveTo>
                <a:lnTo>
                  <a:pt x="3985302" y="0"/>
                </a:lnTo>
                <a:lnTo>
                  <a:pt x="3985302" y="1090770"/>
                </a:lnTo>
                <a:lnTo>
                  <a:pt x="0" y="109077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71" name="Group 71"/>
          <p:cNvGrpSpPr>
            <a:grpSpLocks noChangeAspect="1"/>
          </p:cNvGrpSpPr>
          <p:nvPr/>
        </p:nvGrpSpPr>
        <p:grpSpPr>
          <a:xfrm>
            <a:off x="11277600" y="3771900"/>
            <a:ext cx="2118069" cy="1757574"/>
            <a:chOff x="0" y="0"/>
            <a:chExt cx="6350000" cy="5269230"/>
          </a:xfrm>
        </p:grpSpPr>
        <p:sp>
          <p:nvSpPr>
            <p:cNvPr id="72" name="Freeform 72"/>
            <p:cNvSpPr/>
            <p:nvPr/>
          </p:nvSpPr>
          <p:spPr>
            <a:xfrm>
              <a:off x="114300" y="106680"/>
              <a:ext cx="6121400" cy="5057140"/>
            </a:xfrm>
            <a:custGeom>
              <a:avLst/>
              <a:gdLst/>
              <a:ahLst/>
              <a:cxnLst/>
              <a:rect l="l" t="t" r="r" b="b"/>
              <a:pathLst>
                <a:path w="6121400" h="5057140">
                  <a:moveTo>
                    <a:pt x="5604510" y="1168400"/>
                  </a:moveTo>
                  <a:cubicBezTo>
                    <a:pt x="5723890" y="849630"/>
                    <a:pt x="5513070" y="590550"/>
                    <a:pt x="5284470" y="698500"/>
                  </a:cubicBezTo>
                  <a:cubicBezTo>
                    <a:pt x="5345430" y="50800"/>
                    <a:pt x="4484370" y="313690"/>
                    <a:pt x="4372610" y="0"/>
                  </a:cubicBezTo>
                  <a:lnTo>
                    <a:pt x="1750060" y="0"/>
                  </a:lnTo>
                  <a:cubicBezTo>
                    <a:pt x="1638300" y="314960"/>
                    <a:pt x="777240" y="52070"/>
                    <a:pt x="838200" y="698500"/>
                  </a:cubicBezTo>
                  <a:cubicBezTo>
                    <a:pt x="609600" y="590550"/>
                    <a:pt x="398780" y="849630"/>
                    <a:pt x="518160" y="1168400"/>
                  </a:cubicBezTo>
                  <a:cubicBezTo>
                    <a:pt x="246380" y="1162050"/>
                    <a:pt x="20320" y="1430020"/>
                    <a:pt x="1270" y="1634490"/>
                  </a:cubicBezTo>
                  <a:lnTo>
                    <a:pt x="0" y="3473450"/>
                  </a:lnTo>
                  <a:cubicBezTo>
                    <a:pt x="29210" y="3674110"/>
                    <a:pt x="250190" y="3902710"/>
                    <a:pt x="515620" y="3897630"/>
                  </a:cubicBezTo>
                  <a:cubicBezTo>
                    <a:pt x="396240" y="4216400"/>
                    <a:pt x="607060" y="4475480"/>
                    <a:pt x="835660" y="4367530"/>
                  </a:cubicBezTo>
                  <a:cubicBezTo>
                    <a:pt x="775970" y="5007610"/>
                    <a:pt x="1619250" y="4757420"/>
                    <a:pt x="1743710" y="5057140"/>
                  </a:cubicBezTo>
                  <a:lnTo>
                    <a:pt x="4376420" y="5057140"/>
                  </a:lnTo>
                  <a:cubicBezTo>
                    <a:pt x="4502150" y="4757420"/>
                    <a:pt x="5345430" y="5007610"/>
                    <a:pt x="5284470" y="4367530"/>
                  </a:cubicBezTo>
                  <a:cubicBezTo>
                    <a:pt x="5513070" y="4475480"/>
                    <a:pt x="5723890" y="4216400"/>
                    <a:pt x="5604510" y="3897630"/>
                  </a:cubicBezTo>
                  <a:cubicBezTo>
                    <a:pt x="5877560" y="3903980"/>
                    <a:pt x="6103620" y="3661410"/>
                    <a:pt x="6121400" y="3456940"/>
                  </a:cubicBezTo>
                  <a:lnTo>
                    <a:pt x="6121400" y="1609090"/>
                  </a:lnTo>
                  <a:cubicBezTo>
                    <a:pt x="6102350" y="1404620"/>
                    <a:pt x="5877560" y="1162050"/>
                    <a:pt x="5604510" y="1168400"/>
                  </a:cubicBezTo>
                </a:path>
              </a:pathLst>
            </a:custGeom>
            <a:blipFill>
              <a:blip r:embed="rId16" cstate="print"/>
              <a:stretch>
                <a:fillRect l="-24133" r="-15571" b="-12599"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63500" y="62230"/>
              <a:ext cx="6223000" cy="5144770"/>
            </a:xfrm>
            <a:custGeom>
              <a:avLst/>
              <a:gdLst/>
              <a:ahLst/>
              <a:cxnLst/>
              <a:rect l="l" t="t" r="r" b="b"/>
              <a:pathLst>
                <a:path w="6223000" h="5144770">
                  <a:moveTo>
                    <a:pt x="4447540" y="5144770"/>
                  </a:moveTo>
                  <a:lnTo>
                    <a:pt x="1772920" y="5144770"/>
                  </a:lnTo>
                  <a:lnTo>
                    <a:pt x="1764030" y="5128260"/>
                  </a:lnTo>
                  <a:cubicBezTo>
                    <a:pt x="1706880" y="5021580"/>
                    <a:pt x="1549400" y="4989830"/>
                    <a:pt x="1383030" y="4955540"/>
                  </a:cubicBezTo>
                  <a:cubicBezTo>
                    <a:pt x="1115060" y="4900930"/>
                    <a:pt x="811530" y="4838700"/>
                    <a:pt x="848360" y="4443730"/>
                  </a:cubicBezTo>
                  <a:cubicBezTo>
                    <a:pt x="756920" y="4486910"/>
                    <a:pt x="659130" y="4472940"/>
                    <a:pt x="588010" y="4406900"/>
                  </a:cubicBezTo>
                  <a:cubicBezTo>
                    <a:pt x="509270" y="4333240"/>
                    <a:pt x="444500" y="4174490"/>
                    <a:pt x="523240" y="3964940"/>
                  </a:cubicBezTo>
                  <a:lnTo>
                    <a:pt x="513080" y="3964940"/>
                  </a:lnTo>
                  <a:cubicBezTo>
                    <a:pt x="255270" y="3964940"/>
                    <a:pt x="29210" y="3740150"/>
                    <a:pt x="0" y="3538220"/>
                  </a:cubicBezTo>
                  <a:lnTo>
                    <a:pt x="0" y="1663700"/>
                  </a:lnTo>
                  <a:cubicBezTo>
                    <a:pt x="17780" y="1468120"/>
                    <a:pt x="232410" y="1182370"/>
                    <a:pt x="525780" y="1188720"/>
                  </a:cubicBezTo>
                  <a:cubicBezTo>
                    <a:pt x="447040" y="979170"/>
                    <a:pt x="511810" y="820420"/>
                    <a:pt x="590550" y="746760"/>
                  </a:cubicBezTo>
                  <a:cubicBezTo>
                    <a:pt x="661670" y="680720"/>
                    <a:pt x="759460" y="668020"/>
                    <a:pt x="850900" y="709930"/>
                  </a:cubicBezTo>
                  <a:cubicBezTo>
                    <a:pt x="814070" y="314960"/>
                    <a:pt x="1117600" y="252730"/>
                    <a:pt x="1385570" y="198120"/>
                  </a:cubicBezTo>
                  <a:cubicBezTo>
                    <a:pt x="1555750" y="163830"/>
                    <a:pt x="1717040" y="130810"/>
                    <a:pt x="1770380" y="17780"/>
                  </a:cubicBezTo>
                  <a:lnTo>
                    <a:pt x="1779270" y="0"/>
                  </a:lnTo>
                  <a:lnTo>
                    <a:pt x="4443730" y="0"/>
                  </a:lnTo>
                  <a:lnTo>
                    <a:pt x="4452620" y="17780"/>
                  </a:lnTo>
                  <a:cubicBezTo>
                    <a:pt x="4505960" y="130810"/>
                    <a:pt x="4667250" y="163830"/>
                    <a:pt x="4837430" y="198120"/>
                  </a:cubicBezTo>
                  <a:cubicBezTo>
                    <a:pt x="5105400" y="252730"/>
                    <a:pt x="5410200" y="314960"/>
                    <a:pt x="5372100" y="709930"/>
                  </a:cubicBezTo>
                  <a:cubicBezTo>
                    <a:pt x="5463540" y="666750"/>
                    <a:pt x="5561330" y="680720"/>
                    <a:pt x="5632450" y="746760"/>
                  </a:cubicBezTo>
                  <a:cubicBezTo>
                    <a:pt x="5711190" y="820420"/>
                    <a:pt x="5775960" y="979170"/>
                    <a:pt x="5697220" y="1188720"/>
                  </a:cubicBezTo>
                  <a:lnTo>
                    <a:pt x="5707380" y="1188720"/>
                  </a:lnTo>
                  <a:cubicBezTo>
                    <a:pt x="5979160" y="1188720"/>
                    <a:pt x="6203950" y="1423670"/>
                    <a:pt x="6223000" y="1634490"/>
                  </a:cubicBezTo>
                  <a:lnTo>
                    <a:pt x="6223000" y="3516630"/>
                  </a:lnTo>
                  <a:cubicBezTo>
                    <a:pt x="6203950" y="3728720"/>
                    <a:pt x="5979160" y="3964940"/>
                    <a:pt x="5707380" y="3964940"/>
                  </a:cubicBezTo>
                  <a:lnTo>
                    <a:pt x="5697220" y="3964940"/>
                  </a:lnTo>
                  <a:cubicBezTo>
                    <a:pt x="5775960" y="4174490"/>
                    <a:pt x="5711190" y="4333240"/>
                    <a:pt x="5632450" y="4406900"/>
                  </a:cubicBezTo>
                  <a:cubicBezTo>
                    <a:pt x="5561330" y="4472940"/>
                    <a:pt x="5463540" y="4485640"/>
                    <a:pt x="5372100" y="4443729"/>
                  </a:cubicBezTo>
                  <a:cubicBezTo>
                    <a:pt x="5408930" y="4838700"/>
                    <a:pt x="5105400" y="4900929"/>
                    <a:pt x="4837430" y="4955539"/>
                  </a:cubicBezTo>
                  <a:cubicBezTo>
                    <a:pt x="4671060" y="4989829"/>
                    <a:pt x="4513580" y="5021579"/>
                    <a:pt x="4456430" y="5128259"/>
                  </a:cubicBezTo>
                  <a:lnTo>
                    <a:pt x="4447540" y="5144769"/>
                  </a:lnTo>
                  <a:close/>
                  <a:moveTo>
                    <a:pt x="1809750" y="5082540"/>
                  </a:moveTo>
                  <a:lnTo>
                    <a:pt x="4411980" y="5082540"/>
                  </a:lnTo>
                  <a:cubicBezTo>
                    <a:pt x="4488180" y="4963160"/>
                    <a:pt x="4652010" y="4930140"/>
                    <a:pt x="4826000" y="4894580"/>
                  </a:cubicBezTo>
                  <a:cubicBezTo>
                    <a:pt x="5091430" y="4839970"/>
                    <a:pt x="5342891" y="4789170"/>
                    <a:pt x="5311141" y="4448810"/>
                  </a:cubicBezTo>
                  <a:lnTo>
                    <a:pt x="5300981" y="4339590"/>
                  </a:lnTo>
                  <a:lnTo>
                    <a:pt x="5400041" y="4386580"/>
                  </a:lnTo>
                  <a:cubicBezTo>
                    <a:pt x="5468620" y="4418330"/>
                    <a:pt x="5538470" y="4409440"/>
                    <a:pt x="5590541" y="4361180"/>
                  </a:cubicBezTo>
                  <a:cubicBezTo>
                    <a:pt x="5655311" y="4301490"/>
                    <a:pt x="5707381" y="4166870"/>
                    <a:pt x="5640070" y="3987800"/>
                  </a:cubicBezTo>
                  <a:lnTo>
                    <a:pt x="5607050" y="3901440"/>
                  </a:lnTo>
                  <a:lnTo>
                    <a:pt x="5707380" y="3903981"/>
                  </a:lnTo>
                  <a:cubicBezTo>
                    <a:pt x="5942330" y="3903981"/>
                    <a:pt x="6144260" y="3694431"/>
                    <a:pt x="6160770" y="3514090"/>
                  </a:cubicBezTo>
                  <a:lnTo>
                    <a:pt x="6160770" y="1639570"/>
                  </a:lnTo>
                  <a:cubicBezTo>
                    <a:pt x="6142991" y="1460500"/>
                    <a:pt x="5942330" y="1252220"/>
                    <a:pt x="5707380" y="1252220"/>
                  </a:cubicBezTo>
                  <a:lnTo>
                    <a:pt x="5605780" y="1254760"/>
                  </a:lnTo>
                  <a:lnTo>
                    <a:pt x="5638800" y="1168400"/>
                  </a:lnTo>
                  <a:cubicBezTo>
                    <a:pt x="5706110" y="988060"/>
                    <a:pt x="5654041" y="854710"/>
                    <a:pt x="5589270" y="795020"/>
                  </a:cubicBezTo>
                  <a:cubicBezTo>
                    <a:pt x="5537200" y="746760"/>
                    <a:pt x="5467350" y="736600"/>
                    <a:pt x="5398770" y="769620"/>
                  </a:cubicBezTo>
                  <a:lnTo>
                    <a:pt x="5299711" y="816610"/>
                  </a:lnTo>
                  <a:lnTo>
                    <a:pt x="5309870" y="707390"/>
                  </a:lnTo>
                  <a:cubicBezTo>
                    <a:pt x="5341620" y="368300"/>
                    <a:pt x="5090161" y="316230"/>
                    <a:pt x="4824730" y="261620"/>
                  </a:cubicBezTo>
                  <a:cubicBezTo>
                    <a:pt x="4646930" y="224790"/>
                    <a:pt x="4478020" y="190500"/>
                    <a:pt x="4404360" y="63500"/>
                  </a:cubicBezTo>
                  <a:lnTo>
                    <a:pt x="1818640" y="63500"/>
                  </a:lnTo>
                  <a:cubicBezTo>
                    <a:pt x="1746250" y="190500"/>
                    <a:pt x="1577340" y="224790"/>
                    <a:pt x="1398270" y="261620"/>
                  </a:cubicBezTo>
                  <a:cubicBezTo>
                    <a:pt x="1131570" y="316230"/>
                    <a:pt x="881380" y="367030"/>
                    <a:pt x="913130" y="707390"/>
                  </a:cubicBezTo>
                  <a:lnTo>
                    <a:pt x="923290" y="816610"/>
                  </a:lnTo>
                  <a:lnTo>
                    <a:pt x="824230" y="769620"/>
                  </a:lnTo>
                  <a:cubicBezTo>
                    <a:pt x="755650" y="737870"/>
                    <a:pt x="685800" y="746760"/>
                    <a:pt x="633730" y="795020"/>
                  </a:cubicBezTo>
                  <a:cubicBezTo>
                    <a:pt x="568960" y="854710"/>
                    <a:pt x="516890" y="989330"/>
                    <a:pt x="584200" y="1168400"/>
                  </a:cubicBezTo>
                  <a:lnTo>
                    <a:pt x="617220" y="1254760"/>
                  </a:lnTo>
                  <a:lnTo>
                    <a:pt x="516890" y="1252220"/>
                  </a:lnTo>
                  <a:cubicBezTo>
                    <a:pt x="266700" y="1252220"/>
                    <a:pt x="78740" y="1502410"/>
                    <a:pt x="62230" y="1668780"/>
                  </a:cubicBezTo>
                  <a:lnTo>
                    <a:pt x="60960" y="3531870"/>
                  </a:lnTo>
                  <a:cubicBezTo>
                    <a:pt x="87630" y="3707130"/>
                    <a:pt x="285750" y="3902710"/>
                    <a:pt x="513080" y="3902710"/>
                  </a:cubicBezTo>
                  <a:lnTo>
                    <a:pt x="613410" y="3900170"/>
                  </a:lnTo>
                  <a:lnTo>
                    <a:pt x="580390" y="3986530"/>
                  </a:lnTo>
                  <a:cubicBezTo>
                    <a:pt x="513080" y="4166870"/>
                    <a:pt x="565150" y="4300220"/>
                    <a:pt x="629920" y="4359910"/>
                  </a:cubicBezTo>
                  <a:cubicBezTo>
                    <a:pt x="681990" y="4408170"/>
                    <a:pt x="751840" y="4418330"/>
                    <a:pt x="820420" y="4385310"/>
                  </a:cubicBezTo>
                  <a:lnTo>
                    <a:pt x="919480" y="4338320"/>
                  </a:lnTo>
                  <a:lnTo>
                    <a:pt x="909320" y="4447540"/>
                  </a:lnTo>
                  <a:cubicBezTo>
                    <a:pt x="877570" y="4786630"/>
                    <a:pt x="1129030" y="4838700"/>
                    <a:pt x="1394460" y="4893310"/>
                  </a:cubicBezTo>
                  <a:cubicBezTo>
                    <a:pt x="1568450" y="4930140"/>
                    <a:pt x="1733550" y="4963160"/>
                    <a:pt x="1809750" y="5082540"/>
                  </a:cubicBezTo>
                  <a:close/>
                </a:path>
              </a:pathLst>
            </a:custGeom>
            <a:solidFill>
              <a:srgbClr val="F49F2D"/>
            </a:solidFill>
          </p:spPr>
        </p:sp>
      </p:grpSp>
      <p:sp>
        <p:nvSpPr>
          <p:cNvPr id="74" name="Freeform 74"/>
          <p:cNvSpPr/>
          <p:nvPr/>
        </p:nvSpPr>
        <p:spPr>
          <a:xfrm>
            <a:off x="14355940" y="5988544"/>
            <a:ext cx="2505352" cy="2575010"/>
          </a:xfrm>
          <a:custGeom>
            <a:avLst/>
            <a:gdLst/>
            <a:ahLst/>
            <a:cxnLst/>
            <a:rect l="l" t="t" r="r" b="b"/>
            <a:pathLst>
              <a:path w="2505352" h="2575010">
                <a:moveTo>
                  <a:pt x="0" y="0"/>
                </a:moveTo>
                <a:lnTo>
                  <a:pt x="2505351" y="0"/>
                </a:lnTo>
                <a:lnTo>
                  <a:pt x="2505351" y="2575010"/>
                </a:lnTo>
                <a:lnTo>
                  <a:pt x="0" y="2575010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75" name="Group 75"/>
          <p:cNvGrpSpPr/>
          <p:nvPr/>
        </p:nvGrpSpPr>
        <p:grpSpPr>
          <a:xfrm rot="6531373">
            <a:off x="7582019" y="4335488"/>
            <a:ext cx="368912" cy="368912"/>
            <a:chOff x="0" y="0"/>
            <a:chExt cx="812800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77" name="TextBox 77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 rot="5400000">
            <a:off x="5578244" y="4308650"/>
            <a:ext cx="391226" cy="391226"/>
            <a:chOff x="0" y="0"/>
            <a:chExt cx="812800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 rot="4126525">
            <a:off x="2523873" y="4339578"/>
            <a:ext cx="644430" cy="496329"/>
            <a:chOff x="0" y="0"/>
            <a:chExt cx="812800" cy="626005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2800" cy="626005"/>
            </a:xfrm>
            <a:custGeom>
              <a:avLst/>
              <a:gdLst/>
              <a:ahLst/>
              <a:cxnLst/>
              <a:rect l="l" t="t" r="r" b="b"/>
              <a:pathLst>
                <a:path w="812800" h="626005">
                  <a:moveTo>
                    <a:pt x="812800" y="31300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22805"/>
                  </a:lnTo>
                  <a:lnTo>
                    <a:pt x="406400" y="422805"/>
                  </a:lnTo>
                  <a:lnTo>
                    <a:pt x="406400" y="626005"/>
                  </a:lnTo>
                  <a:lnTo>
                    <a:pt x="812800" y="313002"/>
                  </a:ln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136525"/>
              <a:ext cx="711200" cy="2862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2514600" y="419100"/>
            <a:ext cx="96012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2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ПРОСТОРОВИЙ РОЗПОДІЛ 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455277" y="1913984"/>
            <a:ext cx="7266855" cy="694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387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en-US" sz="387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387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просторовий</a:t>
            </a:r>
            <a:r>
              <a:rPr lang="en-US" sz="387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розподіл</a:t>
            </a:r>
            <a:r>
              <a:rPr lang="en-US" sz="387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635152" y="3350214"/>
            <a:ext cx="2599730" cy="91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Мікрокліматичні</a:t>
            </a:r>
            <a:r>
              <a:rPr lang="en-US" sz="25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3607"/>
              </a:lnSpc>
            </a:pPr>
            <a:r>
              <a:rPr lang="en-US" sz="257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en-US" sz="257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980066" y="3335176"/>
            <a:ext cx="187368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endParaRPr lang="en-US" sz="2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ландшафту</a:t>
            </a:r>
            <a:endParaRPr lang="en-US" sz="2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8"/>
          <p:cNvSpPr txBox="1"/>
          <p:nvPr/>
        </p:nvSpPr>
        <p:spPr>
          <a:xfrm>
            <a:off x="7756830" y="3329770"/>
            <a:ext cx="2031825" cy="92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2592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Антропогенні</a:t>
            </a:r>
            <a:endParaRPr lang="en-US" sz="2592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630"/>
              </a:lnSpc>
            </a:pPr>
            <a:r>
              <a:rPr lang="en-US" sz="259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92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фактори</a:t>
            </a:r>
            <a:endParaRPr lang="en-US" sz="2592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3822397" y="6453422"/>
            <a:ext cx="499985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39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en-US" sz="3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en-US" sz="339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905000" y="4991100"/>
            <a:ext cx="73152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7"/>
              </a:lnSpc>
            </a:pPr>
            <a:r>
              <a:rPr lang="en-US" sz="7173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</a:t>
            </a:r>
            <a:r>
              <a:rPr lang="en-US" sz="7173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18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9576369" y="5829299"/>
            <a:ext cx="535883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55"/>
              </a:lnSpc>
              <a:spcBef>
                <a:spcPct val="0"/>
              </a:spcBef>
            </a:pPr>
            <a:r>
              <a:rPr lang="en-US" sz="4400" spc="10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ДОБРІ ЕКОЛОГІЧНІ УМОВИ 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1342838" y="7650244"/>
            <a:ext cx="227439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312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Промзона</a:t>
            </a:r>
            <a:r>
              <a:rPr lang="en-US" sz="31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pPr algn="ctr">
              <a:lnSpc>
                <a:spcPts val="4381"/>
              </a:lnSpc>
            </a:pPr>
            <a:r>
              <a:rPr lang="en-US" sz="31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2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відсутні</a:t>
            </a:r>
            <a:r>
              <a:rPr lang="en-US" sz="312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370984" y="7756112"/>
            <a:ext cx="315869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Мінімальна</a:t>
            </a:r>
            <a:r>
              <a:rPr lang="en-US" sz="23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en-US" sz="23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399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en-US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будівель</a:t>
            </a:r>
            <a:r>
              <a:rPr lang="en-US" sz="23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(1) 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3937636" y="7703142"/>
            <a:ext cx="3453498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максимальна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популяцій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парку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(8 </a:t>
            </a:r>
            <a:r>
              <a:rPr lang="en-US" sz="20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популяцій</a:t>
            </a:r>
            <a:r>
              <a:rPr lang="en-US" sz="20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7905233" y="7742575"/>
            <a:ext cx="2601759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9"/>
              </a:lnSpc>
            </a:pPr>
            <a:r>
              <a:rPr lang="en-US" sz="262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Територія</a:t>
            </a:r>
            <a:r>
              <a:rPr lang="en-US" sz="262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2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en-US" sz="262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262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популяції</a:t>
            </a:r>
            <a:r>
              <a:rPr lang="en-US" sz="262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13586711" y="3755609"/>
            <a:ext cx="2999339" cy="1049985"/>
            <a:chOff x="22505" y="293224"/>
            <a:chExt cx="3999119" cy="1399980"/>
          </a:xfrm>
        </p:grpSpPr>
        <p:sp>
          <p:nvSpPr>
            <p:cNvPr id="97" name="TextBox 97"/>
            <p:cNvSpPr txBox="1"/>
            <p:nvPr/>
          </p:nvSpPr>
          <p:spPr>
            <a:xfrm rot="209908">
              <a:off x="1220079" y="1133019"/>
              <a:ext cx="2368359" cy="56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</a:pPr>
              <a:endParaRPr/>
            </a:p>
          </p:txBody>
        </p:sp>
        <p:sp>
          <p:nvSpPr>
            <p:cNvPr id="98" name="TextBox 98"/>
            <p:cNvSpPr txBox="1"/>
            <p:nvPr/>
          </p:nvSpPr>
          <p:spPr>
            <a:xfrm rot="21181564">
              <a:off x="22505" y="293224"/>
              <a:ext cx="399911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Промзона</a:t>
              </a:r>
              <a:endPara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9" name="TextBox 99"/>
          <p:cNvSpPr txBox="1"/>
          <p:nvPr/>
        </p:nvSpPr>
        <p:spPr>
          <a:xfrm rot="-418436">
            <a:off x="10189711" y="3520209"/>
            <a:ext cx="291089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6"/>
              </a:lnSpc>
            </a:pPr>
            <a:r>
              <a:rPr lang="en-US" sz="2829" dirty="0" err="1">
                <a:latin typeface="Times New Roman" pitchFamily="18" charset="0"/>
                <a:cs typeface="Times New Roman" pitchFamily="18" charset="0"/>
              </a:rPr>
              <a:t>Ліцей</a:t>
            </a:r>
            <a:r>
              <a:rPr lang="en-US" sz="2829" dirty="0">
                <a:latin typeface="Times New Roman" pitchFamily="18" charset="0"/>
                <a:cs typeface="Times New Roman" pitchFamily="18" charset="0"/>
              </a:rPr>
              <a:t> №18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11643664" y="1515735"/>
            <a:ext cx="2533364" cy="2019956"/>
            <a:chOff x="0" y="0"/>
            <a:chExt cx="3377819" cy="2693274"/>
          </a:xfrm>
        </p:grpSpPr>
        <p:sp>
          <p:nvSpPr>
            <p:cNvPr id="101" name="TextBox 101"/>
            <p:cNvSpPr txBox="1"/>
            <p:nvPr/>
          </p:nvSpPr>
          <p:spPr>
            <a:xfrm rot="-418436">
              <a:off x="67397" y="211222"/>
              <a:ext cx="3245016" cy="127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3"/>
                </a:lnSpc>
              </a:pPr>
              <a:r>
                <a:rPr lang="en-US" sz="2365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Парк</a:t>
              </a:r>
              <a:r>
                <a:rPr lang="en-US" sz="2365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65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Партизанської</a:t>
              </a:r>
              <a:r>
                <a:rPr lang="en-US" sz="2365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365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слави</a:t>
              </a:r>
              <a:r>
                <a:rPr lang="en-US" sz="2365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 rot="-186785">
              <a:off x="368953" y="2416747"/>
              <a:ext cx="2646115" cy="20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3" name="TextBox 103"/>
          <p:cNvSpPr txBox="1"/>
          <p:nvPr/>
        </p:nvSpPr>
        <p:spPr>
          <a:xfrm rot="-418436">
            <a:off x="14539966" y="1822164"/>
            <a:ext cx="322912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1"/>
              </a:lnSpc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Мікрорайон</a:t>
            </a:r>
            <a:r>
              <a:rPr lang="en-US" sz="3139" dirty="0">
                <a:solidFill>
                  <a:srgbClr val="000000"/>
                </a:solidFill>
                <a:latin typeface="Molo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3465" t="-19670" r="-1562" b="-203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36261" y="0"/>
            <a:ext cx="13668526" cy="11532642"/>
            <a:chOff x="0" y="0"/>
            <a:chExt cx="3599941" cy="30374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9941" cy="3037404"/>
            </a:xfrm>
            <a:custGeom>
              <a:avLst/>
              <a:gdLst/>
              <a:ahLst/>
              <a:cxnLst/>
              <a:rect l="l" t="t" r="r" b="b"/>
              <a:pathLst>
                <a:path w="3599941" h="3037404">
                  <a:moveTo>
                    <a:pt x="0" y="0"/>
                  </a:moveTo>
                  <a:lnTo>
                    <a:pt x="3599941" y="0"/>
                  </a:lnTo>
                  <a:lnTo>
                    <a:pt x="3599941" y="3037404"/>
                  </a:lnTo>
                  <a:lnTo>
                    <a:pt x="0" y="3037404"/>
                  </a:ln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599941" cy="3104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95926" y="3477934"/>
            <a:ext cx="4467998" cy="4576774"/>
            <a:chOff x="0" y="0"/>
            <a:chExt cx="2086610" cy="2137410"/>
          </a:xfrm>
        </p:grpSpPr>
        <p:sp>
          <p:nvSpPr>
            <p:cNvPr id="8" name="Freeform 8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152" r="-1152"/>
              </a:stretch>
            </a:blipFill>
          </p:spPr>
        </p:sp>
      </p:grpSp>
      <p:sp>
        <p:nvSpPr>
          <p:cNvPr id="35" name="Скругленный прямоугольник 34"/>
          <p:cNvSpPr/>
          <p:nvPr/>
        </p:nvSpPr>
        <p:spPr>
          <a:xfrm>
            <a:off x="11658600" y="3009900"/>
            <a:ext cx="2667000" cy="76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14600" y="8343900"/>
            <a:ext cx="77724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14600" y="7277100"/>
            <a:ext cx="77724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4600" y="6210300"/>
            <a:ext cx="77724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кругленный прямоугольник 30"/>
          <p:cNvSpPr/>
          <p:nvPr/>
        </p:nvSpPr>
        <p:spPr>
          <a:xfrm rot="21226242">
            <a:off x="6277665" y="1976593"/>
            <a:ext cx="2057260" cy="6513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кругленный прямоугольник 29"/>
          <p:cNvSpPr/>
          <p:nvPr/>
        </p:nvSpPr>
        <p:spPr>
          <a:xfrm rot="21125747">
            <a:off x="8610600" y="2171700"/>
            <a:ext cx="19050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Скругленный прямоугольник 28"/>
          <p:cNvSpPr/>
          <p:nvPr/>
        </p:nvSpPr>
        <p:spPr>
          <a:xfrm rot="21268396">
            <a:off x="4259413" y="2311700"/>
            <a:ext cx="1751791" cy="6936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24400" y="419100"/>
            <a:ext cx="9372600" cy="1143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5181600" y="3009900"/>
            <a:ext cx="4617910" cy="3157950"/>
          </a:xfrm>
          <a:custGeom>
            <a:avLst/>
            <a:gdLst/>
            <a:ahLst/>
            <a:cxnLst/>
            <a:rect l="l" t="t" r="r" b="b"/>
            <a:pathLst>
              <a:path w="4617910" h="3157950">
                <a:moveTo>
                  <a:pt x="0" y="0"/>
                </a:moveTo>
                <a:lnTo>
                  <a:pt x="4617910" y="0"/>
                </a:lnTo>
                <a:lnTo>
                  <a:pt x="4617910" y="3157950"/>
                </a:lnTo>
                <a:lnTo>
                  <a:pt x="0" y="315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20509" b="-25721"/>
            </a:stretch>
          </a:blipFill>
        </p:spPr>
      </p:sp>
      <p:grpSp>
        <p:nvGrpSpPr>
          <p:cNvPr id="9" name="Group 9"/>
          <p:cNvGrpSpPr/>
          <p:nvPr/>
        </p:nvGrpSpPr>
        <p:grpSpPr>
          <a:xfrm rot="390625">
            <a:off x="4886723" y="629667"/>
            <a:ext cx="9210905" cy="1765976"/>
            <a:chOff x="17850" y="839445"/>
            <a:chExt cx="12281207" cy="2354635"/>
          </a:xfrm>
        </p:grpSpPr>
        <p:sp>
          <p:nvSpPr>
            <p:cNvPr id="10" name="TextBox 10"/>
            <p:cNvSpPr txBox="1"/>
            <p:nvPr/>
          </p:nvSpPr>
          <p:spPr>
            <a:xfrm rot="209908">
              <a:off x="3595515" y="2258050"/>
              <a:ext cx="7191033" cy="936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25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 rot="21181564">
              <a:off x="17850" y="839445"/>
              <a:ext cx="12281207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25"/>
                </a:lnSpc>
              </a:pPr>
              <a:r>
                <a:rPr lang="en-US" sz="5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Статева</a:t>
              </a:r>
              <a:r>
                <a:rPr lang="en-US" sz="5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структура</a:t>
              </a:r>
              <a:r>
                <a:rPr lang="en-US" sz="5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популяцій</a:t>
              </a:r>
              <a:r>
                <a:rPr lang="en-US" sz="5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 rot="-186785">
            <a:off x="1732999" y="2463700"/>
            <a:ext cx="67107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 spc="11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САМЦІ</a:t>
            </a:r>
            <a:r>
              <a:rPr lang="en-US" sz="3299" spc="112" dirty="0">
                <a:solidFill>
                  <a:srgbClr val="000000"/>
                </a:solidFill>
                <a:latin typeface="Molot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 rot="-186785">
            <a:off x="6184951" y="2287456"/>
            <a:ext cx="668329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 spc="11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САМКИ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9574" y="2352048"/>
            <a:ext cx="44946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dirty="0" smtClean="0">
                <a:solidFill>
                  <a:srgbClr val="000000"/>
                </a:solidFill>
                <a:latin typeface="Open Sans Bold"/>
              </a:rPr>
              <a:t>&gt;</a:t>
            </a:r>
            <a:endParaRPr lang="en-US" sz="6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 rot="-418436">
            <a:off x="6136721" y="2158846"/>
            <a:ext cx="230609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7"/>
              </a:lnSpc>
            </a:pPr>
            <a:r>
              <a:rPr lang="en-US" sz="284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3, 4 </a:t>
            </a:r>
            <a:r>
              <a:rPr lang="en-US" sz="284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рази</a:t>
            </a:r>
            <a:r>
              <a:rPr lang="en-US" sz="284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" y="6438901"/>
            <a:ext cx="65532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spc="8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ПОПУЛЯЦІЯ 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7276" y="7462651"/>
            <a:ext cx="671074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spc="8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ПОПУЛЯЦІЯ 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2995" y="8607754"/>
            <a:ext cx="671074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spc="8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ПОПУЛЯЦІЯ 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71800" y="6362700"/>
            <a:ext cx="654455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39"/>
              </a:lnSpc>
              <a:spcBef>
                <a:spcPct val="0"/>
              </a:spcBef>
            </a:pPr>
            <a:r>
              <a:rPr lang="en-US" sz="3199" b="1" spc="10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91201" y="6362700"/>
            <a:ext cx="6172199" cy="533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79"/>
              </a:lnSpc>
              <a:spcBef>
                <a:spcPct val="0"/>
              </a:spcBef>
            </a:pPr>
            <a:r>
              <a:rPr lang="en-US" sz="3399" b="1" spc="1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05608" y="7391214"/>
            <a:ext cx="6710743" cy="509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3499" b="1" spc="11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6044" y="7405501"/>
            <a:ext cx="6710743" cy="48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 b="1" spc="11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21115" y="8560129"/>
            <a:ext cx="67972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 b="1" spc="1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578609" y="8560129"/>
            <a:ext cx="45958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r>
              <a:rPr lang="en-US" sz="3000" b="1" spc="102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87000" y="3162300"/>
            <a:ext cx="54864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spc="8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ПОПУЛЯЦІЯ 1</a:t>
            </a:r>
            <a:endParaRPr lang="en-US" sz="2500" b="1" spc="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85021" y="7724589"/>
            <a:ext cx="671074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spc="85">
                <a:solidFill>
                  <a:srgbClr val="000000"/>
                </a:solidFill>
                <a:latin typeface="Molot"/>
              </a:rPr>
              <a:t>ПОПУЛЯЦІЯ 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23256" y="5556771"/>
            <a:ext cx="6710743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spc="85" dirty="0">
                <a:solidFill>
                  <a:srgbClr val="000000"/>
                </a:solidFill>
                <a:latin typeface="Molot"/>
              </a:rPr>
              <a:t>ПОПУЛЯЦІЯ 3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411200" y="5372100"/>
            <a:ext cx="25908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lang="en-US" sz="2400" b="1" spc="8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ПОПУЛЯЦІЯ 1</a:t>
            </a:r>
            <a:endParaRPr lang="en-US" sz="2400" b="1" spc="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277600" y="7581900"/>
            <a:ext cx="2667000" cy="76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lang="en-US" sz="2400" b="1" spc="85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ПОПУЛЯЦІЯ 1</a:t>
            </a:r>
            <a:endParaRPr lang="en-US" sz="2400" b="1" spc="8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472382"/>
            <a:ext cx="9751891" cy="11231764"/>
            <a:chOff x="0" y="0"/>
            <a:chExt cx="2568399" cy="2958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399" cy="2958160"/>
            </a:xfrm>
            <a:custGeom>
              <a:avLst/>
              <a:gdLst/>
              <a:ahLst/>
              <a:cxnLst/>
              <a:rect l="l" t="t" r="r" b="b"/>
              <a:pathLst>
                <a:path w="2568399" h="2958160">
                  <a:moveTo>
                    <a:pt x="0" y="0"/>
                  </a:moveTo>
                  <a:lnTo>
                    <a:pt x="2568399" y="0"/>
                  </a:lnTo>
                  <a:lnTo>
                    <a:pt x="2568399" y="2958160"/>
                  </a:lnTo>
                  <a:lnTo>
                    <a:pt x="0" y="2958160"/>
                  </a:lnTo>
                  <a:close/>
                </a:path>
              </a:pathLst>
            </a:custGeom>
            <a:solidFill>
              <a:srgbClr val="3954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568399" cy="3024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7" name="Скругленный прямоугольник 36"/>
          <p:cNvSpPr/>
          <p:nvPr/>
        </p:nvSpPr>
        <p:spPr>
          <a:xfrm rot="21320166">
            <a:off x="11883882" y="4053973"/>
            <a:ext cx="6164154" cy="13895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Скругленный прямоугольник 35"/>
          <p:cNvSpPr/>
          <p:nvPr/>
        </p:nvSpPr>
        <p:spPr>
          <a:xfrm rot="21320166">
            <a:off x="12160658" y="2603641"/>
            <a:ext cx="2843957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кругленный прямоугольник 34"/>
          <p:cNvSpPr/>
          <p:nvPr/>
        </p:nvSpPr>
        <p:spPr>
          <a:xfrm rot="21320166">
            <a:off x="533400" y="2705100"/>
            <a:ext cx="76962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505200" y="0"/>
            <a:ext cx="11277600" cy="2209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5" name="Group 5"/>
          <p:cNvGrpSpPr/>
          <p:nvPr/>
        </p:nvGrpSpPr>
        <p:grpSpPr>
          <a:xfrm>
            <a:off x="5911141" y="4484138"/>
            <a:ext cx="2915094" cy="2402077"/>
            <a:chOff x="0" y="0"/>
            <a:chExt cx="98639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6392" cy="812800"/>
            </a:xfrm>
            <a:custGeom>
              <a:avLst/>
              <a:gdLst/>
              <a:ahLst/>
              <a:cxnLst/>
              <a:rect l="l" t="t" r="r" b="b"/>
              <a:pathLst>
                <a:path w="986392" h="812800">
                  <a:moveTo>
                    <a:pt x="493196" y="0"/>
                  </a:moveTo>
                  <a:cubicBezTo>
                    <a:pt x="220811" y="0"/>
                    <a:pt x="0" y="181951"/>
                    <a:pt x="0" y="406400"/>
                  </a:cubicBezTo>
                  <a:cubicBezTo>
                    <a:pt x="0" y="630849"/>
                    <a:pt x="220811" y="812800"/>
                    <a:pt x="493196" y="812800"/>
                  </a:cubicBezTo>
                  <a:cubicBezTo>
                    <a:pt x="765580" y="812800"/>
                    <a:pt x="986392" y="630849"/>
                    <a:pt x="986392" y="406400"/>
                  </a:cubicBezTo>
                  <a:cubicBezTo>
                    <a:pt x="986392" y="181951"/>
                    <a:pt x="765580" y="0"/>
                    <a:pt x="493196" y="0"/>
                  </a:cubicBezTo>
                  <a:close/>
                </a:path>
              </a:pathLst>
            </a:custGeom>
            <a:solidFill>
              <a:srgbClr val="74BDD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92474" y="9525"/>
              <a:ext cx="801443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96138" y="7105290"/>
            <a:ext cx="3180216" cy="2529856"/>
            <a:chOff x="0" y="0"/>
            <a:chExt cx="1021749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1749" cy="812800"/>
            </a:xfrm>
            <a:custGeom>
              <a:avLst/>
              <a:gdLst/>
              <a:ahLst/>
              <a:cxnLst/>
              <a:rect l="l" t="t" r="r" b="b"/>
              <a:pathLst>
                <a:path w="1021749" h="812800">
                  <a:moveTo>
                    <a:pt x="510875" y="0"/>
                  </a:moveTo>
                  <a:cubicBezTo>
                    <a:pt x="228726" y="0"/>
                    <a:pt x="0" y="181951"/>
                    <a:pt x="0" y="406400"/>
                  </a:cubicBezTo>
                  <a:cubicBezTo>
                    <a:pt x="0" y="630849"/>
                    <a:pt x="228726" y="812800"/>
                    <a:pt x="510875" y="812800"/>
                  </a:cubicBezTo>
                  <a:cubicBezTo>
                    <a:pt x="793023" y="812800"/>
                    <a:pt x="1021749" y="630849"/>
                    <a:pt x="1021749" y="406400"/>
                  </a:cubicBezTo>
                  <a:cubicBezTo>
                    <a:pt x="1021749" y="181951"/>
                    <a:pt x="793023" y="0"/>
                    <a:pt x="510875" y="0"/>
                  </a:cubicBezTo>
                  <a:close/>
                </a:path>
              </a:pathLst>
            </a:custGeom>
            <a:solidFill>
              <a:srgbClr val="74BDD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95789" y="9525"/>
              <a:ext cx="830171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7499302"/>
            <a:ext cx="3220185" cy="2401602"/>
            <a:chOff x="0" y="0"/>
            <a:chExt cx="108984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9842" cy="812800"/>
            </a:xfrm>
            <a:custGeom>
              <a:avLst/>
              <a:gdLst/>
              <a:ahLst/>
              <a:cxnLst/>
              <a:rect l="l" t="t" r="r" b="b"/>
              <a:pathLst>
                <a:path w="1089842" h="812800">
                  <a:moveTo>
                    <a:pt x="544921" y="0"/>
                  </a:moveTo>
                  <a:cubicBezTo>
                    <a:pt x="243969" y="0"/>
                    <a:pt x="0" y="181951"/>
                    <a:pt x="0" y="406400"/>
                  </a:cubicBezTo>
                  <a:cubicBezTo>
                    <a:pt x="0" y="630849"/>
                    <a:pt x="243969" y="812800"/>
                    <a:pt x="544921" y="812800"/>
                  </a:cubicBezTo>
                  <a:cubicBezTo>
                    <a:pt x="845872" y="812800"/>
                    <a:pt x="1089842" y="630849"/>
                    <a:pt x="1089842" y="406400"/>
                  </a:cubicBezTo>
                  <a:cubicBezTo>
                    <a:pt x="1089842" y="181951"/>
                    <a:pt x="845872" y="0"/>
                    <a:pt x="544921" y="0"/>
                  </a:cubicBezTo>
                  <a:close/>
                </a:path>
              </a:pathLst>
            </a:custGeom>
            <a:solidFill>
              <a:srgbClr val="74BDD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2173" y="9525"/>
              <a:ext cx="885496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33821" y="4804794"/>
            <a:ext cx="3185481" cy="2492292"/>
            <a:chOff x="0" y="0"/>
            <a:chExt cx="103886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38867" cy="812800"/>
            </a:xfrm>
            <a:custGeom>
              <a:avLst/>
              <a:gdLst/>
              <a:ahLst/>
              <a:cxnLst/>
              <a:rect l="l" t="t" r="r" b="b"/>
              <a:pathLst>
                <a:path w="1038867" h="812800">
                  <a:moveTo>
                    <a:pt x="519433" y="0"/>
                  </a:moveTo>
                  <a:cubicBezTo>
                    <a:pt x="232558" y="0"/>
                    <a:pt x="0" y="181951"/>
                    <a:pt x="0" y="406400"/>
                  </a:cubicBezTo>
                  <a:cubicBezTo>
                    <a:pt x="0" y="630849"/>
                    <a:pt x="232558" y="812800"/>
                    <a:pt x="519433" y="812800"/>
                  </a:cubicBezTo>
                  <a:cubicBezTo>
                    <a:pt x="806308" y="812800"/>
                    <a:pt x="1038867" y="630849"/>
                    <a:pt x="1038867" y="406400"/>
                  </a:cubicBezTo>
                  <a:cubicBezTo>
                    <a:pt x="1038867" y="181951"/>
                    <a:pt x="806308" y="0"/>
                    <a:pt x="519433" y="0"/>
                  </a:cubicBezTo>
                  <a:close/>
                </a:path>
              </a:pathLst>
            </a:custGeom>
            <a:solidFill>
              <a:srgbClr val="74BDD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97394" y="9525"/>
              <a:ext cx="844079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4358619">
            <a:off x="2670684" y="6788220"/>
            <a:ext cx="2028129" cy="725056"/>
          </a:xfrm>
          <a:custGeom>
            <a:avLst/>
            <a:gdLst/>
            <a:ahLst/>
            <a:cxnLst/>
            <a:rect l="l" t="t" r="r" b="b"/>
            <a:pathLst>
              <a:path w="2028129" h="725056">
                <a:moveTo>
                  <a:pt x="0" y="0"/>
                </a:moveTo>
                <a:lnTo>
                  <a:pt x="2028129" y="0"/>
                </a:lnTo>
                <a:lnTo>
                  <a:pt x="2028129" y="725057"/>
                </a:lnTo>
                <a:lnTo>
                  <a:pt x="0" y="72505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288048">
            <a:off x="6298642" y="3685337"/>
            <a:ext cx="1548489" cy="553585"/>
          </a:xfrm>
          <a:custGeom>
            <a:avLst/>
            <a:gdLst/>
            <a:ahLst/>
            <a:cxnLst/>
            <a:rect l="l" t="t" r="r" b="b"/>
            <a:pathLst>
              <a:path w="1548489" h="553585">
                <a:moveTo>
                  <a:pt x="0" y="0"/>
                </a:moveTo>
                <a:lnTo>
                  <a:pt x="1548489" y="0"/>
                </a:lnTo>
                <a:lnTo>
                  <a:pt x="1548489" y="553584"/>
                </a:lnTo>
                <a:lnTo>
                  <a:pt x="0" y="55358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679582">
            <a:off x="2873238" y="4470394"/>
            <a:ext cx="1756433" cy="627925"/>
          </a:xfrm>
          <a:custGeom>
            <a:avLst/>
            <a:gdLst/>
            <a:ahLst/>
            <a:cxnLst/>
            <a:rect l="l" t="t" r="r" b="b"/>
            <a:pathLst>
              <a:path w="1756433" h="627925">
                <a:moveTo>
                  <a:pt x="0" y="0"/>
                </a:moveTo>
                <a:lnTo>
                  <a:pt x="1756433" y="0"/>
                </a:lnTo>
                <a:lnTo>
                  <a:pt x="1756433" y="627925"/>
                </a:lnTo>
                <a:lnTo>
                  <a:pt x="0" y="62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96277" y="5135636"/>
            <a:ext cx="2860569" cy="1908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360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Швидкість</a:t>
            </a:r>
            <a:r>
              <a:rPr lang="en-US" sz="360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en-US" sz="360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комах</a:t>
            </a:r>
            <a:endParaRPr lang="en-US" sz="360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166020" y="5220360"/>
            <a:ext cx="840533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Родючість</a:t>
            </a:r>
            <a:endParaRPr lang="en-US" sz="4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 rot="5214337">
            <a:off x="5550309" y="6346112"/>
            <a:ext cx="1422822" cy="508659"/>
          </a:xfrm>
          <a:custGeom>
            <a:avLst/>
            <a:gdLst/>
            <a:ahLst/>
            <a:cxnLst/>
            <a:rect l="l" t="t" r="r" b="b"/>
            <a:pathLst>
              <a:path w="1422822" h="508659">
                <a:moveTo>
                  <a:pt x="0" y="0"/>
                </a:moveTo>
                <a:lnTo>
                  <a:pt x="1422822" y="0"/>
                </a:lnTo>
                <a:lnTo>
                  <a:pt x="1422822" y="508659"/>
                </a:lnTo>
                <a:lnTo>
                  <a:pt x="0" y="50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1893759" y="5839188"/>
            <a:ext cx="5365541" cy="3789521"/>
            <a:chOff x="0" y="0"/>
            <a:chExt cx="3026335" cy="2137410"/>
          </a:xfrm>
        </p:grpSpPr>
        <p:sp>
          <p:nvSpPr>
            <p:cNvPr id="24" name="Freeform 24"/>
            <p:cNvSpPr/>
            <p:nvPr/>
          </p:nvSpPr>
          <p:spPr>
            <a:xfrm>
              <a:off x="3684" y="-2540"/>
              <a:ext cx="3026461" cy="2139950"/>
            </a:xfrm>
            <a:custGeom>
              <a:avLst/>
              <a:gdLst/>
              <a:ahLst/>
              <a:cxnLst/>
              <a:rect l="l" t="t" r="r" b="b"/>
              <a:pathLst>
                <a:path w="3026461" h="2139950">
                  <a:moveTo>
                    <a:pt x="2871611" y="486410"/>
                  </a:moveTo>
                  <a:cubicBezTo>
                    <a:pt x="2849507" y="454660"/>
                    <a:pt x="2825562" y="422910"/>
                    <a:pt x="2797932" y="393700"/>
                  </a:cubicBezTo>
                  <a:cubicBezTo>
                    <a:pt x="2768461" y="363220"/>
                    <a:pt x="2738990" y="330200"/>
                    <a:pt x="2700309" y="304800"/>
                  </a:cubicBezTo>
                  <a:cubicBezTo>
                    <a:pt x="2663469" y="280670"/>
                    <a:pt x="2622947" y="257810"/>
                    <a:pt x="2582423" y="236220"/>
                  </a:cubicBezTo>
                  <a:cubicBezTo>
                    <a:pt x="2503219" y="193040"/>
                    <a:pt x="2416647" y="154940"/>
                    <a:pt x="2330075" y="119380"/>
                  </a:cubicBezTo>
                  <a:cubicBezTo>
                    <a:pt x="2230610" y="77470"/>
                    <a:pt x="2120092" y="55880"/>
                    <a:pt x="2007733" y="34290"/>
                  </a:cubicBezTo>
                  <a:cubicBezTo>
                    <a:pt x="1939581" y="21590"/>
                    <a:pt x="1869586" y="11430"/>
                    <a:pt x="1797750" y="5080"/>
                  </a:cubicBezTo>
                  <a:cubicBezTo>
                    <a:pt x="1746175" y="0"/>
                    <a:pt x="1690916" y="2540"/>
                    <a:pt x="1637500" y="6350"/>
                  </a:cubicBezTo>
                  <a:cubicBezTo>
                    <a:pt x="1565663" y="10160"/>
                    <a:pt x="1493827" y="13970"/>
                    <a:pt x="1421991" y="22860"/>
                  </a:cubicBezTo>
                  <a:cubicBezTo>
                    <a:pt x="1368574" y="24130"/>
                    <a:pt x="1316999" y="25400"/>
                    <a:pt x="1261740" y="29210"/>
                  </a:cubicBezTo>
                  <a:cubicBezTo>
                    <a:pt x="1234111" y="30480"/>
                    <a:pt x="1206482" y="33020"/>
                    <a:pt x="1178852" y="35560"/>
                  </a:cubicBezTo>
                  <a:cubicBezTo>
                    <a:pt x="1160433" y="38100"/>
                    <a:pt x="1143855" y="40640"/>
                    <a:pt x="1127277" y="43180"/>
                  </a:cubicBezTo>
                  <a:cubicBezTo>
                    <a:pt x="1059125" y="54610"/>
                    <a:pt x="994657" y="74930"/>
                    <a:pt x="935714" y="96520"/>
                  </a:cubicBezTo>
                  <a:cubicBezTo>
                    <a:pt x="815987" y="139700"/>
                    <a:pt x="701785" y="190500"/>
                    <a:pt x="596794" y="247650"/>
                  </a:cubicBezTo>
                  <a:cubicBezTo>
                    <a:pt x="552587" y="271780"/>
                    <a:pt x="510222" y="297180"/>
                    <a:pt x="467857" y="323850"/>
                  </a:cubicBezTo>
                  <a:cubicBezTo>
                    <a:pt x="392337" y="372110"/>
                    <a:pt x="329710" y="429260"/>
                    <a:pt x="272610" y="487680"/>
                  </a:cubicBezTo>
                  <a:cubicBezTo>
                    <a:pt x="230245" y="529590"/>
                    <a:pt x="195247" y="577850"/>
                    <a:pt x="165776" y="623570"/>
                  </a:cubicBezTo>
                  <a:cubicBezTo>
                    <a:pt x="143673" y="657860"/>
                    <a:pt x="119727" y="692150"/>
                    <a:pt x="104991" y="728980"/>
                  </a:cubicBezTo>
                  <a:cubicBezTo>
                    <a:pt x="64468" y="819150"/>
                    <a:pt x="33155" y="910590"/>
                    <a:pt x="12894" y="1003300"/>
                  </a:cubicBezTo>
                  <a:cubicBezTo>
                    <a:pt x="5526" y="1040130"/>
                    <a:pt x="1842" y="1076960"/>
                    <a:pt x="0" y="1115060"/>
                  </a:cubicBezTo>
                  <a:lnTo>
                    <a:pt x="0" y="1165860"/>
                  </a:lnTo>
                  <a:cubicBezTo>
                    <a:pt x="1842" y="1197610"/>
                    <a:pt x="3684" y="1236980"/>
                    <a:pt x="12894" y="1268730"/>
                  </a:cubicBezTo>
                  <a:cubicBezTo>
                    <a:pt x="22103" y="1305560"/>
                    <a:pt x="31313" y="1343660"/>
                    <a:pt x="46049" y="1379220"/>
                  </a:cubicBezTo>
                  <a:cubicBezTo>
                    <a:pt x="79204" y="1452880"/>
                    <a:pt x="114201" y="1527810"/>
                    <a:pt x="171302" y="1595120"/>
                  </a:cubicBezTo>
                  <a:cubicBezTo>
                    <a:pt x="200773" y="1629410"/>
                    <a:pt x="232086" y="1663700"/>
                    <a:pt x="265242" y="1695450"/>
                  </a:cubicBezTo>
                  <a:cubicBezTo>
                    <a:pt x="307607" y="1738630"/>
                    <a:pt x="349972" y="1780540"/>
                    <a:pt x="403388" y="1817370"/>
                  </a:cubicBezTo>
                  <a:cubicBezTo>
                    <a:pt x="467857" y="1863090"/>
                    <a:pt x="543377" y="1903730"/>
                    <a:pt x="620739" y="1939290"/>
                  </a:cubicBezTo>
                  <a:cubicBezTo>
                    <a:pt x="782832" y="2012950"/>
                    <a:pt x="976237" y="2054860"/>
                    <a:pt x="1162275" y="2090420"/>
                  </a:cubicBezTo>
                  <a:cubicBezTo>
                    <a:pt x="1206482" y="2099310"/>
                    <a:pt x="1252531" y="2106930"/>
                    <a:pt x="1298579" y="2113280"/>
                  </a:cubicBezTo>
                  <a:cubicBezTo>
                    <a:pt x="1370416" y="2123440"/>
                    <a:pt x="1442252" y="2134870"/>
                    <a:pt x="1514088" y="2137410"/>
                  </a:cubicBezTo>
                  <a:cubicBezTo>
                    <a:pt x="1571189" y="2139950"/>
                    <a:pt x="1630132" y="2136140"/>
                    <a:pt x="1687232" y="2133600"/>
                  </a:cubicBezTo>
                  <a:cubicBezTo>
                    <a:pt x="1764595" y="2129790"/>
                    <a:pt x="1841957" y="2124710"/>
                    <a:pt x="1919319" y="2113280"/>
                  </a:cubicBezTo>
                  <a:cubicBezTo>
                    <a:pt x="1994839" y="2101850"/>
                    <a:pt x="2066675" y="2084070"/>
                    <a:pt x="2136670" y="2062480"/>
                  </a:cubicBezTo>
                  <a:cubicBezTo>
                    <a:pt x="2247187" y="2029460"/>
                    <a:pt x="2354021" y="1983740"/>
                    <a:pt x="2435067" y="1921510"/>
                  </a:cubicBezTo>
                  <a:cubicBezTo>
                    <a:pt x="2523481" y="1852930"/>
                    <a:pt x="2608211" y="1783080"/>
                    <a:pt x="2680047" y="1705610"/>
                  </a:cubicBezTo>
                  <a:cubicBezTo>
                    <a:pt x="2750042" y="1630680"/>
                    <a:pt x="2808984" y="1550670"/>
                    <a:pt x="2866085" y="1469390"/>
                  </a:cubicBezTo>
                  <a:cubicBezTo>
                    <a:pt x="2912134" y="1403350"/>
                    <a:pt x="2958183" y="1334770"/>
                    <a:pt x="2982128" y="1262380"/>
                  </a:cubicBezTo>
                  <a:cubicBezTo>
                    <a:pt x="2998706" y="1212850"/>
                    <a:pt x="3013441" y="1162050"/>
                    <a:pt x="3020809" y="1112520"/>
                  </a:cubicBezTo>
                  <a:cubicBezTo>
                    <a:pt x="3025191" y="1074420"/>
                    <a:pt x="3026461" y="1037590"/>
                    <a:pt x="3026461" y="1000760"/>
                  </a:cubicBezTo>
                  <a:cubicBezTo>
                    <a:pt x="3026461" y="910590"/>
                    <a:pt x="3020809" y="820420"/>
                    <a:pt x="2998706" y="731520"/>
                  </a:cubicBezTo>
                  <a:cubicBezTo>
                    <a:pt x="2989496" y="695960"/>
                    <a:pt x="2976602" y="661670"/>
                    <a:pt x="2958183" y="628650"/>
                  </a:cubicBezTo>
                  <a:cubicBezTo>
                    <a:pt x="2928711" y="581660"/>
                    <a:pt x="2904766" y="533400"/>
                    <a:pt x="2871611" y="48641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515" t="-14" r="-439" b="-14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rot="705457">
            <a:off x="10075817" y="2805449"/>
            <a:ext cx="1723663" cy="5710932"/>
          </a:xfrm>
          <a:custGeom>
            <a:avLst/>
            <a:gdLst/>
            <a:ahLst/>
            <a:cxnLst/>
            <a:rect l="l" t="t" r="r" b="b"/>
            <a:pathLst>
              <a:path w="1723663" h="5710932">
                <a:moveTo>
                  <a:pt x="0" y="0"/>
                </a:moveTo>
                <a:lnTo>
                  <a:pt x="1723663" y="0"/>
                </a:lnTo>
                <a:lnTo>
                  <a:pt x="1723663" y="5710932"/>
                </a:lnTo>
                <a:lnTo>
                  <a:pt x="0" y="57109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307641" y="104775"/>
            <a:ext cx="13672717" cy="2135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комах</a:t>
            </a:r>
            <a:endParaRPr lang="en-US" sz="8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614489" y="1208730"/>
            <a:ext cx="7540943" cy="2330890"/>
            <a:chOff x="-256505" y="328940"/>
            <a:chExt cx="10054591" cy="3107851"/>
          </a:xfrm>
        </p:grpSpPr>
        <p:sp>
          <p:nvSpPr>
            <p:cNvPr id="28" name="TextBox 28"/>
            <p:cNvSpPr txBox="1"/>
            <p:nvPr/>
          </p:nvSpPr>
          <p:spPr>
            <a:xfrm rot="209908">
              <a:off x="2398350" y="328940"/>
              <a:ext cx="6779683" cy="165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74"/>
                </a:lnSpc>
              </a:pPr>
              <a:endParaRPr/>
            </a:p>
          </p:txBody>
        </p:sp>
        <p:sp>
          <p:nvSpPr>
            <p:cNvPr id="29" name="TextBox 29"/>
            <p:cNvSpPr txBox="1"/>
            <p:nvPr/>
          </p:nvSpPr>
          <p:spPr>
            <a:xfrm rot="21369873">
              <a:off x="-256505" y="2684449"/>
              <a:ext cx="10054591" cy="7523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355"/>
                </a:lnSpc>
                <a:spcBef>
                  <a:spcPct val="0"/>
                </a:spcBef>
              </a:pPr>
              <a:r>
                <a:rPr lang="en-US" sz="3629" spc="123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ТЕМПЕРАТУРА ВПЛИВАЄ НА: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701331" y="7915244"/>
            <a:ext cx="1755515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Масу</a:t>
            </a:r>
            <a:r>
              <a:rPr lang="en-US" sz="4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тіла</a:t>
            </a:r>
            <a:endParaRPr lang="en-US" sz="4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020410" y="7638698"/>
            <a:ext cx="3531672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Довжину</a:t>
            </a:r>
            <a:r>
              <a:rPr lang="en-US" sz="4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endParaRPr lang="en-US" sz="4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 rot="-186785">
            <a:off x="11592805" y="4290457"/>
            <a:ext cx="671074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9"/>
              </a:lnSpc>
              <a:spcBef>
                <a:spcPct val="0"/>
              </a:spcBef>
            </a:pPr>
            <a:r>
              <a:rPr lang="en-US" sz="3299" spc="112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ЛИЧИНКИ 1-ГО ПОКОЛІННЯ РОЗВИВАЮТЬСЯ ШВИДКО</a:t>
            </a:r>
          </a:p>
        </p:txBody>
      </p:sp>
      <p:sp>
        <p:nvSpPr>
          <p:cNvPr id="33" name="TextBox 33"/>
          <p:cNvSpPr txBox="1"/>
          <p:nvPr/>
        </p:nvSpPr>
        <p:spPr>
          <a:xfrm rot="-418436">
            <a:off x="10167143" y="2827769"/>
            <a:ext cx="680342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5"/>
              </a:lnSpc>
            </a:pPr>
            <a:r>
              <a:rPr lang="en-US" sz="661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 rot="21188476">
            <a:off x="3276600" y="6134100"/>
            <a:ext cx="5410200" cy="2514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Скругленный прямоугольник 25"/>
          <p:cNvSpPr/>
          <p:nvPr/>
        </p:nvSpPr>
        <p:spPr>
          <a:xfrm rot="21351724">
            <a:off x="11970872" y="5868817"/>
            <a:ext cx="5410200" cy="2514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кругленный прямоугольник 23"/>
          <p:cNvSpPr/>
          <p:nvPr/>
        </p:nvSpPr>
        <p:spPr>
          <a:xfrm rot="21202463">
            <a:off x="9212816" y="2002084"/>
            <a:ext cx="5109432" cy="24739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" name="Group 3"/>
          <p:cNvGrpSpPr/>
          <p:nvPr/>
        </p:nvGrpSpPr>
        <p:grpSpPr>
          <a:xfrm>
            <a:off x="9829800" y="-2781300"/>
            <a:ext cx="7660004" cy="8273365"/>
            <a:chOff x="0" y="0"/>
            <a:chExt cx="10213338" cy="1103115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9000"/>
            </a:blip>
            <a:srcRect l="19128" r="19128"/>
            <a:stretch>
              <a:fillRect/>
            </a:stretch>
          </p:blipFill>
          <p:spPr>
            <a:xfrm>
              <a:off x="0" y="0"/>
              <a:ext cx="10213338" cy="11031154"/>
            </a:xfrm>
            <a:prstGeom prst="rect">
              <a:avLst/>
            </a:prstGeom>
          </p:spPr>
        </p:pic>
      </p:grpSp>
      <p:sp>
        <p:nvSpPr>
          <p:cNvPr id="23" name="Скругленный прямоугольник 22"/>
          <p:cNvSpPr/>
          <p:nvPr/>
        </p:nvSpPr>
        <p:spPr>
          <a:xfrm rot="21242648">
            <a:off x="304800" y="1714500"/>
            <a:ext cx="5410200" cy="2286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2"/>
          <p:cNvSpPr/>
          <p:nvPr/>
        </p:nvSpPr>
        <p:spPr>
          <a:xfrm>
            <a:off x="8972834" y="5927720"/>
            <a:ext cx="8779358" cy="5856474"/>
          </a:xfrm>
          <a:custGeom>
            <a:avLst/>
            <a:gdLst/>
            <a:ahLst/>
            <a:cxnLst/>
            <a:rect l="l" t="t" r="r" b="b"/>
            <a:pathLst>
              <a:path w="8779358" h="5856474">
                <a:moveTo>
                  <a:pt x="0" y="0"/>
                </a:moveTo>
                <a:lnTo>
                  <a:pt x="8779359" y="0"/>
                </a:lnTo>
                <a:lnTo>
                  <a:pt x="8779359" y="5856475"/>
                </a:lnTo>
                <a:lnTo>
                  <a:pt x="0" y="585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21999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41242" y="5886165"/>
            <a:ext cx="8336437" cy="5898029"/>
          </a:xfrm>
          <a:custGeom>
            <a:avLst/>
            <a:gdLst/>
            <a:ahLst/>
            <a:cxnLst/>
            <a:rect l="l" t="t" r="r" b="b"/>
            <a:pathLst>
              <a:path w="8336437" h="5898029">
                <a:moveTo>
                  <a:pt x="0" y="0"/>
                </a:moveTo>
                <a:lnTo>
                  <a:pt x="8336437" y="0"/>
                </a:lnTo>
                <a:lnTo>
                  <a:pt x="8336437" y="5898030"/>
                </a:lnTo>
                <a:lnTo>
                  <a:pt x="0" y="589803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16000"/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7387" y="5419191"/>
            <a:ext cx="4136683" cy="413668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15A2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25016" r="-2501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2356916" y="-2400388"/>
            <a:ext cx="11329750" cy="7543888"/>
          </a:xfrm>
          <a:custGeom>
            <a:avLst/>
            <a:gdLst/>
            <a:ahLst/>
            <a:cxnLst/>
            <a:rect l="l" t="t" r="r" b="b"/>
            <a:pathLst>
              <a:path w="11329750" h="7543888">
                <a:moveTo>
                  <a:pt x="0" y="0"/>
                </a:moveTo>
                <a:lnTo>
                  <a:pt x="11329750" y="0"/>
                </a:lnTo>
                <a:lnTo>
                  <a:pt x="11329750" y="7543888"/>
                </a:lnTo>
                <a:lnTo>
                  <a:pt x="0" y="75438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alphaModFix amt="25000"/>
            </a:blip>
            <a:stretch>
              <a:fillRect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724400" y="647700"/>
            <a:ext cx="3987896" cy="398789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7AAE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24757" r="-24757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2801600" y="647700"/>
            <a:ext cx="4114800" cy="411480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24801" r="-24801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8991600" y="5524500"/>
            <a:ext cx="3892547" cy="389254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7AAE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-24665" r="-24665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 rot="-418436">
            <a:off x="-1562027" y="1942468"/>
            <a:ext cx="8649670" cy="2411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4650" dirty="0">
                <a:solidFill>
                  <a:schemeClr val="bg1"/>
                </a:solidFill>
                <a:latin typeface="Molot Bold"/>
              </a:rPr>
              <a:t>•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Популяція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№1,2,3</a:t>
            </a:r>
          </a:p>
          <a:p>
            <a:pPr algn="ctr">
              <a:lnSpc>
                <a:spcPts val="4743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•2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43"/>
              </a:lnSpc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Ліцей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43"/>
              </a:lnSpc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 rot="-418436">
            <a:off x="7064042" y="2348443"/>
            <a:ext cx="7961461" cy="239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4650" dirty="0">
                <a:solidFill>
                  <a:schemeClr val="bg1"/>
                </a:solidFill>
                <a:latin typeface="Molot"/>
              </a:rPr>
              <a:t>•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Популяція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№4-8</a:t>
            </a:r>
          </a:p>
          <a:p>
            <a:pPr algn="ctr">
              <a:lnSpc>
                <a:spcPts val="4743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•2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43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парк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43"/>
              </a:lnSpc>
            </a:pPr>
            <a:endParaRPr dirty="0"/>
          </a:p>
        </p:txBody>
      </p:sp>
      <p:sp>
        <p:nvSpPr>
          <p:cNvPr id="21" name="TextBox 21"/>
          <p:cNvSpPr txBox="1"/>
          <p:nvPr/>
        </p:nvSpPr>
        <p:spPr>
          <a:xfrm rot="-418436">
            <a:off x="5330911" y="6374894"/>
            <a:ext cx="3610416" cy="3210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4599" dirty="0">
                <a:solidFill>
                  <a:schemeClr val="bg1"/>
                </a:solidFill>
                <a:latin typeface="Molot"/>
              </a:rPr>
              <a:t>•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Популяція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№9</a:t>
            </a:r>
          </a:p>
          <a:p>
            <a:pPr>
              <a:lnSpc>
                <a:spcPts val="4691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•1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покоління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6439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Комфорт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Таун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4691"/>
              </a:lnSpc>
            </a:pPr>
            <a:endParaRPr dirty="0"/>
          </a:p>
          <a:p>
            <a:pPr>
              <a:lnSpc>
                <a:spcPts val="4691"/>
              </a:lnSpc>
            </a:pPr>
            <a:endParaRPr dirty="0"/>
          </a:p>
        </p:txBody>
      </p:sp>
      <p:sp>
        <p:nvSpPr>
          <p:cNvPr id="22" name="TextBox 22"/>
          <p:cNvSpPr txBox="1"/>
          <p:nvPr/>
        </p:nvSpPr>
        <p:spPr>
          <a:xfrm rot="-418436">
            <a:off x="13058179" y="6302011"/>
            <a:ext cx="4232388" cy="1791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Промзона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популяції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відсутні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43"/>
              </a:lnSpc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19305" y="-962746"/>
            <a:ext cx="22726610" cy="13527087"/>
            <a:chOff x="0" y="0"/>
            <a:chExt cx="5985609" cy="35626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85609" cy="3562690"/>
            </a:xfrm>
            <a:custGeom>
              <a:avLst/>
              <a:gdLst/>
              <a:ahLst/>
              <a:cxnLst/>
              <a:rect l="l" t="t" r="r" b="b"/>
              <a:pathLst>
                <a:path w="5985609" h="3562690">
                  <a:moveTo>
                    <a:pt x="0" y="0"/>
                  </a:moveTo>
                  <a:lnTo>
                    <a:pt x="5985609" y="0"/>
                  </a:lnTo>
                  <a:lnTo>
                    <a:pt x="5985609" y="3562690"/>
                  </a:lnTo>
                  <a:lnTo>
                    <a:pt x="0" y="3562690"/>
                  </a:lnTo>
                  <a:close/>
                </a:path>
              </a:pathLst>
            </a:custGeom>
            <a:solidFill>
              <a:srgbClr val="39543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5985609" cy="3629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333500"/>
            <a:ext cx="19460748" cy="15406783"/>
            <a:chOff x="0" y="0"/>
            <a:chExt cx="25947663" cy="2054237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12000"/>
            </a:blip>
            <a:srcRect l="8158" r="8158"/>
            <a:stretch>
              <a:fillRect/>
            </a:stretch>
          </p:blipFill>
          <p:spPr>
            <a:xfrm>
              <a:off x="0" y="0"/>
              <a:ext cx="25947663" cy="20542378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23"/>
          <p:cNvSpPr/>
          <p:nvPr/>
        </p:nvSpPr>
        <p:spPr>
          <a:xfrm rot="21449519">
            <a:off x="4953000" y="7734300"/>
            <a:ext cx="5257800" cy="1752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кругленный прямоугольник 24"/>
          <p:cNvSpPr/>
          <p:nvPr/>
        </p:nvSpPr>
        <p:spPr>
          <a:xfrm rot="21366928">
            <a:off x="3128378" y="6061606"/>
            <a:ext cx="4361281" cy="17462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66800" y="4533900"/>
            <a:ext cx="4724400" cy="15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71800" y="2857500"/>
            <a:ext cx="5791200" cy="1600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15000" y="571500"/>
            <a:ext cx="5257800" cy="1752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Freeform 7"/>
          <p:cNvSpPr/>
          <p:nvPr/>
        </p:nvSpPr>
        <p:spPr>
          <a:xfrm rot="645956">
            <a:off x="7601714" y="6865964"/>
            <a:ext cx="1891483" cy="676205"/>
          </a:xfrm>
          <a:custGeom>
            <a:avLst/>
            <a:gdLst/>
            <a:ahLst/>
            <a:cxnLst/>
            <a:rect l="l" t="t" r="r" b="b"/>
            <a:pathLst>
              <a:path w="1891483" h="676205">
                <a:moveTo>
                  <a:pt x="0" y="0"/>
                </a:moveTo>
                <a:lnTo>
                  <a:pt x="1891483" y="0"/>
                </a:lnTo>
                <a:lnTo>
                  <a:pt x="1891483" y="676205"/>
                </a:lnTo>
                <a:lnTo>
                  <a:pt x="0" y="6762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29551">
            <a:off x="5318002" y="5066678"/>
            <a:ext cx="1852595" cy="662303"/>
          </a:xfrm>
          <a:custGeom>
            <a:avLst/>
            <a:gdLst/>
            <a:ahLst/>
            <a:cxnLst/>
            <a:rect l="l" t="t" r="r" b="b"/>
            <a:pathLst>
              <a:path w="1852595" h="662303">
                <a:moveTo>
                  <a:pt x="0" y="0"/>
                </a:moveTo>
                <a:lnTo>
                  <a:pt x="1852596" y="0"/>
                </a:lnTo>
                <a:lnTo>
                  <a:pt x="1852596" y="662303"/>
                </a:lnTo>
                <a:lnTo>
                  <a:pt x="0" y="6623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620802" y="4014740"/>
            <a:ext cx="6638498" cy="3189327"/>
            <a:chOff x="0" y="0"/>
            <a:chExt cx="1748411" cy="8399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8411" cy="839987"/>
            </a:xfrm>
            <a:custGeom>
              <a:avLst/>
              <a:gdLst/>
              <a:ahLst/>
              <a:cxnLst/>
              <a:rect l="l" t="t" r="r" b="b"/>
              <a:pathLst>
                <a:path w="1748411" h="839987">
                  <a:moveTo>
                    <a:pt x="59477" y="0"/>
                  </a:moveTo>
                  <a:lnTo>
                    <a:pt x="1688934" y="0"/>
                  </a:lnTo>
                  <a:cubicBezTo>
                    <a:pt x="1704708" y="0"/>
                    <a:pt x="1719836" y="6266"/>
                    <a:pt x="1730990" y="17420"/>
                  </a:cubicBezTo>
                  <a:cubicBezTo>
                    <a:pt x="1742145" y="28575"/>
                    <a:pt x="1748411" y="43703"/>
                    <a:pt x="1748411" y="59477"/>
                  </a:cubicBezTo>
                  <a:lnTo>
                    <a:pt x="1748411" y="780510"/>
                  </a:lnTo>
                  <a:cubicBezTo>
                    <a:pt x="1748411" y="796285"/>
                    <a:pt x="1742145" y="811413"/>
                    <a:pt x="1730990" y="822567"/>
                  </a:cubicBezTo>
                  <a:cubicBezTo>
                    <a:pt x="1719836" y="833721"/>
                    <a:pt x="1704708" y="839987"/>
                    <a:pt x="1688934" y="839987"/>
                  </a:cubicBezTo>
                  <a:lnTo>
                    <a:pt x="59477" y="839987"/>
                  </a:lnTo>
                  <a:cubicBezTo>
                    <a:pt x="43703" y="839987"/>
                    <a:pt x="28575" y="833721"/>
                    <a:pt x="17420" y="822567"/>
                  </a:cubicBezTo>
                  <a:cubicBezTo>
                    <a:pt x="6266" y="811413"/>
                    <a:pt x="0" y="796285"/>
                    <a:pt x="0" y="780510"/>
                  </a:cubicBezTo>
                  <a:lnTo>
                    <a:pt x="0" y="59477"/>
                  </a:lnTo>
                  <a:cubicBezTo>
                    <a:pt x="0" y="43703"/>
                    <a:pt x="6266" y="28575"/>
                    <a:pt x="17420" y="17420"/>
                  </a:cubicBezTo>
                  <a:cubicBezTo>
                    <a:pt x="28575" y="6266"/>
                    <a:pt x="43703" y="0"/>
                    <a:pt x="59477" y="0"/>
                  </a:cubicBezTo>
                  <a:close/>
                </a:path>
              </a:pathLst>
            </a:custGeom>
            <a:solidFill>
              <a:srgbClr val="F2ECE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748411" cy="906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91478">
            <a:off x="8952316" y="4272778"/>
            <a:ext cx="1845274" cy="1851029"/>
          </a:xfrm>
          <a:custGeom>
            <a:avLst/>
            <a:gdLst/>
            <a:ahLst/>
            <a:cxnLst/>
            <a:rect l="l" t="t" r="r" b="b"/>
            <a:pathLst>
              <a:path w="1845274" h="1851029">
                <a:moveTo>
                  <a:pt x="0" y="0"/>
                </a:moveTo>
                <a:lnTo>
                  <a:pt x="1845275" y="0"/>
                </a:lnTo>
                <a:lnTo>
                  <a:pt x="1845275" y="1851029"/>
                </a:lnTo>
                <a:lnTo>
                  <a:pt x="0" y="185102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50501" y="878965"/>
            <a:ext cx="93796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911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endParaRPr lang="en-US" sz="9118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1160" y="4762500"/>
            <a:ext cx="501243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•А)НА ТЕРИТОРІЇ ЛІЦЕЮ ДЕСНЯНСЬКИЙ РАЙОН: </a:t>
            </a:r>
          </a:p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•П. №</a:t>
            </a:r>
            <a:r>
              <a:rPr lang="en-US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1-3</a:t>
            </a:r>
            <a:r>
              <a:rPr lang="uk-UA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10" spc="78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US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0,8см </a:t>
            </a:r>
            <a:r>
              <a:rPr lang="en-US" sz="2310" spc="7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1,1см</a:t>
            </a:r>
          </a:p>
          <a:p>
            <a:pPr marL="0" lvl="0" indent="0" algn="ctr">
              <a:lnSpc>
                <a:spcPts val="2772"/>
              </a:lnSpc>
              <a:spcBef>
                <a:spcPct val="0"/>
              </a:spcBef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05695" y="-920766"/>
            <a:ext cx="10104348" cy="5584221"/>
            <a:chOff x="58339" y="954246"/>
            <a:chExt cx="13472464" cy="7445627"/>
          </a:xfrm>
        </p:grpSpPr>
        <p:sp>
          <p:nvSpPr>
            <p:cNvPr id="16" name="TextBox 16"/>
            <p:cNvSpPr txBox="1"/>
            <p:nvPr/>
          </p:nvSpPr>
          <p:spPr>
            <a:xfrm rot="-418436">
              <a:off x="58339" y="954246"/>
              <a:ext cx="13472464" cy="151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9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743279" y="6296733"/>
              <a:ext cx="8026400" cy="21031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000" b="1" spc="11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РОЗМІРИ ТІЛА КЛОПІВ У ПОПУЛЯЦІЯХ (СЕРЕДНЄ ЗНАЧЕННЯ): </a:t>
              </a:r>
            </a:p>
            <a:p>
              <a:pPr marL="0" lvl="0" indent="0" algn="ctr">
                <a:lnSpc>
                  <a:spcPts val="4066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 rot="-186785">
            <a:off x="2820000" y="6170089"/>
            <a:ext cx="492748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bg1"/>
                </a:solidFill>
                <a:latin typeface="Proxima Nova Bold"/>
              </a:rPr>
              <a:t>•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Б) НА ТЕРИТОРІЇ ПАРКУ ПАРТИЗАНСЬКОЇ СЛАВИ ДАРНИЦЬКИЙ РАЙОН:</a:t>
            </a:r>
          </a:p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•П. №</a:t>
            </a:r>
            <a:r>
              <a:rPr lang="en-US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4-8</a:t>
            </a:r>
            <a:r>
              <a:rPr lang="uk-UA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10" spc="78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en-US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1,1 </a:t>
            </a:r>
            <a:r>
              <a:rPr lang="en-US" sz="2310" spc="7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310" spc="7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</a:t>
            </a:r>
            <a:endParaRPr lang="en-US" sz="2310" spc="78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2772"/>
              </a:lnSpc>
              <a:spcBef>
                <a:spcPct val="0"/>
              </a:spcBef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 rot="-186785">
            <a:off x="4872294" y="7852696"/>
            <a:ext cx="5237498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•В) НА ТЕРИТОРІЇ ЖИТЛОВОГО КОМПЛЕКСУ «КОМФОРТ ТАУН» ДНІПРОВСЬКИЙ РАЙОН:</a:t>
            </a:r>
          </a:p>
          <a:p>
            <a:pPr algn="ctr">
              <a:lnSpc>
                <a:spcPts val="2772"/>
              </a:lnSpc>
            </a:pP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 П. №9  </a:t>
            </a:r>
            <a:r>
              <a:rPr lang="en-US" sz="2310" spc="78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uk-UA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10" spc="7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0.7- </a:t>
            </a:r>
            <a:r>
              <a:rPr lang="en-US" sz="2310" spc="78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2310" spc="78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0,9см </a:t>
            </a:r>
          </a:p>
          <a:p>
            <a:pPr marL="0" lvl="0" indent="0" algn="ctr">
              <a:lnSpc>
                <a:spcPts val="2772"/>
              </a:lnSpc>
              <a:spcBef>
                <a:spcPct val="0"/>
              </a:spcBef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96600" y="4152900"/>
            <a:ext cx="59436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ЗАМІРАХ ТІЛА КОМАХ ПОМІЧЕНО, ЩО У ТИХ, ЯКІ МЕШКАЮТЬ НА ТЕРИТОРІЇ, ДЕ ПРИСУТНІСТЬ ЛЮДИНИ ОБМЕЖЕНА, ДЕЩО ЗБІЛЬШЕНІ РОЗМІРИ ТІЛА.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6929" y="-373253"/>
            <a:ext cx="32170468" cy="15096184"/>
            <a:chOff x="0" y="0"/>
            <a:chExt cx="42893958" cy="201282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41000"/>
            </a:blip>
            <a:srcRect t="34353" b="34353"/>
            <a:stretch>
              <a:fillRect/>
            </a:stretch>
          </p:blipFill>
          <p:spPr>
            <a:xfrm>
              <a:off x="0" y="0"/>
              <a:ext cx="42893958" cy="20128245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5400000">
            <a:off x="4538420" y="6516701"/>
            <a:ext cx="3312159" cy="0"/>
          </a:xfrm>
          <a:prstGeom prst="line">
            <a:avLst/>
          </a:prstGeom>
          <a:ln w="28575" cap="flat">
            <a:solidFill>
              <a:srgbClr val="3954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399999">
            <a:off x="10437420" y="6516701"/>
            <a:ext cx="3312159" cy="0"/>
          </a:xfrm>
          <a:prstGeom prst="line">
            <a:avLst/>
          </a:prstGeom>
          <a:ln w="28575" cap="flat">
            <a:solidFill>
              <a:srgbClr val="39543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467254" y="3162300"/>
            <a:ext cx="5455784" cy="5029200"/>
            <a:chOff x="0" y="0"/>
            <a:chExt cx="882240" cy="7282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2240" cy="728265"/>
            </a:xfrm>
            <a:custGeom>
              <a:avLst/>
              <a:gdLst/>
              <a:ahLst/>
              <a:cxnLst/>
              <a:rect l="l" t="t" r="r" b="b"/>
              <a:pathLst>
                <a:path w="882240" h="728265">
                  <a:moveTo>
                    <a:pt x="441120" y="0"/>
                  </a:moveTo>
                  <a:cubicBezTo>
                    <a:pt x="197496" y="0"/>
                    <a:pt x="0" y="163028"/>
                    <a:pt x="0" y="364132"/>
                  </a:cubicBezTo>
                  <a:cubicBezTo>
                    <a:pt x="0" y="565237"/>
                    <a:pt x="197496" y="728265"/>
                    <a:pt x="441120" y="728265"/>
                  </a:cubicBezTo>
                  <a:cubicBezTo>
                    <a:pt x="684744" y="728265"/>
                    <a:pt x="882240" y="565237"/>
                    <a:pt x="882240" y="364132"/>
                  </a:cubicBezTo>
                  <a:cubicBezTo>
                    <a:pt x="882240" y="163028"/>
                    <a:pt x="684744" y="0"/>
                    <a:pt x="441120" y="0"/>
                  </a:cubicBezTo>
                  <a:close/>
                </a:path>
              </a:pathLst>
            </a:custGeom>
            <a:solidFill>
              <a:srgbClr val="F4ECE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2710" y="1600"/>
              <a:ext cx="716820" cy="658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51688" y="3121482"/>
            <a:ext cx="5268047" cy="4913312"/>
            <a:chOff x="0" y="0"/>
            <a:chExt cx="812800" cy="7580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58068"/>
            </a:xfrm>
            <a:custGeom>
              <a:avLst/>
              <a:gdLst/>
              <a:ahLst/>
              <a:cxnLst/>
              <a:rect l="l" t="t" r="r" b="b"/>
              <a:pathLst>
                <a:path w="812800" h="758068">
                  <a:moveTo>
                    <a:pt x="406400" y="0"/>
                  </a:moveTo>
                  <a:cubicBezTo>
                    <a:pt x="181951" y="0"/>
                    <a:pt x="0" y="169699"/>
                    <a:pt x="0" y="379034"/>
                  </a:cubicBezTo>
                  <a:cubicBezTo>
                    <a:pt x="0" y="588369"/>
                    <a:pt x="181951" y="758068"/>
                    <a:pt x="406400" y="758068"/>
                  </a:cubicBezTo>
                  <a:cubicBezTo>
                    <a:pt x="630849" y="758068"/>
                    <a:pt x="812800" y="588369"/>
                    <a:pt x="812800" y="379034"/>
                  </a:cubicBezTo>
                  <a:cubicBezTo>
                    <a:pt x="812800" y="169699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ECE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4394"/>
              <a:ext cx="660400" cy="682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64962" y="2887587"/>
            <a:ext cx="5026368" cy="502636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4ECE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404224">
            <a:off x="5229569" y="129580"/>
            <a:ext cx="8798606" cy="3841725"/>
            <a:chOff x="0" y="0"/>
            <a:chExt cx="11731475" cy="5122300"/>
          </a:xfrm>
        </p:grpSpPr>
        <p:sp>
          <p:nvSpPr>
            <p:cNvPr id="16" name="TextBox 16"/>
            <p:cNvSpPr txBox="1"/>
            <p:nvPr/>
          </p:nvSpPr>
          <p:spPr>
            <a:xfrm rot="209908">
              <a:off x="3540510" y="3338144"/>
              <a:ext cx="6875579" cy="1575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3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 rot="-418436">
              <a:off x="66294" y="802986"/>
              <a:ext cx="11609840" cy="1604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33"/>
                </a:lnSpc>
              </a:pPr>
              <a:r>
                <a:rPr lang="en-US" sz="8464">
                  <a:solidFill>
                    <a:srgbClr val="000000"/>
                  </a:solidFill>
                  <a:latin typeface="Molot"/>
                </a:rPr>
                <a:t>Висновки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497623" y="258694"/>
            <a:ext cx="2679380" cy="2508052"/>
            <a:chOff x="0" y="0"/>
            <a:chExt cx="2555130" cy="2391747"/>
          </a:xfrm>
        </p:grpSpPr>
        <p:sp>
          <p:nvSpPr>
            <p:cNvPr id="19" name="Freeform 19"/>
            <p:cNvSpPr/>
            <p:nvPr/>
          </p:nvSpPr>
          <p:spPr>
            <a:xfrm>
              <a:off x="3110" y="-2540"/>
              <a:ext cx="2555830" cy="2394287"/>
            </a:xfrm>
            <a:custGeom>
              <a:avLst/>
              <a:gdLst/>
              <a:ahLst/>
              <a:cxnLst/>
              <a:rect l="l" t="t" r="r" b="b"/>
              <a:pathLst>
                <a:path w="2555830" h="2394287">
                  <a:moveTo>
                    <a:pt x="2424497" y="543987"/>
                  </a:moveTo>
                  <a:cubicBezTo>
                    <a:pt x="2405835" y="508459"/>
                    <a:pt x="2385618" y="472931"/>
                    <a:pt x="2362290" y="440245"/>
                  </a:cubicBezTo>
                  <a:cubicBezTo>
                    <a:pt x="2337408" y="406138"/>
                    <a:pt x="2312525" y="369189"/>
                    <a:pt x="2279867" y="340767"/>
                  </a:cubicBezTo>
                  <a:cubicBezTo>
                    <a:pt x="2248763" y="313766"/>
                    <a:pt x="2214550" y="288185"/>
                    <a:pt x="2180336" y="264026"/>
                  </a:cubicBezTo>
                  <a:cubicBezTo>
                    <a:pt x="2113464" y="215708"/>
                    <a:pt x="2040372" y="173075"/>
                    <a:pt x="1967279" y="133283"/>
                  </a:cubicBezTo>
                  <a:cubicBezTo>
                    <a:pt x="1883301" y="86386"/>
                    <a:pt x="1789991" y="62227"/>
                    <a:pt x="1695126" y="38068"/>
                  </a:cubicBezTo>
                  <a:cubicBezTo>
                    <a:pt x="1637585" y="23857"/>
                    <a:pt x="1578489" y="12488"/>
                    <a:pt x="1517838" y="5382"/>
                  </a:cubicBezTo>
                  <a:cubicBezTo>
                    <a:pt x="1474293" y="0"/>
                    <a:pt x="1427638" y="2540"/>
                    <a:pt x="1382539" y="6803"/>
                  </a:cubicBezTo>
                  <a:cubicBezTo>
                    <a:pt x="1321887" y="11067"/>
                    <a:pt x="1261236" y="15330"/>
                    <a:pt x="1200585" y="25278"/>
                  </a:cubicBezTo>
                  <a:cubicBezTo>
                    <a:pt x="1155485" y="26699"/>
                    <a:pt x="1111941" y="28120"/>
                    <a:pt x="1065286" y="32384"/>
                  </a:cubicBezTo>
                  <a:cubicBezTo>
                    <a:pt x="1041958" y="33805"/>
                    <a:pt x="1018631" y="36647"/>
                    <a:pt x="995303" y="39489"/>
                  </a:cubicBezTo>
                  <a:cubicBezTo>
                    <a:pt x="979752" y="42331"/>
                    <a:pt x="965755" y="45174"/>
                    <a:pt x="951759" y="48016"/>
                  </a:cubicBezTo>
                  <a:cubicBezTo>
                    <a:pt x="894218" y="60806"/>
                    <a:pt x="839787" y="83544"/>
                    <a:pt x="790022" y="107703"/>
                  </a:cubicBezTo>
                  <a:cubicBezTo>
                    <a:pt x="688937" y="156021"/>
                    <a:pt x="592517" y="212866"/>
                    <a:pt x="503873" y="276816"/>
                  </a:cubicBezTo>
                  <a:cubicBezTo>
                    <a:pt x="466549" y="303818"/>
                    <a:pt x="430780" y="332240"/>
                    <a:pt x="395011" y="362084"/>
                  </a:cubicBezTo>
                  <a:cubicBezTo>
                    <a:pt x="331250" y="416086"/>
                    <a:pt x="278374" y="480037"/>
                    <a:pt x="230164" y="545408"/>
                  </a:cubicBezTo>
                  <a:cubicBezTo>
                    <a:pt x="194395" y="592305"/>
                    <a:pt x="164847" y="646308"/>
                    <a:pt x="139965" y="697468"/>
                  </a:cubicBezTo>
                  <a:cubicBezTo>
                    <a:pt x="121303" y="735839"/>
                    <a:pt x="101086" y="774209"/>
                    <a:pt x="88644" y="815421"/>
                  </a:cubicBezTo>
                  <a:cubicBezTo>
                    <a:pt x="54431" y="916321"/>
                    <a:pt x="27993" y="1018642"/>
                    <a:pt x="10886" y="1122384"/>
                  </a:cubicBezTo>
                  <a:cubicBezTo>
                    <a:pt x="4666" y="1163596"/>
                    <a:pt x="1555" y="1204809"/>
                    <a:pt x="0" y="1247442"/>
                  </a:cubicBezTo>
                  <a:lnTo>
                    <a:pt x="0" y="1304287"/>
                  </a:lnTo>
                  <a:cubicBezTo>
                    <a:pt x="1555" y="1339815"/>
                    <a:pt x="3111" y="1383870"/>
                    <a:pt x="10886" y="1419398"/>
                  </a:cubicBezTo>
                  <a:cubicBezTo>
                    <a:pt x="18662" y="1460610"/>
                    <a:pt x="26438" y="1503244"/>
                    <a:pt x="38879" y="1543035"/>
                  </a:cubicBezTo>
                  <a:cubicBezTo>
                    <a:pt x="66872" y="1625461"/>
                    <a:pt x="96420" y="1709307"/>
                    <a:pt x="144630" y="1784626"/>
                  </a:cubicBezTo>
                  <a:cubicBezTo>
                    <a:pt x="169513" y="1822996"/>
                    <a:pt x="195951" y="1861367"/>
                    <a:pt x="223944" y="1896895"/>
                  </a:cubicBezTo>
                  <a:cubicBezTo>
                    <a:pt x="259712" y="1945213"/>
                    <a:pt x="295481" y="1992110"/>
                    <a:pt x="340581" y="2033322"/>
                  </a:cubicBezTo>
                  <a:cubicBezTo>
                    <a:pt x="395011" y="2084483"/>
                    <a:pt x="458773" y="2129959"/>
                    <a:pt x="524090" y="2169750"/>
                  </a:cubicBezTo>
                  <a:cubicBezTo>
                    <a:pt x="660944" y="2252175"/>
                    <a:pt x="824236" y="2299072"/>
                    <a:pt x="981307" y="2338863"/>
                  </a:cubicBezTo>
                  <a:cubicBezTo>
                    <a:pt x="1018631" y="2348811"/>
                    <a:pt x="1057510" y="2357338"/>
                    <a:pt x="1096389" y="2364444"/>
                  </a:cubicBezTo>
                  <a:cubicBezTo>
                    <a:pt x="1157040" y="2375812"/>
                    <a:pt x="1217692" y="2388603"/>
                    <a:pt x="1278343" y="2391445"/>
                  </a:cubicBezTo>
                  <a:cubicBezTo>
                    <a:pt x="1326553" y="2394287"/>
                    <a:pt x="1376318" y="2390024"/>
                    <a:pt x="1424528" y="2387181"/>
                  </a:cubicBezTo>
                  <a:cubicBezTo>
                    <a:pt x="1489845" y="2382918"/>
                    <a:pt x="1555161" y="2377234"/>
                    <a:pt x="1620478" y="2364444"/>
                  </a:cubicBezTo>
                  <a:cubicBezTo>
                    <a:pt x="1684240" y="2351653"/>
                    <a:pt x="1744891" y="2331758"/>
                    <a:pt x="1803987" y="2307599"/>
                  </a:cubicBezTo>
                  <a:cubicBezTo>
                    <a:pt x="1897297" y="2270650"/>
                    <a:pt x="1987496" y="2219489"/>
                    <a:pt x="2055923" y="2149854"/>
                  </a:cubicBezTo>
                  <a:cubicBezTo>
                    <a:pt x="2130571" y="2073114"/>
                    <a:pt x="2202109" y="1994952"/>
                    <a:pt x="2262760" y="1908264"/>
                  </a:cubicBezTo>
                  <a:cubicBezTo>
                    <a:pt x="2321856" y="1824417"/>
                    <a:pt x="2371621" y="1734887"/>
                    <a:pt x="2419831" y="1643935"/>
                  </a:cubicBezTo>
                  <a:cubicBezTo>
                    <a:pt x="2458710" y="1570037"/>
                    <a:pt x="2497589" y="1493296"/>
                    <a:pt x="2517806" y="1412292"/>
                  </a:cubicBezTo>
                  <a:cubicBezTo>
                    <a:pt x="2531803" y="1356869"/>
                    <a:pt x="2544244" y="1300024"/>
                    <a:pt x="2550465" y="1244600"/>
                  </a:cubicBezTo>
                  <a:cubicBezTo>
                    <a:pt x="2554560" y="1201966"/>
                    <a:pt x="2555830" y="1160754"/>
                    <a:pt x="2555830" y="1119541"/>
                  </a:cubicBezTo>
                  <a:cubicBezTo>
                    <a:pt x="2555830" y="1018642"/>
                    <a:pt x="2550465" y="917742"/>
                    <a:pt x="2531803" y="818264"/>
                  </a:cubicBezTo>
                  <a:cubicBezTo>
                    <a:pt x="2524027" y="778472"/>
                    <a:pt x="2513141" y="740102"/>
                    <a:pt x="2497589" y="703153"/>
                  </a:cubicBezTo>
                  <a:cubicBezTo>
                    <a:pt x="2472707" y="650571"/>
                    <a:pt x="2452490" y="596569"/>
                    <a:pt x="2424497" y="543987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6326" t="-19" r="-16305" b="-12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990600" y="3695700"/>
            <a:ext cx="4507346" cy="4158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ВИКОРИСТАННЯ ЧАРВОНОКЛОПІВ ЧЕРВОНИХ </a:t>
            </a:r>
            <a:r>
              <a:rPr lang="uk-UA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БІОІНДИКАТОРІВ І ВИЯВЛЕННЯ ЗА ЇХ ДОПОМОГОЮ НЕГАТИВНИХ ЗМІН У ЕКОСИСТЕМАХ.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76002" y="3924300"/>
            <a:ext cx="4706398" cy="3871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Molot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ТЕРИТОРІЯХ З ВЕЛИКИМ АНТРОПОГЕННИМ НАВАНТАЖЕННЯМ КЛОПИ МАЮТЬ МЕНШІ РОЗМІРИ І </a:t>
            </a:r>
            <a:r>
              <a:rPr lang="uk-UA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ПОПУЛЯЦІЙ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060286" y="3848100"/>
            <a:ext cx="3856113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СОНЯЧНА АКТИВНІСТЬ І ТЕПЛО ПОЗИТИВНО ВПЛИВАЮТЬ НА АКТИВНІСТЬ КОМАХ.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1052597" y="2692550"/>
            <a:ext cx="8229600" cy="110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2"/>
              </a:lnSpc>
            </a:pPr>
            <a:r>
              <a:rPr lang="en-US" sz="8100">
                <a:solidFill>
                  <a:srgbClr val="000000"/>
                </a:solidFill>
                <a:latin typeface="Cooper BT Bold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70911" y="2711980"/>
            <a:ext cx="8229600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Cooper BT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26016" y="2711980"/>
            <a:ext cx="8229600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>
                <a:solidFill>
                  <a:srgbClr val="000000"/>
                </a:solidFill>
                <a:latin typeface="Cooper BT Bold"/>
              </a:rPr>
              <a:t>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6173" y="-647700"/>
            <a:ext cx="18724173" cy="3049804"/>
            <a:chOff x="0" y="0"/>
            <a:chExt cx="24965564" cy="40664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 amt="39000"/>
            </a:blip>
            <a:srcRect t="67152" b="8354"/>
            <a:stretch>
              <a:fillRect/>
            </a:stretch>
          </p:blipFill>
          <p:spPr>
            <a:xfrm>
              <a:off x="0" y="0"/>
              <a:ext cx="24965564" cy="4066405"/>
            </a:xfrm>
            <a:prstGeom prst="rect">
              <a:avLst/>
            </a:prstGeom>
          </p:spPr>
        </p:pic>
      </p:grpSp>
      <p:sp>
        <p:nvSpPr>
          <p:cNvPr id="16" name="Скругленный прямоугольник 15"/>
          <p:cNvSpPr/>
          <p:nvPr/>
        </p:nvSpPr>
        <p:spPr>
          <a:xfrm>
            <a:off x="1905000" y="266700"/>
            <a:ext cx="13792200" cy="1828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57399" y="647700"/>
            <a:ext cx="1409700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5400" dirty="0">
                <a:solidFill>
                  <a:srgbClr val="39543B"/>
                </a:solidFill>
                <a:latin typeface="Times New Roman" pitchFamily="18" charset="0"/>
                <a:cs typeface="Times New Roman" pitchFamily="18" charset="0"/>
              </a:rPr>
              <a:t>ВИКОРИСТАНІ ДЖЕРЕЛА ТА ЛІТЕРАТУРА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70830" y="2791448"/>
            <a:ext cx="13459420" cy="55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5" lvl="1" indent="-388622">
              <a:lnSpc>
                <a:spcPts val="5040"/>
              </a:lnSpc>
              <a:buAutoNum type="arabicPeriod"/>
            </a:pPr>
            <a:endParaRPr lang="en-US" sz="2400" u="sng" dirty="0">
              <a:solidFill>
                <a:srgbClr val="39543B"/>
              </a:solidFill>
              <a:latin typeface="Times New Roman" pitchFamily="18" charset="0"/>
              <a:cs typeface="Times New Roman" pitchFamily="18" charset="0"/>
              <a:hlinkClick r:id="rId4" tooltip="http://seriesbiology.univer.kharkov.ua/ukr/17(2013)/pdf/110.pdf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09800" y="2781300"/>
            <a:ext cx="1463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Pyrrhocoris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apterus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біоіндикатор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стану довкілля О. П. Корж Запорізький університет. </a:t>
            </a: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Електронний ресурс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доступу: </a:t>
            </a:r>
            <a:endParaRPr lang="uk-UA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  <a:p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http://seriesbiology.univer.kharkov.ua/ukr/17(2013)/pdf/110.pdf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4381500"/>
            <a:ext cx="1402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Що таке моніторинг довкілля та як він здійснюється. Громадський  екологічний моніторинг.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Електронний ресурс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доступу: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https://green-tour.org.ua/sites/default/files/upload/metodv1.pdf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209800" y="5981700"/>
            <a:ext cx="1630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Біоіндикація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як метод екологічного дослідження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Електронний ресурс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Режим доступу:</a:t>
            </a:r>
          </a:p>
          <a:p>
            <a:r>
              <a:rPr lang="uk-UA" sz="24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https://kegt.rshu.edu.ua/images/dustan/INDL3.pdf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209800" y="7581900"/>
            <a:ext cx="1577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Міхєєв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А. О.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Бджоли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індикатор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чистоти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Електронний ресурс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Режим доступу:</a:t>
            </a:r>
          </a:p>
          <a:p>
            <a:r>
              <a:rPr lang="uk-UA" sz="2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https://www.bsmu.edu.ua/blog/bdzholy-yak-indykat</a:t>
            </a: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o</a:t>
            </a:r>
            <a:r>
              <a:rPr lang="uk-UA" sz="2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ry-chystoty-dovkillya/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8000" y="8032247"/>
            <a:ext cx="6120000" cy="2254753"/>
            <a:chOff x="0" y="0"/>
            <a:chExt cx="9683143" cy="30063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29301" b="29301"/>
            <a:stretch>
              <a:fillRect/>
            </a:stretch>
          </p:blipFill>
          <p:spPr>
            <a:xfrm>
              <a:off x="0" y="0"/>
              <a:ext cx="9683143" cy="300633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08000" y="0"/>
            <a:ext cx="18396000" cy="4824000"/>
            <a:chOff x="0" y="0"/>
            <a:chExt cx="24965564" cy="672113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 t="29066" b="20138"/>
            <a:stretch>
              <a:fillRect/>
            </a:stretch>
          </p:blipFill>
          <p:spPr>
            <a:xfrm>
              <a:off x="0" y="0"/>
              <a:ext cx="24965564" cy="672113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7953103"/>
            <a:ext cx="4524605" cy="2333897"/>
            <a:chOff x="0" y="0"/>
            <a:chExt cx="6032806" cy="311186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/>
            <a:srcRect t="11289" b="11289"/>
            <a:stretch>
              <a:fillRect/>
            </a:stretch>
          </p:blipFill>
          <p:spPr>
            <a:xfrm>
              <a:off x="0" y="0"/>
              <a:ext cx="6032806" cy="3111863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9144000" y="1390664"/>
            <a:ext cx="669572" cy="669572"/>
          </a:xfrm>
          <a:custGeom>
            <a:avLst/>
            <a:gdLst/>
            <a:ahLst/>
            <a:cxnLst/>
            <a:rect l="l" t="t" r="r" b="b"/>
            <a:pathLst>
              <a:path w="669572" h="669572">
                <a:moveTo>
                  <a:pt x="0" y="0"/>
                </a:moveTo>
                <a:lnTo>
                  <a:pt x="669572" y="0"/>
                </a:lnTo>
                <a:lnTo>
                  <a:pt x="669572" y="669572"/>
                </a:lnTo>
                <a:lnTo>
                  <a:pt x="0" y="6695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086600" y="1943100"/>
            <a:ext cx="9525000" cy="3086100"/>
            <a:chOff x="0" y="0"/>
            <a:chExt cx="168111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81116" cy="812800"/>
            </a:xfrm>
            <a:custGeom>
              <a:avLst/>
              <a:gdLst/>
              <a:ahLst/>
              <a:cxnLst/>
              <a:rect l="l" t="t" r="r" b="b"/>
              <a:pathLst>
                <a:path w="1681116" h="812800">
                  <a:moveTo>
                    <a:pt x="61858" y="0"/>
                  </a:moveTo>
                  <a:lnTo>
                    <a:pt x="1619258" y="0"/>
                  </a:lnTo>
                  <a:cubicBezTo>
                    <a:pt x="1635664" y="0"/>
                    <a:pt x="1651398" y="6517"/>
                    <a:pt x="1662998" y="18118"/>
                  </a:cubicBezTo>
                  <a:cubicBezTo>
                    <a:pt x="1674599" y="29718"/>
                    <a:pt x="1681116" y="45452"/>
                    <a:pt x="1681116" y="61858"/>
                  </a:cubicBezTo>
                  <a:lnTo>
                    <a:pt x="1681116" y="750942"/>
                  </a:lnTo>
                  <a:cubicBezTo>
                    <a:pt x="1681116" y="767348"/>
                    <a:pt x="1674599" y="783082"/>
                    <a:pt x="1662998" y="794682"/>
                  </a:cubicBezTo>
                  <a:cubicBezTo>
                    <a:pt x="1651398" y="806283"/>
                    <a:pt x="1635664" y="812800"/>
                    <a:pt x="1619258" y="812800"/>
                  </a:cubicBezTo>
                  <a:lnTo>
                    <a:pt x="61858" y="812800"/>
                  </a:lnTo>
                  <a:cubicBezTo>
                    <a:pt x="45452" y="812800"/>
                    <a:pt x="29718" y="806283"/>
                    <a:pt x="18118" y="794682"/>
                  </a:cubicBezTo>
                  <a:cubicBezTo>
                    <a:pt x="6517" y="783082"/>
                    <a:pt x="0" y="767348"/>
                    <a:pt x="0" y="750942"/>
                  </a:cubicBezTo>
                  <a:lnTo>
                    <a:pt x="0" y="61858"/>
                  </a:lnTo>
                  <a:cubicBezTo>
                    <a:pt x="0" y="45452"/>
                    <a:pt x="6517" y="29718"/>
                    <a:pt x="18118" y="18118"/>
                  </a:cubicBezTo>
                  <a:cubicBezTo>
                    <a:pt x="29718" y="6517"/>
                    <a:pt x="45452" y="0"/>
                    <a:pt x="61858" y="0"/>
                  </a:cubicBezTo>
                  <a:close/>
                </a:path>
              </a:pathLst>
            </a:custGeom>
            <a:solidFill>
              <a:srgbClr val="F2ECE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81116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391400" y="2095501"/>
            <a:ext cx="9372600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79"/>
              </a:lnSpc>
            </a:pPr>
            <a:r>
              <a:rPr lang="uk-UA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ПРОЄКТ ВИКОНАЛА УЧЕНИЦЯ 10-Б КЛАСУ</a:t>
            </a:r>
          </a:p>
          <a:p>
            <a:pPr algn="ctr">
              <a:lnSpc>
                <a:spcPts val="6579"/>
              </a:lnSpc>
            </a:pPr>
            <a:r>
              <a:rPr lang="uk-UA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ДЕРКАЧ </a:t>
            </a:r>
            <a:r>
              <a:rPr lang="uk-UA" sz="3200" b="1" dirty="0" err="1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ДАР’Я</a:t>
            </a:r>
            <a:endParaRPr lang="uk-UA" sz="3200" b="1" dirty="0" smtClean="0">
              <a:solidFill>
                <a:srgbClr val="19481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3200" b="1" dirty="0" err="1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Ліцей</a:t>
            </a:r>
            <a:r>
              <a:rPr lang="en-US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en-US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uk-UA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Деснянського району</a:t>
            </a:r>
            <a:r>
              <a:rPr lang="en-US" sz="3200" b="1" dirty="0" smtClean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en-US" sz="32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endParaRPr lang="en-US" sz="3200" b="1" dirty="0">
              <a:solidFill>
                <a:srgbClr val="19481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6" name="TextBox 16"/>
          <p:cNvSpPr txBox="1"/>
          <p:nvPr/>
        </p:nvSpPr>
        <p:spPr>
          <a:xfrm>
            <a:off x="6705600" y="5372100"/>
            <a:ext cx="76200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КЕРІВНИК ПРОЄКТУ:</a:t>
            </a:r>
          </a:p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                                  ВАРАВА СВІТЛАНА ДМИТРІВНА</a:t>
            </a:r>
          </a:p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ВЧИТЕЛЬ БІОЛОГІЇ </a:t>
            </a:r>
          </a:p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94814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</a:p>
        </p:txBody>
      </p:sp>
      <p:pic>
        <p:nvPicPr>
          <p:cNvPr id="1026" name="Picture 2" descr="C:\Users\user\Downloads\photo_5242549094700930437_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1737" y="1181100"/>
            <a:ext cx="5411363" cy="640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934200" y="419100"/>
            <a:ext cx="44196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2"/>
          <p:cNvSpPr/>
          <p:nvPr/>
        </p:nvSpPr>
        <p:spPr>
          <a:xfrm>
            <a:off x="8809214" y="4808714"/>
            <a:ext cx="669572" cy="669572"/>
          </a:xfrm>
          <a:custGeom>
            <a:avLst/>
            <a:gdLst/>
            <a:ahLst/>
            <a:cxnLst/>
            <a:rect l="l" t="t" r="r" b="b"/>
            <a:pathLst>
              <a:path w="669572" h="669572">
                <a:moveTo>
                  <a:pt x="0" y="0"/>
                </a:moveTo>
                <a:lnTo>
                  <a:pt x="669572" y="0"/>
                </a:lnTo>
                <a:lnTo>
                  <a:pt x="669572" y="669572"/>
                </a:lnTo>
                <a:lnTo>
                  <a:pt x="0" y="66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55512" y="-989737"/>
            <a:ext cx="18724173" cy="3049804"/>
            <a:chOff x="0" y="0"/>
            <a:chExt cx="24965564" cy="406640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32999"/>
            </a:blip>
            <a:srcRect t="67152" b="8354"/>
            <a:stretch>
              <a:fillRect/>
            </a:stretch>
          </p:blipFill>
          <p:spPr>
            <a:xfrm>
              <a:off x="0" y="0"/>
              <a:ext cx="24965564" cy="406640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875678" y="1634490"/>
            <a:ext cx="6048179" cy="5351094"/>
            <a:chOff x="0" y="0"/>
            <a:chExt cx="2464073" cy="2180075"/>
          </a:xfrm>
        </p:grpSpPr>
        <p:sp>
          <p:nvSpPr>
            <p:cNvPr id="6" name="Freeform 6"/>
            <p:cNvSpPr/>
            <p:nvPr/>
          </p:nvSpPr>
          <p:spPr>
            <a:xfrm>
              <a:off x="2999" y="-2540"/>
              <a:ext cx="2464883" cy="2182615"/>
            </a:xfrm>
            <a:custGeom>
              <a:avLst/>
              <a:gdLst/>
              <a:ahLst/>
              <a:cxnLst/>
              <a:rect l="l" t="t" r="r" b="b"/>
              <a:pathLst>
                <a:path w="2464883" h="2182615">
                  <a:moveTo>
                    <a:pt x="2338095" y="496069"/>
                  </a:moveTo>
                  <a:cubicBezTo>
                    <a:pt x="2320099" y="463685"/>
                    <a:pt x="2300602" y="431301"/>
                    <a:pt x="2278106" y="401508"/>
                  </a:cubicBezTo>
                  <a:cubicBezTo>
                    <a:pt x="2254110" y="370420"/>
                    <a:pt x="2230114" y="336740"/>
                    <a:pt x="2198619" y="310833"/>
                  </a:cubicBezTo>
                  <a:cubicBezTo>
                    <a:pt x="2168625" y="286222"/>
                    <a:pt x="2135630" y="262905"/>
                    <a:pt x="2102636" y="240885"/>
                  </a:cubicBezTo>
                  <a:cubicBezTo>
                    <a:pt x="2038147" y="196843"/>
                    <a:pt x="1967660" y="157982"/>
                    <a:pt x="1897172" y="121712"/>
                  </a:cubicBezTo>
                  <a:cubicBezTo>
                    <a:pt x="1816186" y="78966"/>
                    <a:pt x="1726201" y="56945"/>
                    <a:pt x="1634717" y="34924"/>
                  </a:cubicBezTo>
                  <a:cubicBezTo>
                    <a:pt x="1579227" y="21970"/>
                    <a:pt x="1522237" y="11607"/>
                    <a:pt x="1463747" y="5131"/>
                  </a:cubicBezTo>
                  <a:cubicBezTo>
                    <a:pt x="1421754" y="0"/>
                    <a:pt x="1376762" y="2540"/>
                    <a:pt x="1333269" y="6426"/>
                  </a:cubicBezTo>
                  <a:cubicBezTo>
                    <a:pt x="1274779" y="10312"/>
                    <a:pt x="1216290" y="14198"/>
                    <a:pt x="1157800" y="23266"/>
                  </a:cubicBezTo>
                  <a:cubicBezTo>
                    <a:pt x="1114307" y="24561"/>
                    <a:pt x="1072315" y="25856"/>
                    <a:pt x="1027322" y="29742"/>
                  </a:cubicBezTo>
                  <a:cubicBezTo>
                    <a:pt x="1004826" y="31038"/>
                    <a:pt x="982330" y="33628"/>
                    <a:pt x="959834" y="36219"/>
                  </a:cubicBezTo>
                  <a:cubicBezTo>
                    <a:pt x="944837" y="38810"/>
                    <a:pt x="931339" y="41401"/>
                    <a:pt x="917841" y="43991"/>
                  </a:cubicBezTo>
                  <a:cubicBezTo>
                    <a:pt x="862351" y="55649"/>
                    <a:pt x="809860" y="76375"/>
                    <a:pt x="761868" y="98396"/>
                  </a:cubicBezTo>
                  <a:cubicBezTo>
                    <a:pt x="664385" y="142438"/>
                    <a:pt x="571401" y="194252"/>
                    <a:pt x="485916" y="252543"/>
                  </a:cubicBezTo>
                  <a:cubicBezTo>
                    <a:pt x="449922" y="277154"/>
                    <a:pt x="415428" y="303061"/>
                    <a:pt x="380934" y="330264"/>
                  </a:cubicBezTo>
                  <a:cubicBezTo>
                    <a:pt x="319445" y="379487"/>
                    <a:pt x="268454" y="437778"/>
                    <a:pt x="221962" y="497364"/>
                  </a:cubicBezTo>
                  <a:cubicBezTo>
                    <a:pt x="187468" y="540111"/>
                    <a:pt x="158973" y="589334"/>
                    <a:pt x="134977" y="635966"/>
                  </a:cubicBezTo>
                  <a:cubicBezTo>
                    <a:pt x="116980" y="670941"/>
                    <a:pt x="97484" y="705915"/>
                    <a:pt x="85486" y="743481"/>
                  </a:cubicBezTo>
                  <a:cubicBezTo>
                    <a:pt x="52491" y="835450"/>
                    <a:pt x="26996" y="928716"/>
                    <a:pt x="10499" y="1023276"/>
                  </a:cubicBezTo>
                  <a:cubicBezTo>
                    <a:pt x="4500" y="1060842"/>
                    <a:pt x="1500" y="1098407"/>
                    <a:pt x="0" y="1137267"/>
                  </a:cubicBezTo>
                  <a:lnTo>
                    <a:pt x="0" y="1189081"/>
                  </a:lnTo>
                  <a:cubicBezTo>
                    <a:pt x="1500" y="1221465"/>
                    <a:pt x="3000" y="1261621"/>
                    <a:pt x="10499" y="1294005"/>
                  </a:cubicBezTo>
                  <a:cubicBezTo>
                    <a:pt x="17997" y="1331570"/>
                    <a:pt x="25496" y="1370430"/>
                    <a:pt x="37494" y="1406700"/>
                  </a:cubicBezTo>
                  <a:cubicBezTo>
                    <a:pt x="64489" y="1481831"/>
                    <a:pt x="92984" y="1558256"/>
                    <a:pt x="139476" y="1626910"/>
                  </a:cubicBezTo>
                  <a:cubicBezTo>
                    <a:pt x="163472" y="1661884"/>
                    <a:pt x="188968" y="1696859"/>
                    <a:pt x="215963" y="1729243"/>
                  </a:cubicBezTo>
                  <a:cubicBezTo>
                    <a:pt x="250457" y="1773284"/>
                    <a:pt x="284951" y="1816031"/>
                    <a:pt x="328444" y="1853596"/>
                  </a:cubicBezTo>
                  <a:cubicBezTo>
                    <a:pt x="380934" y="1900229"/>
                    <a:pt x="442424" y="1941680"/>
                    <a:pt x="505413" y="1977950"/>
                  </a:cubicBezTo>
                  <a:cubicBezTo>
                    <a:pt x="637390" y="2053080"/>
                    <a:pt x="794863" y="2095827"/>
                    <a:pt x="946336" y="2132097"/>
                  </a:cubicBezTo>
                  <a:cubicBezTo>
                    <a:pt x="982330" y="2141164"/>
                    <a:pt x="1019824" y="2148936"/>
                    <a:pt x="1057317" y="2155413"/>
                  </a:cubicBezTo>
                  <a:cubicBezTo>
                    <a:pt x="1115807" y="2165776"/>
                    <a:pt x="1174297" y="2177434"/>
                    <a:pt x="1232787" y="2180025"/>
                  </a:cubicBezTo>
                  <a:cubicBezTo>
                    <a:pt x="1279279" y="2182615"/>
                    <a:pt x="1327270" y="2178729"/>
                    <a:pt x="1373762" y="2176139"/>
                  </a:cubicBezTo>
                  <a:cubicBezTo>
                    <a:pt x="1436751" y="2172253"/>
                    <a:pt x="1499740" y="2167071"/>
                    <a:pt x="1562730" y="2155413"/>
                  </a:cubicBezTo>
                  <a:cubicBezTo>
                    <a:pt x="1624219" y="2143755"/>
                    <a:pt x="1682709" y="2125620"/>
                    <a:pt x="1739699" y="2103599"/>
                  </a:cubicBezTo>
                  <a:cubicBezTo>
                    <a:pt x="1829683" y="2069920"/>
                    <a:pt x="1916668" y="2023287"/>
                    <a:pt x="1982657" y="1959815"/>
                  </a:cubicBezTo>
                  <a:cubicBezTo>
                    <a:pt x="2054644" y="1889866"/>
                    <a:pt x="2123632" y="1818622"/>
                    <a:pt x="2182122" y="1739605"/>
                  </a:cubicBezTo>
                  <a:cubicBezTo>
                    <a:pt x="2239112" y="1663180"/>
                    <a:pt x="2287104" y="1581572"/>
                    <a:pt x="2333596" y="1498670"/>
                  </a:cubicBezTo>
                  <a:cubicBezTo>
                    <a:pt x="2371090" y="1431312"/>
                    <a:pt x="2408583" y="1361363"/>
                    <a:pt x="2428080" y="1287528"/>
                  </a:cubicBezTo>
                  <a:cubicBezTo>
                    <a:pt x="2441577" y="1237009"/>
                    <a:pt x="2453575" y="1185195"/>
                    <a:pt x="2459574" y="1134677"/>
                  </a:cubicBezTo>
                  <a:cubicBezTo>
                    <a:pt x="2463614" y="1095816"/>
                    <a:pt x="2464884" y="1058251"/>
                    <a:pt x="2464884" y="1020686"/>
                  </a:cubicBezTo>
                  <a:cubicBezTo>
                    <a:pt x="2464884" y="928716"/>
                    <a:pt x="2459574" y="836746"/>
                    <a:pt x="2441577" y="746071"/>
                  </a:cubicBezTo>
                  <a:cubicBezTo>
                    <a:pt x="2434079" y="709802"/>
                    <a:pt x="2423580" y="674827"/>
                    <a:pt x="2408583" y="641148"/>
                  </a:cubicBezTo>
                  <a:cubicBezTo>
                    <a:pt x="2384587" y="593220"/>
                    <a:pt x="2365091" y="543997"/>
                    <a:pt x="2338095" y="496069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4139" t="-15" r="-4106" b="-1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574638" y="-837830"/>
            <a:ext cx="6711237" cy="11362039"/>
            <a:chOff x="0" y="0"/>
            <a:chExt cx="8948316" cy="1514938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alphaModFix amt="53000"/>
            </a:blip>
            <a:srcRect l="33424" r="33424"/>
            <a:stretch>
              <a:fillRect/>
            </a:stretch>
          </p:blipFill>
          <p:spPr>
            <a:xfrm>
              <a:off x="0" y="0"/>
              <a:ext cx="8948316" cy="1514938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780980" y="2057401"/>
            <a:ext cx="9115619" cy="5219700"/>
            <a:chOff x="0" y="0"/>
            <a:chExt cx="1750336" cy="16666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50336" cy="1666628"/>
            </a:xfrm>
            <a:custGeom>
              <a:avLst/>
              <a:gdLst/>
              <a:ahLst/>
              <a:cxnLst/>
              <a:rect l="l" t="t" r="r" b="b"/>
              <a:pathLst>
                <a:path w="1750336" h="1666628">
                  <a:moveTo>
                    <a:pt x="59412" y="0"/>
                  </a:moveTo>
                  <a:lnTo>
                    <a:pt x="1690925" y="0"/>
                  </a:lnTo>
                  <a:cubicBezTo>
                    <a:pt x="1706681" y="0"/>
                    <a:pt x="1721793" y="6259"/>
                    <a:pt x="1732935" y="17401"/>
                  </a:cubicBezTo>
                  <a:cubicBezTo>
                    <a:pt x="1744077" y="28543"/>
                    <a:pt x="1750336" y="43655"/>
                    <a:pt x="1750336" y="59412"/>
                  </a:cubicBezTo>
                  <a:lnTo>
                    <a:pt x="1750336" y="1607216"/>
                  </a:lnTo>
                  <a:cubicBezTo>
                    <a:pt x="1750336" y="1622973"/>
                    <a:pt x="1744077" y="1638085"/>
                    <a:pt x="1732935" y="1649226"/>
                  </a:cubicBezTo>
                  <a:cubicBezTo>
                    <a:pt x="1721793" y="1660368"/>
                    <a:pt x="1706681" y="1666628"/>
                    <a:pt x="1690925" y="1666628"/>
                  </a:cubicBezTo>
                  <a:lnTo>
                    <a:pt x="59412" y="1666628"/>
                  </a:lnTo>
                  <a:cubicBezTo>
                    <a:pt x="43655" y="1666628"/>
                    <a:pt x="28543" y="1660368"/>
                    <a:pt x="17401" y="1649226"/>
                  </a:cubicBezTo>
                  <a:cubicBezTo>
                    <a:pt x="6259" y="1638085"/>
                    <a:pt x="0" y="1622973"/>
                    <a:pt x="0" y="1607216"/>
                  </a:cubicBezTo>
                  <a:lnTo>
                    <a:pt x="0" y="59412"/>
                  </a:lnTo>
                  <a:cubicBezTo>
                    <a:pt x="0" y="43655"/>
                    <a:pt x="6259" y="28543"/>
                    <a:pt x="17401" y="17401"/>
                  </a:cubicBezTo>
                  <a:cubicBezTo>
                    <a:pt x="28543" y="6259"/>
                    <a:pt x="43655" y="0"/>
                    <a:pt x="59412" y="0"/>
                  </a:cubicBezTo>
                  <a:close/>
                </a:path>
              </a:pathLst>
            </a:custGeom>
            <a:solidFill>
              <a:srgbClr val="F4ECE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750336" cy="173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837588" y="8385377"/>
            <a:ext cx="18724173" cy="3049804"/>
            <a:chOff x="0" y="0"/>
            <a:chExt cx="24965564" cy="406640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alphaModFix amt="41000"/>
            </a:blip>
            <a:srcRect t="67152" b="8354"/>
            <a:stretch>
              <a:fillRect/>
            </a:stretch>
          </p:blipFill>
          <p:spPr>
            <a:xfrm>
              <a:off x="0" y="0"/>
              <a:ext cx="24965564" cy="4066405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2211089" y="2400300"/>
            <a:ext cx="7771111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07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Наявність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таких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комах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Червоноклоп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червоний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Pyrrhocoris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apterus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певній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території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свідчити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</a:t>
            </a:r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гарний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масово</a:t>
            </a:r>
            <a:r>
              <a:rPr lang="en-US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зустрічається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багатьох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територіях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одним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перших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прокидається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зимової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сплячки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веде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03885" y="546735"/>
            <a:ext cx="8229600" cy="108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Вступ</a:t>
            </a:r>
            <a:endParaRPr lang="en-US" sz="8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9829800" y="5753100"/>
            <a:ext cx="3077868" cy="2881060"/>
            <a:chOff x="0" y="0"/>
            <a:chExt cx="2555130" cy="2391747"/>
          </a:xfrm>
        </p:grpSpPr>
        <p:sp>
          <p:nvSpPr>
            <p:cNvPr id="17" name="Freeform 17"/>
            <p:cNvSpPr/>
            <p:nvPr/>
          </p:nvSpPr>
          <p:spPr>
            <a:xfrm>
              <a:off x="3110" y="-2540"/>
              <a:ext cx="2555830" cy="2394287"/>
            </a:xfrm>
            <a:custGeom>
              <a:avLst/>
              <a:gdLst/>
              <a:ahLst/>
              <a:cxnLst/>
              <a:rect l="l" t="t" r="r" b="b"/>
              <a:pathLst>
                <a:path w="2555830" h="2394287">
                  <a:moveTo>
                    <a:pt x="2424497" y="543987"/>
                  </a:moveTo>
                  <a:cubicBezTo>
                    <a:pt x="2405835" y="508459"/>
                    <a:pt x="2385618" y="472931"/>
                    <a:pt x="2362290" y="440245"/>
                  </a:cubicBezTo>
                  <a:cubicBezTo>
                    <a:pt x="2337408" y="406138"/>
                    <a:pt x="2312525" y="369189"/>
                    <a:pt x="2279867" y="340767"/>
                  </a:cubicBezTo>
                  <a:cubicBezTo>
                    <a:pt x="2248763" y="313766"/>
                    <a:pt x="2214550" y="288185"/>
                    <a:pt x="2180336" y="264026"/>
                  </a:cubicBezTo>
                  <a:cubicBezTo>
                    <a:pt x="2113464" y="215708"/>
                    <a:pt x="2040372" y="173075"/>
                    <a:pt x="1967279" y="133283"/>
                  </a:cubicBezTo>
                  <a:cubicBezTo>
                    <a:pt x="1883301" y="86386"/>
                    <a:pt x="1789991" y="62227"/>
                    <a:pt x="1695126" y="38068"/>
                  </a:cubicBezTo>
                  <a:cubicBezTo>
                    <a:pt x="1637585" y="23857"/>
                    <a:pt x="1578489" y="12488"/>
                    <a:pt x="1517838" y="5382"/>
                  </a:cubicBezTo>
                  <a:cubicBezTo>
                    <a:pt x="1474293" y="0"/>
                    <a:pt x="1427638" y="2540"/>
                    <a:pt x="1382539" y="6803"/>
                  </a:cubicBezTo>
                  <a:cubicBezTo>
                    <a:pt x="1321887" y="11067"/>
                    <a:pt x="1261236" y="15330"/>
                    <a:pt x="1200585" y="25278"/>
                  </a:cubicBezTo>
                  <a:cubicBezTo>
                    <a:pt x="1155485" y="26699"/>
                    <a:pt x="1111941" y="28120"/>
                    <a:pt x="1065286" y="32384"/>
                  </a:cubicBezTo>
                  <a:cubicBezTo>
                    <a:pt x="1041958" y="33805"/>
                    <a:pt x="1018631" y="36647"/>
                    <a:pt x="995303" y="39489"/>
                  </a:cubicBezTo>
                  <a:cubicBezTo>
                    <a:pt x="979752" y="42331"/>
                    <a:pt x="965755" y="45174"/>
                    <a:pt x="951759" y="48016"/>
                  </a:cubicBezTo>
                  <a:cubicBezTo>
                    <a:pt x="894218" y="60806"/>
                    <a:pt x="839787" y="83544"/>
                    <a:pt x="790022" y="107703"/>
                  </a:cubicBezTo>
                  <a:cubicBezTo>
                    <a:pt x="688937" y="156021"/>
                    <a:pt x="592517" y="212866"/>
                    <a:pt x="503873" y="276816"/>
                  </a:cubicBezTo>
                  <a:cubicBezTo>
                    <a:pt x="466549" y="303818"/>
                    <a:pt x="430780" y="332240"/>
                    <a:pt x="395011" y="362084"/>
                  </a:cubicBezTo>
                  <a:cubicBezTo>
                    <a:pt x="331250" y="416086"/>
                    <a:pt x="278374" y="480037"/>
                    <a:pt x="230164" y="545408"/>
                  </a:cubicBezTo>
                  <a:cubicBezTo>
                    <a:pt x="194395" y="592305"/>
                    <a:pt x="164847" y="646308"/>
                    <a:pt x="139965" y="697468"/>
                  </a:cubicBezTo>
                  <a:cubicBezTo>
                    <a:pt x="121303" y="735839"/>
                    <a:pt x="101086" y="774209"/>
                    <a:pt x="88644" y="815421"/>
                  </a:cubicBezTo>
                  <a:cubicBezTo>
                    <a:pt x="54431" y="916321"/>
                    <a:pt x="27993" y="1018642"/>
                    <a:pt x="10886" y="1122384"/>
                  </a:cubicBezTo>
                  <a:cubicBezTo>
                    <a:pt x="4666" y="1163596"/>
                    <a:pt x="1555" y="1204809"/>
                    <a:pt x="0" y="1247442"/>
                  </a:cubicBezTo>
                  <a:lnTo>
                    <a:pt x="0" y="1304287"/>
                  </a:lnTo>
                  <a:cubicBezTo>
                    <a:pt x="1555" y="1339815"/>
                    <a:pt x="3111" y="1383870"/>
                    <a:pt x="10886" y="1419398"/>
                  </a:cubicBezTo>
                  <a:cubicBezTo>
                    <a:pt x="18662" y="1460610"/>
                    <a:pt x="26438" y="1503244"/>
                    <a:pt x="38879" y="1543035"/>
                  </a:cubicBezTo>
                  <a:cubicBezTo>
                    <a:pt x="66872" y="1625461"/>
                    <a:pt x="96420" y="1709307"/>
                    <a:pt x="144630" y="1784626"/>
                  </a:cubicBezTo>
                  <a:cubicBezTo>
                    <a:pt x="169513" y="1822996"/>
                    <a:pt x="195951" y="1861367"/>
                    <a:pt x="223944" y="1896895"/>
                  </a:cubicBezTo>
                  <a:cubicBezTo>
                    <a:pt x="259712" y="1945213"/>
                    <a:pt x="295481" y="1992110"/>
                    <a:pt x="340581" y="2033322"/>
                  </a:cubicBezTo>
                  <a:cubicBezTo>
                    <a:pt x="395011" y="2084483"/>
                    <a:pt x="458773" y="2129959"/>
                    <a:pt x="524090" y="2169750"/>
                  </a:cubicBezTo>
                  <a:cubicBezTo>
                    <a:pt x="660944" y="2252175"/>
                    <a:pt x="824236" y="2299072"/>
                    <a:pt x="981307" y="2338863"/>
                  </a:cubicBezTo>
                  <a:cubicBezTo>
                    <a:pt x="1018631" y="2348811"/>
                    <a:pt x="1057510" y="2357338"/>
                    <a:pt x="1096389" y="2364444"/>
                  </a:cubicBezTo>
                  <a:cubicBezTo>
                    <a:pt x="1157040" y="2375812"/>
                    <a:pt x="1217692" y="2388603"/>
                    <a:pt x="1278343" y="2391445"/>
                  </a:cubicBezTo>
                  <a:cubicBezTo>
                    <a:pt x="1326553" y="2394287"/>
                    <a:pt x="1376318" y="2390024"/>
                    <a:pt x="1424528" y="2387181"/>
                  </a:cubicBezTo>
                  <a:cubicBezTo>
                    <a:pt x="1489845" y="2382918"/>
                    <a:pt x="1555161" y="2377234"/>
                    <a:pt x="1620478" y="2364444"/>
                  </a:cubicBezTo>
                  <a:cubicBezTo>
                    <a:pt x="1684240" y="2351653"/>
                    <a:pt x="1744891" y="2331758"/>
                    <a:pt x="1803987" y="2307599"/>
                  </a:cubicBezTo>
                  <a:cubicBezTo>
                    <a:pt x="1897297" y="2270650"/>
                    <a:pt x="1987496" y="2219489"/>
                    <a:pt x="2055923" y="2149854"/>
                  </a:cubicBezTo>
                  <a:cubicBezTo>
                    <a:pt x="2130571" y="2073114"/>
                    <a:pt x="2202109" y="1994952"/>
                    <a:pt x="2262760" y="1908264"/>
                  </a:cubicBezTo>
                  <a:cubicBezTo>
                    <a:pt x="2321856" y="1824417"/>
                    <a:pt x="2371621" y="1734887"/>
                    <a:pt x="2419831" y="1643935"/>
                  </a:cubicBezTo>
                  <a:cubicBezTo>
                    <a:pt x="2458710" y="1570037"/>
                    <a:pt x="2497589" y="1493296"/>
                    <a:pt x="2517806" y="1412292"/>
                  </a:cubicBezTo>
                  <a:cubicBezTo>
                    <a:pt x="2531803" y="1356869"/>
                    <a:pt x="2544244" y="1300024"/>
                    <a:pt x="2550465" y="1244600"/>
                  </a:cubicBezTo>
                  <a:cubicBezTo>
                    <a:pt x="2554560" y="1201966"/>
                    <a:pt x="2555830" y="1160754"/>
                    <a:pt x="2555830" y="1119541"/>
                  </a:cubicBezTo>
                  <a:cubicBezTo>
                    <a:pt x="2555830" y="1018642"/>
                    <a:pt x="2550465" y="917742"/>
                    <a:pt x="2531803" y="818264"/>
                  </a:cubicBezTo>
                  <a:cubicBezTo>
                    <a:pt x="2524027" y="778472"/>
                    <a:pt x="2513141" y="740102"/>
                    <a:pt x="2497589" y="703153"/>
                  </a:cubicBezTo>
                  <a:cubicBezTo>
                    <a:pt x="2472707" y="650571"/>
                    <a:pt x="2452490" y="596569"/>
                    <a:pt x="2424497" y="543987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16326" t="-19" r="-16305" b="-12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1671892" y="535165"/>
            <a:ext cx="6455751" cy="6635245"/>
          </a:xfrm>
          <a:custGeom>
            <a:avLst/>
            <a:gdLst/>
            <a:ahLst/>
            <a:cxnLst/>
            <a:rect l="l" t="t" r="r" b="b"/>
            <a:pathLst>
              <a:path w="6455751" h="6635245">
                <a:moveTo>
                  <a:pt x="0" y="0"/>
                </a:moveTo>
                <a:lnTo>
                  <a:pt x="6455750" y="0"/>
                </a:lnTo>
                <a:lnTo>
                  <a:pt x="6455750" y="6635244"/>
                </a:lnTo>
                <a:lnTo>
                  <a:pt x="0" y="663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2514600" y="1943100"/>
            <a:ext cx="12573000" cy="2667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33800" y="5143500"/>
            <a:ext cx="8991600" cy="2133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Group 2"/>
          <p:cNvGrpSpPr/>
          <p:nvPr/>
        </p:nvGrpSpPr>
        <p:grpSpPr>
          <a:xfrm>
            <a:off x="-558018" y="5476436"/>
            <a:ext cx="3823158" cy="5921296"/>
            <a:chOff x="0" y="0"/>
            <a:chExt cx="5097544" cy="78950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40000"/>
            </a:blip>
            <a:srcRect l="28471" r="28471"/>
            <a:stretch>
              <a:fillRect/>
            </a:stretch>
          </p:blipFill>
          <p:spPr>
            <a:xfrm>
              <a:off x="0" y="0"/>
              <a:ext cx="5097544" cy="789506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33400" y="-876300"/>
            <a:ext cx="2711679" cy="5732489"/>
            <a:chOff x="0" y="0"/>
            <a:chExt cx="5097544" cy="789506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alphaModFix amt="46000"/>
            </a:blip>
            <a:srcRect l="28471" r="28471"/>
            <a:stretch>
              <a:fillRect/>
            </a:stretch>
          </p:blipFill>
          <p:spPr>
            <a:xfrm>
              <a:off x="0" y="0"/>
              <a:ext cx="5097544" cy="789506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633521" y="8300909"/>
            <a:ext cx="5020958" cy="2268222"/>
            <a:chOff x="0" y="0"/>
            <a:chExt cx="6694611" cy="302429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alphaModFix amt="40000"/>
            </a:blip>
            <a:srcRect t="16160" b="16160"/>
            <a:stretch>
              <a:fillRect/>
            </a:stretch>
          </p:blipFill>
          <p:spPr>
            <a:xfrm>
              <a:off x="0" y="0"/>
              <a:ext cx="6694611" cy="30242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658600" y="-1104900"/>
            <a:ext cx="7195487" cy="2786311"/>
            <a:chOff x="0" y="0"/>
            <a:chExt cx="11708950" cy="458536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alphaModFix amt="31999"/>
            </a:blip>
            <a:srcRect t="20583" b="20583"/>
            <a:stretch>
              <a:fillRect/>
            </a:stretch>
          </p:blipFill>
          <p:spPr>
            <a:xfrm>
              <a:off x="0" y="0"/>
              <a:ext cx="11708950" cy="458536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408277">
            <a:off x="2343908" y="2524324"/>
            <a:ext cx="12340520" cy="5481651"/>
            <a:chOff x="750013" y="1549303"/>
            <a:chExt cx="16454027" cy="7308866"/>
          </a:xfrm>
        </p:grpSpPr>
        <p:sp>
          <p:nvSpPr>
            <p:cNvPr id="11" name="TextBox 11"/>
            <p:cNvSpPr txBox="1"/>
            <p:nvPr/>
          </p:nvSpPr>
          <p:spPr>
            <a:xfrm rot="21181564">
              <a:off x="750013" y="1549303"/>
              <a:ext cx="16454027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12"/>
                </a:lnSpc>
              </a:pPr>
              <a:r>
                <a:rPr lang="en-US" sz="4914" dirty="0">
                  <a:solidFill>
                    <a:srgbClr val="000000"/>
                  </a:solidFill>
                  <a:latin typeface="Meteoritika"/>
                </a:rPr>
                <a:t>•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Мета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Визначення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впливу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екологічних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умов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популяції</a:t>
              </a:r>
              <a:r>
                <a:rPr lang="en-US" sz="4914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914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Червоноклопа</a:t>
              </a:r>
              <a:r>
                <a:rPr lang="uk-UA" sz="4914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червоного</a:t>
              </a:r>
              <a:r>
                <a:rPr lang="en-US" sz="4914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4914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 rot="-186785">
              <a:off x="2164939" y="7921930"/>
              <a:ext cx="13235113" cy="9362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4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340327" y="4789058"/>
            <a:ext cx="3918973" cy="391897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6" cstate="print"/>
              <a:stretch>
                <a:fillRect l="-17572" r="-1757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158786">
            <a:off x="2869321" y="246729"/>
            <a:ext cx="10846512" cy="6897482"/>
            <a:chOff x="0" y="0"/>
            <a:chExt cx="14462016" cy="9196642"/>
          </a:xfrm>
        </p:grpSpPr>
        <p:sp>
          <p:nvSpPr>
            <p:cNvPr id="17" name="TextBox 17"/>
            <p:cNvSpPr txBox="1"/>
            <p:nvPr/>
          </p:nvSpPr>
          <p:spPr>
            <a:xfrm rot="209908">
              <a:off x="4364391" y="4122166"/>
              <a:ext cx="8475894" cy="1935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43"/>
                </a:lnSpc>
              </a:pPr>
              <a:endParaRPr/>
            </a:p>
          </p:txBody>
        </p:sp>
        <p:sp>
          <p:nvSpPr>
            <p:cNvPr id="18" name="TextBox 18"/>
            <p:cNvSpPr txBox="1"/>
            <p:nvPr/>
          </p:nvSpPr>
          <p:spPr>
            <a:xfrm rot="-418436">
              <a:off x="83934" y="1032055"/>
              <a:ext cx="14312070" cy="1935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643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 rot="-186785">
              <a:off x="1410469" y="7158266"/>
              <a:ext cx="11670631" cy="1722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65"/>
                </a:lnSpc>
                <a:spcBef>
                  <a:spcPct val="0"/>
                </a:spcBef>
              </a:pPr>
              <a:r>
                <a:rPr lang="en-US" sz="4304" spc="146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МЕТОДИ: СПОСТЕРЕЖЕННЯ ТА СТАТИСТИЧНИЙ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8086" y="-253691"/>
            <a:ext cx="18724173" cy="5040854"/>
            <a:chOff x="0" y="0"/>
            <a:chExt cx="24965564" cy="67211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29066" b="20138"/>
            <a:stretch>
              <a:fillRect/>
            </a:stretch>
          </p:blipFill>
          <p:spPr>
            <a:xfrm>
              <a:off x="0" y="0"/>
              <a:ext cx="24965564" cy="6721139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595132" y="284315"/>
            <a:ext cx="7122941" cy="1439263"/>
            <a:chOff x="0" y="0"/>
            <a:chExt cx="1876001" cy="3790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6001" cy="379065"/>
            </a:xfrm>
            <a:custGeom>
              <a:avLst/>
              <a:gdLst/>
              <a:ahLst/>
              <a:cxnLst/>
              <a:rect l="l" t="t" r="r" b="b"/>
              <a:pathLst>
                <a:path w="1876001" h="379065">
                  <a:moveTo>
                    <a:pt x="55432" y="0"/>
                  </a:moveTo>
                  <a:lnTo>
                    <a:pt x="1820569" y="0"/>
                  </a:lnTo>
                  <a:cubicBezTo>
                    <a:pt x="1851183" y="0"/>
                    <a:pt x="1876001" y="24818"/>
                    <a:pt x="1876001" y="55432"/>
                  </a:cubicBezTo>
                  <a:lnTo>
                    <a:pt x="1876001" y="323633"/>
                  </a:lnTo>
                  <a:cubicBezTo>
                    <a:pt x="1876001" y="338335"/>
                    <a:pt x="1870161" y="352434"/>
                    <a:pt x="1859765" y="362830"/>
                  </a:cubicBezTo>
                  <a:cubicBezTo>
                    <a:pt x="1849370" y="373225"/>
                    <a:pt x="1835270" y="379065"/>
                    <a:pt x="1820569" y="379065"/>
                  </a:cubicBezTo>
                  <a:lnTo>
                    <a:pt x="55432" y="379065"/>
                  </a:lnTo>
                  <a:cubicBezTo>
                    <a:pt x="24818" y="379065"/>
                    <a:pt x="0" y="354248"/>
                    <a:pt x="0" y="323633"/>
                  </a:cubicBezTo>
                  <a:lnTo>
                    <a:pt x="0" y="55432"/>
                  </a:lnTo>
                  <a:cubicBezTo>
                    <a:pt x="0" y="40730"/>
                    <a:pt x="5840" y="26631"/>
                    <a:pt x="16236" y="16236"/>
                  </a:cubicBezTo>
                  <a:cubicBezTo>
                    <a:pt x="26631" y="5840"/>
                    <a:pt x="40730" y="0"/>
                    <a:pt x="55432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876001" cy="445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98041" y="2266736"/>
            <a:ext cx="5117123" cy="1309219"/>
            <a:chOff x="0" y="0"/>
            <a:chExt cx="1347720" cy="3448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7720" cy="344815"/>
            </a:xfrm>
            <a:custGeom>
              <a:avLst/>
              <a:gdLst/>
              <a:ahLst/>
              <a:cxnLst/>
              <a:rect l="l" t="t" r="r" b="b"/>
              <a:pathLst>
                <a:path w="1347720" h="344815">
                  <a:moveTo>
                    <a:pt x="77160" y="0"/>
                  </a:moveTo>
                  <a:lnTo>
                    <a:pt x="1270559" y="0"/>
                  </a:lnTo>
                  <a:cubicBezTo>
                    <a:pt x="1313174" y="0"/>
                    <a:pt x="1347720" y="34546"/>
                    <a:pt x="1347720" y="77160"/>
                  </a:cubicBezTo>
                  <a:lnTo>
                    <a:pt x="1347720" y="267655"/>
                  </a:lnTo>
                  <a:cubicBezTo>
                    <a:pt x="1347720" y="288119"/>
                    <a:pt x="1339590" y="307745"/>
                    <a:pt x="1325120" y="322215"/>
                  </a:cubicBezTo>
                  <a:cubicBezTo>
                    <a:pt x="1310650" y="336686"/>
                    <a:pt x="1291024" y="344815"/>
                    <a:pt x="1270559" y="344815"/>
                  </a:cubicBezTo>
                  <a:lnTo>
                    <a:pt x="77160" y="344815"/>
                  </a:lnTo>
                  <a:cubicBezTo>
                    <a:pt x="56696" y="344815"/>
                    <a:pt x="37070" y="336686"/>
                    <a:pt x="22600" y="322215"/>
                  </a:cubicBezTo>
                  <a:cubicBezTo>
                    <a:pt x="8129" y="307745"/>
                    <a:pt x="0" y="288119"/>
                    <a:pt x="0" y="267655"/>
                  </a:cubicBezTo>
                  <a:lnTo>
                    <a:pt x="0" y="77160"/>
                  </a:lnTo>
                  <a:cubicBezTo>
                    <a:pt x="0" y="56696"/>
                    <a:pt x="8129" y="37070"/>
                    <a:pt x="22600" y="22600"/>
                  </a:cubicBezTo>
                  <a:cubicBezTo>
                    <a:pt x="37070" y="8129"/>
                    <a:pt x="56696" y="0"/>
                    <a:pt x="77160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347720" cy="411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07913" y="4059697"/>
            <a:ext cx="3461748" cy="2167605"/>
            <a:chOff x="0" y="0"/>
            <a:chExt cx="911736" cy="5708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1736" cy="570892"/>
            </a:xfrm>
            <a:custGeom>
              <a:avLst/>
              <a:gdLst/>
              <a:ahLst/>
              <a:cxnLst/>
              <a:rect l="l" t="t" r="r" b="b"/>
              <a:pathLst>
                <a:path w="911736" h="570892">
                  <a:moveTo>
                    <a:pt x="114057" y="0"/>
                  </a:moveTo>
                  <a:lnTo>
                    <a:pt x="797679" y="0"/>
                  </a:lnTo>
                  <a:cubicBezTo>
                    <a:pt x="827929" y="0"/>
                    <a:pt x="856940" y="12017"/>
                    <a:pt x="878330" y="33407"/>
                  </a:cubicBezTo>
                  <a:cubicBezTo>
                    <a:pt x="899719" y="54797"/>
                    <a:pt x="911736" y="83807"/>
                    <a:pt x="911736" y="114057"/>
                  </a:cubicBezTo>
                  <a:lnTo>
                    <a:pt x="911736" y="456834"/>
                  </a:lnTo>
                  <a:cubicBezTo>
                    <a:pt x="911736" y="487084"/>
                    <a:pt x="899719" y="516095"/>
                    <a:pt x="878330" y="537485"/>
                  </a:cubicBezTo>
                  <a:cubicBezTo>
                    <a:pt x="856940" y="558875"/>
                    <a:pt x="827929" y="570892"/>
                    <a:pt x="797679" y="570892"/>
                  </a:cubicBezTo>
                  <a:lnTo>
                    <a:pt x="114057" y="570892"/>
                  </a:lnTo>
                  <a:cubicBezTo>
                    <a:pt x="83807" y="570892"/>
                    <a:pt x="54797" y="558875"/>
                    <a:pt x="33407" y="537485"/>
                  </a:cubicBezTo>
                  <a:cubicBezTo>
                    <a:pt x="12017" y="516095"/>
                    <a:pt x="0" y="487084"/>
                    <a:pt x="0" y="456834"/>
                  </a:cubicBezTo>
                  <a:lnTo>
                    <a:pt x="0" y="114057"/>
                  </a:lnTo>
                  <a:cubicBezTo>
                    <a:pt x="0" y="83807"/>
                    <a:pt x="12017" y="54797"/>
                    <a:pt x="33407" y="33407"/>
                  </a:cubicBezTo>
                  <a:cubicBezTo>
                    <a:pt x="54797" y="12017"/>
                    <a:pt x="83807" y="0"/>
                    <a:pt x="11405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911736" cy="637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494884" y="4168834"/>
            <a:ext cx="3543584" cy="2167605"/>
            <a:chOff x="0" y="0"/>
            <a:chExt cx="933290" cy="5708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33290" cy="570892"/>
            </a:xfrm>
            <a:custGeom>
              <a:avLst/>
              <a:gdLst/>
              <a:ahLst/>
              <a:cxnLst/>
              <a:rect l="l" t="t" r="r" b="b"/>
              <a:pathLst>
                <a:path w="933290" h="570892">
                  <a:moveTo>
                    <a:pt x="111423" y="0"/>
                  </a:moveTo>
                  <a:lnTo>
                    <a:pt x="821866" y="0"/>
                  </a:lnTo>
                  <a:cubicBezTo>
                    <a:pt x="851418" y="0"/>
                    <a:pt x="879759" y="11739"/>
                    <a:pt x="900654" y="32635"/>
                  </a:cubicBezTo>
                  <a:cubicBezTo>
                    <a:pt x="921550" y="53531"/>
                    <a:pt x="933290" y="81872"/>
                    <a:pt x="933290" y="111423"/>
                  </a:cubicBezTo>
                  <a:lnTo>
                    <a:pt x="933290" y="459469"/>
                  </a:lnTo>
                  <a:cubicBezTo>
                    <a:pt x="933290" y="489020"/>
                    <a:pt x="921550" y="517361"/>
                    <a:pt x="900654" y="538257"/>
                  </a:cubicBezTo>
                  <a:cubicBezTo>
                    <a:pt x="879759" y="559153"/>
                    <a:pt x="851418" y="570892"/>
                    <a:pt x="821866" y="570892"/>
                  </a:cubicBezTo>
                  <a:lnTo>
                    <a:pt x="111423" y="570892"/>
                  </a:lnTo>
                  <a:cubicBezTo>
                    <a:pt x="81872" y="570892"/>
                    <a:pt x="53531" y="559153"/>
                    <a:pt x="32635" y="538257"/>
                  </a:cubicBezTo>
                  <a:cubicBezTo>
                    <a:pt x="11739" y="517361"/>
                    <a:pt x="0" y="489020"/>
                    <a:pt x="0" y="459469"/>
                  </a:cubicBezTo>
                  <a:lnTo>
                    <a:pt x="0" y="111423"/>
                  </a:lnTo>
                  <a:cubicBezTo>
                    <a:pt x="0" y="81872"/>
                    <a:pt x="11739" y="53531"/>
                    <a:pt x="32635" y="32635"/>
                  </a:cubicBezTo>
                  <a:cubicBezTo>
                    <a:pt x="53531" y="11739"/>
                    <a:pt x="81872" y="0"/>
                    <a:pt x="111423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933290" cy="637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225184" y="4059697"/>
            <a:ext cx="3681577" cy="2167605"/>
            <a:chOff x="0" y="0"/>
            <a:chExt cx="969634" cy="5708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69634" cy="570892"/>
            </a:xfrm>
            <a:custGeom>
              <a:avLst/>
              <a:gdLst/>
              <a:ahLst/>
              <a:cxnLst/>
              <a:rect l="l" t="t" r="r" b="b"/>
              <a:pathLst>
                <a:path w="969634" h="570892">
                  <a:moveTo>
                    <a:pt x="107247" y="0"/>
                  </a:moveTo>
                  <a:lnTo>
                    <a:pt x="862387" y="0"/>
                  </a:lnTo>
                  <a:cubicBezTo>
                    <a:pt x="921617" y="0"/>
                    <a:pt x="969634" y="48016"/>
                    <a:pt x="969634" y="107247"/>
                  </a:cubicBezTo>
                  <a:lnTo>
                    <a:pt x="969634" y="463645"/>
                  </a:lnTo>
                  <a:cubicBezTo>
                    <a:pt x="969634" y="522876"/>
                    <a:pt x="921617" y="570892"/>
                    <a:pt x="862387" y="570892"/>
                  </a:cubicBezTo>
                  <a:lnTo>
                    <a:pt x="107247" y="570892"/>
                  </a:lnTo>
                  <a:cubicBezTo>
                    <a:pt x="48016" y="570892"/>
                    <a:pt x="0" y="522876"/>
                    <a:pt x="0" y="463645"/>
                  </a:cubicBezTo>
                  <a:lnTo>
                    <a:pt x="0" y="107247"/>
                  </a:lnTo>
                  <a:cubicBezTo>
                    <a:pt x="0" y="48016"/>
                    <a:pt x="48016" y="0"/>
                    <a:pt x="10724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969634" cy="637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383659" y="6770228"/>
            <a:ext cx="9952446" cy="2535003"/>
            <a:chOff x="0" y="0"/>
            <a:chExt cx="2621220" cy="6676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21220" cy="667655"/>
            </a:xfrm>
            <a:custGeom>
              <a:avLst/>
              <a:gdLst/>
              <a:ahLst/>
              <a:cxnLst/>
              <a:rect l="l" t="t" r="r" b="b"/>
              <a:pathLst>
                <a:path w="2621220" h="667655">
                  <a:moveTo>
                    <a:pt x="39672" y="0"/>
                  </a:moveTo>
                  <a:lnTo>
                    <a:pt x="2581548" y="0"/>
                  </a:lnTo>
                  <a:cubicBezTo>
                    <a:pt x="2592069" y="0"/>
                    <a:pt x="2602160" y="4180"/>
                    <a:pt x="2609600" y="11620"/>
                  </a:cubicBezTo>
                  <a:cubicBezTo>
                    <a:pt x="2617040" y="19060"/>
                    <a:pt x="2621220" y="29151"/>
                    <a:pt x="2621220" y="39672"/>
                  </a:cubicBezTo>
                  <a:lnTo>
                    <a:pt x="2621220" y="627983"/>
                  </a:lnTo>
                  <a:cubicBezTo>
                    <a:pt x="2621220" y="638504"/>
                    <a:pt x="2617040" y="648595"/>
                    <a:pt x="2609600" y="656035"/>
                  </a:cubicBezTo>
                  <a:cubicBezTo>
                    <a:pt x="2602160" y="663475"/>
                    <a:pt x="2592069" y="667655"/>
                    <a:pt x="2581548" y="667655"/>
                  </a:cubicBezTo>
                  <a:lnTo>
                    <a:pt x="39672" y="667655"/>
                  </a:lnTo>
                  <a:cubicBezTo>
                    <a:pt x="29151" y="667655"/>
                    <a:pt x="19060" y="663475"/>
                    <a:pt x="11620" y="656035"/>
                  </a:cubicBezTo>
                  <a:cubicBezTo>
                    <a:pt x="4180" y="648595"/>
                    <a:pt x="0" y="638504"/>
                    <a:pt x="0" y="627983"/>
                  </a:cubicBezTo>
                  <a:lnTo>
                    <a:pt x="0" y="39672"/>
                  </a:lnTo>
                  <a:cubicBezTo>
                    <a:pt x="0" y="29151"/>
                    <a:pt x="4180" y="19060"/>
                    <a:pt x="11620" y="11620"/>
                  </a:cubicBezTo>
                  <a:cubicBezTo>
                    <a:pt x="19060" y="4180"/>
                    <a:pt x="29151" y="0"/>
                    <a:pt x="39672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621220" cy="734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8590968" y="1323720"/>
            <a:ext cx="950010" cy="95001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812800" y="203200"/>
                  </a:lnTo>
                  <a:lnTo>
                    <a:pt x="81280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160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679710" y="3285143"/>
            <a:ext cx="774554" cy="77455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203200" y="-66675"/>
              <a:ext cx="406400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590968" y="5912377"/>
            <a:ext cx="933006" cy="957501"/>
            <a:chOff x="0" y="0"/>
            <a:chExt cx="812800" cy="83413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34139"/>
            </a:xfrm>
            <a:custGeom>
              <a:avLst/>
              <a:gdLst/>
              <a:ahLst/>
              <a:cxnLst/>
              <a:rect l="l" t="t" r="r" b="b"/>
              <a:pathLst>
                <a:path w="812800" h="834139">
                  <a:moveTo>
                    <a:pt x="406400" y="834139"/>
                  </a:moveTo>
                  <a:lnTo>
                    <a:pt x="0" y="427739"/>
                  </a:lnTo>
                  <a:lnTo>
                    <a:pt x="203200" y="427739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27739"/>
                  </a:lnTo>
                  <a:lnTo>
                    <a:pt x="812800" y="427739"/>
                  </a:lnTo>
                  <a:lnTo>
                    <a:pt x="406400" y="834139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203200" y="-66675"/>
              <a:ext cx="406400" cy="799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75456" y="6494679"/>
            <a:ext cx="3086100" cy="3086100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39543B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203200" y="-66675"/>
              <a:ext cx="406400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 rot="-2199304">
            <a:off x="11345349" y="3164340"/>
            <a:ext cx="1046109" cy="1323832"/>
            <a:chOff x="0" y="0"/>
            <a:chExt cx="812800" cy="102858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1028583"/>
            </a:xfrm>
            <a:custGeom>
              <a:avLst/>
              <a:gdLst/>
              <a:ahLst/>
              <a:cxnLst/>
              <a:rect l="l" t="t" r="r" b="b"/>
              <a:pathLst>
                <a:path w="812800" h="1028583">
                  <a:moveTo>
                    <a:pt x="406400" y="1028583"/>
                  </a:moveTo>
                  <a:lnTo>
                    <a:pt x="0" y="622183"/>
                  </a:lnTo>
                  <a:lnTo>
                    <a:pt x="203200" y="622183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622183"/>
                  </a:lnTo>
                  <a:lnTo>
                    <a:pt x="812800" y="622183"/>
                  </a:lnTo>
                  <a:lnTo>
                    <a:pt x="406400" y="1028583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203200" y="-66675"/>
              <a:ext cx="406400" cy="993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 rot="2581682">
            <a:off x="5797945" y="3120377"/>
            <a:ext cx="1160339" cy="1468387"/>
            <a:chOff x="0" y="0"/>
            <a:chExt cx="812800" cy="102858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1028583"/>
            </a:xfrm>
            <a:custGeom>
              <a:avLst/>
              <a:gdLst/>
              <a:ahLst/>
              <a:cxnLst/>
              <a:rect l="l" t="t" r="r" b="b"/>
              <a:pathLst>
                <a:path w="812800" h="1028583">
                  <a:moveTo>
                    <a:pt x="406400" y="1028583"/>
                  </a:moveTo>
                  <a:lnTo>
                    <a:pt x="0" y="622183"/>
                  </a:lnTo>
                  <a:lnTo>
                    <a:pt x="203200" y="622183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622183"/>
                  </a:lnTo>
                  <a:lnTo>
                    <a:pt x="812800" y="622183"/>
                  </a:lnTo>
                  <a:lnTo>
                    <a:pt x="406400" y="1028583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203200" y="-66675"/>
              <a:ext cx="406400" cy="993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770642" y="6391128"/>
            <a:ext cx="3315870" cy="3315870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3" cstate="print"/>
              <a:stretch>
                <a:fillRect l="-17572" r="-17572"/>
              </a:stretch>
            </a:blip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4631380" y="6391128"/>
            <a:ext cx="3189651" cy="3189651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7AAE1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21145" r="-21145"/>
              </a:stretch>
            </a:blipFill>
          </p:spPr>
        </p:sp>
      </p:grpSp>
      <p:sp>
        <p:nvSpPr>
          <p:cNvPr id="46" name="TextBox 46"/>
          <p:cNvSpPr txBox="1"/>
          <p:nvPr/>
        </p:nvSpPr>
        <p:spPr>
          <a:xfrm>
            <a:off x="5752948" y="652253"/>
            <a:ext cx="6811364" cy="63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5"/>
              </a:lnSpc>
            </a:pPr>
            <a:r>
              <a:rPr lang="en-US" sz="3846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Описання</a:t>
            </a:r>
            <a:r>
              <a:rPr lang="en-US" sz="384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46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досліду</a:t>
            </a:r>
            <a:r>
              <a:rPr lang="en-US" sz="384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948527" y="2578773"/>
            <a:ext cx="4585349" cy="6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5" dirty="0" err="1">
                <a:solidFill>
                  <a:srgbClr val="000000"/>
                </a:solidFill>
                <a:latin typeface="Magnolia Script"/>
              </a:rPr>
              <a:t>Pyrrhocoris</a:t>
            </a:r>
            <a:r>
              <a:rPr lang="en-US" sz="3775" dirty="0">
                <a:solidFill>
                  <a:srgbClr val="000000"/>
                </a:solidFill>
                <a:latin typeface="Magnolia Script"/>
              </a:rPr>
              <a:t> </a:t>
            </a:r>
            <a:r>
              <a:rPr lang="en-US" sz="3775" dirty="0" err="1">
                <a:solidFill>
                  <a:srgbClr val="000000"/>
                </a:solidFill>
                <a:latin typeface="Magnolia Script"/>
              </a:rPr>
              <a:t>apterus</a:t>
            </a:r>
            <a:r>
              <a:rPr lang="en-US" sz="3775" dirty="0">
                <a:solidFill>
                  <a:srgbClr val="000000"/>
                </a:solidFill>
                <a:latin typeface="Magnolia Script"/>
              </a:rPr>
              <a:t>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260285" y="4438206"/>
            <a:ext cx="3193249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1"/>
              </a:lnSpc>
            </a:pPr>
            <a:r>
              <a:rPr lang="en-US" sz="37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Дарницький</a:t>
            </a:r>
            <a:r>
              <a:rPr lang="en-US" sz="37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en-US" sz="37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303211" y="4583371"/>
            <a:ext cx="368157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355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Дніпровський</a:t>
            </a:r>
            <a:r>
              <a:rPr lang="en-US" sz="355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5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en-US" sz="355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683183" y="4660011"/>
            <a:ext cx="328644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6"/>
              </a:lnSpc>
            </a:pPr>
            <a:r>
              <a:rPr lang="en-US" sz="356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Деснянський</a:t>
            </a:r>
            <a:r>
              <a:rPr lang="en-US" sz="35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6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en-US" sz="356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096000" y="7147496"/>
            <a:ext cx="6400800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чисельність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розміри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статеву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структуру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популяцій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3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uk-UA" sz="269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sz="269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US" sz="2693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algn="ctr">
              <a:lnSpc>
                <a:spcPts val="377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8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 rot="21443296">
            <a:off x="11918073" y="5515090"/>
            <a:ext cx="6324600" cy="2133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406059">
            <a:off x="11811000" y="2857500"/>
            <a:ext cx="5410200" cy="1219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кругленный прямоугольник 16"/>
          <p:cNvSpPr/>
          <p:nvPr/>
        </p:nvSpPr>
        <p:spPr>
          <a:xfrm rot="21387053">
            <a:off x="228600" y="6438900"/>
            <a:ext cx="64770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800" y="3086100"/>
            <a:ext cx="66294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кругленный прямоугольник 14"/>
          <p:cNvSpPr/>
          <p:nvPr/>
        </p:nvSpPr>
        <p:spPr>
          <a:xfrm rot="21067876">
            <a:off x="6019800" y="571500"/>
            <a:ext cx="52578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Group 2"/>
          <p:cNvGrpSpPr/>
          <p:nvPr/>
        </p:nvGrpSpPr>
        <p:grpSpPr>
          <a:xfrm>
            <a:off x="-762000" y="-336781"/>
            <a:ext cx="21269470" cy="10623781"/>
            <a:chOff x="0" y="0"/>
            <a:chExt cx="28359294" cy="14165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19999"/>
            </a:blip>
            <a:srcRect t="12303" b="12303"/>
            <a:stretch>
              <a:fillRect/>
            </a:stretch>
          </p:blipFill>
          <p:spPr>
            <a:xfrm>
              <a:off x="0" y="0"/>
              <a:ext cx="28359294" cy="1416504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6400800" y="2400300"/>
            <a:ext cx="5540379" cy="6172200"/>
          </a:xfrm>
          <a:custGeom>
            <a:avLst/>
            <a:gdLst/>
            <a:ahLst/>
            <a:cxnLst/>
            <a:rect l="l" t="t" r="r" b="b"/>
            <a:pathLst>
              <a:path w="5540379" h="6172200">
                <a:moveTo>
                  <a:pt x="0" y="0"/>
                </a:moveTo>
                <a:lnTo>
                  <a:pt x="5540380" y="0"/>
                </a:lnTo>
                <a:lnTo>
                  <a:pt x="554038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24139" y="3889526"/>
            <a:ext cx="3639721" cy="3406987"/>
            <a:chOff x="0" y="0"/>
            <a:chExt cx="2555130" cy="2391747"/>
          </a:xfrm>
        </p:grpSpPr>
        <p:sp>
          <p:nvSpPr>
            <p:cNvPr id="6" name="Freeform 6"/>
            <p:cNvSpPr/>
            <p:nvPr/>
          </p:nvSpPr>
          <p:spPr>
            <a:xfrm>
              <a:off x="3110" y="-2540"/>
              <a:ext cx="2555830" cy="2394287"/>
            </a:xfrm>
            <a:custGeom>
              <a:avLst/>
              <a:gdLst/>
              <a:ahLst/>
              <a:cxnLst/>
              <a:rect l="l" t="t" r="r" b="b"/>
              <a:pathLst>
                <a:path w="2555830" h="2394287">
                  <a:moveTo>
                    <a:pt x="2424497" y="543987"/>
                  </a:moveTo>
                  <a:cubicBezTo>
                    <a:pt x="2405835" y="508459"/>
                    <a:pt x="2385618" y="472931"/>
                    <a:pt x="2362290" y="440245"/>
                  </a:cubicBezTo>
                  <a:cubicBezTo>
                    <a:pt x="2337408" y="406138"/>
                    <a:pt x="2312525" y="369189"/>
                    <a:pt x="2279867" y="340767"/>
                  </a:cubicBezTo>
                  <a:cubicBezTo>
                    <a:pt x="2248763" y="313766"/>
                    <a:pt x="2214550" y="288185"/>
                    <a:pt x="2180336" y="264026"/>
                  </a:cubicBezTo>
                  <a:cubicBezTo>
                    <a:pt x="2113464" y="215708"/>
                    <a:pt x="2040372" y="173075"/>
                    <a:pt x="1967279" y="133283"/>
                  </a:cubicBezTo>
                  <a:cubicBezTo>
                    <a:pt x="1883301" y="86386"/>
                    <a:pt x="1789991" y="62227"/>
                    <a:pt x="1695126" y="38068"/>
                  </a:cubicBezTo>
                  <a:cubicBezTo>
                    <a:pt x="1637585" y="23857"/>
                    <a:pt x="1578489" y="12488"/>
                    <a:pt x="1517838" y="5382"/>
                  </a:cubicBezTo>
                  <a:cubicBezTo>
                    <a:pt x="1474293" y="0"/>
                    <a:pt x="1427638" y="2540"/>
                    <a:pt x="1382539" y="6803"/>
                  </a:cubicBezTo>
                  <a:cubicBezTo>
                    <a:pt x="1321887" y="11067"/>
                    <a:pt x="1261236" y="15330"/>
                    <a:pt x="1200585" y="25278"/>
                  </a:cubicBezTo>
                  <a:cubicBezTo>
                    <a:pt x="1155485" y="26699"/>
                    <a:pt x="1111941" y="28120"/>
                    <a:pt x="1065286" y="32384"/>
                  </a:cubicBezTo>
                  <a:cubicBezTo>
                    <a:pt x="1041958" y="33805"/>
                    <a:pt x="1018631" y="36647"/>
                    <a:pt x="995303" y="39489"/>
                  </a:cubicBezTo>
                  <a:cubicBezTo>
                    <a:pt x="979752" y="42331"/>
                    <a:pt x="965755" y="45174"/>
                    <a:pt x="951759" y="48016"/>
                  </a:cubicBezTo>
                  <a:cubicBezTo>
                    <a:pt x="894218" y="60806"/>
                    <a:pt x="839787" y="83544"/>
                    <a:pt x="790022" y="107703"/>
                  </a:cubicBezTo>
                  <a:cubicBezTo>
                    <a:pt x="688937" y="156021"/>
                    <a:pt x="592517" y="212866"/>
                    <a:pt x="503873" y="276816"/>
                  </a:cubicBezTo>
                  <a:cubicBezTo>
                    <a:pt x="466549" y="303818"/>
                    <a:pt x="430780" y="332240"/>
                    <a:pt x="395011" y="362084"/>
                  </a:cubicBezTo>
                  <a:cubicBezTo>
                    <a:pt x="331250" y="416086"/>
                    <a:pt x="278374" y="480037"/>
                    <a:pt x="230164" y="545408"/>
                  </a:cubicBezTo>
                  <a:cubicBezTo>
                    <a:pt x="194395" y="592305"/>
                    <a:pt x="164847" y="646308"/>
                    <a:pt x="139965" y="697468"/>
                  </a:cubicBezTo>
                  <a:cubicBezTo>
                    <a:pt x="121303" y="735839"/>
                    <a:pt x="101086" y="774209"/>
                    <a:pt x="88644" y="815421"/>
                  </a:cubicBezTo>
                  <a:cubicBezTo>
                    <a:pt x="54431" y="916321"/>
                    <a:pt x="27993" y="1018642"/>
                    <a:pt x="10886" y="1122384"/>
                  </a:cubicBezTo>
                  <a:cubicBezTo>
                    <a:pt x="4666" y="1163596"/>
                    <a:pt x="1555" y="1204809"/>
                    <a:pt x="0" y="1247442"/>
                  </a:cubicBezTo>
                  <a:lnTo>
                    <a:pt x="0" y="1304287"/>
                  </a:lnTo>
                  <a:cubicBezTo>
                    <a:pt x="1555" y="1339815"/>
                    <a:pt x="3111" y="1383870"/>
                    <a:pt x="10886" y="1419398"/>
                  </a:cubicBezTo>
                  <a:cubicBezTo>
                    <a:pt x="18662" y="1460610"/>
                    <a:pt x="26438" y="1503244"/>
                    <a:pt x="38879" y="1543035"/>
                  </a:cubicBezTo>
                  <a:cubicBezTo>
                    <a:pt x="66872" y="1625461"/>
                    <a:pt x="96420" y="1709307"/>
                    <a:pt x="144630" y="1784626"/>
                  </a:cubicBezTo>
                  <a:cubicBezTo>
                    <a:pt x="169513" y="1822996"/>
                    <a:pt x="195951" y="1861367"/>
                    <a:pt x="223944" y="1896895"/>
                  </a:cubicBezTo>
                  <a:cubicBezTo>
                    <a:pt x="259712" y="1945213"/>
                    <a:pt x="295481" y="1992110"/>
                    <a:pt x="340581" y="2033322"/>
                  </a:cubicBezTo>
                  <a:cubicBezTo>
                    <a:pt x="395011" y="2084483"/>
                    <a:pt x="458773" y="2129959"/>
                    <a:pt x="524090" y="2169750"/>
                  </a:cubicBezTo>
                  <a:cubicBezTo>
                    <a:pt x="660944" y="2252175"/>
                    <a:pt x="824236" y="2299072"/>
                    <a:pt x="981307" y="2338863"/>
                  </a:cubicBezTo>
                  <a:cubicBezTo>
                    <a:pt x="1018631" y="2348811"/>
                    <a:pt x="1057510" y="2357338"/>
                    <a:pt x="1096389" y="2364444"/>
                  </a:cubicBezTo>
                  <a:cubicBezTo>
                    <a:pt x="1157040" y="2375812"/>
                    <a:pt x="1217692" y="2388603"/>
                    <a:pt x="1278343" y="2391445"/>
                  </a:cubicBezTo>
                  <a:cubicBezTo>
                    <a:pt x="1326553" y="2394287"/>
                    <a:pt x="1376318" y="2390024"/>
                    <a:pt x="1424528" y="2387181"/>
                  </a:cubicBezTo>
                  <a:cubicBezTo>
                    <a:pt x="1489845" y="2382918"/>
                    <a:pt x="1555161" y="2377234"/>
                    <a:pt x="1620478" y="2364444"/>
                  </a:cubicBezTo>
                  <a:cubicBezTo>
                    <a:pt x="1684240" y="2351653"/>
                    <a:pt x="1744891" y="2331758"/>
                    <a:pt x="1803987" y="2307599"/>
                  </a:cubicBezTo>
                  <a:cubicBezTo>
                    <a:pt x="1897297" y="2270650"/>
                    <a:pt x="1987496" y="2219489"/>
                    <a:pt x="2055923" y="2149854"/>
                  </a:cubicBezTo>
                  <a:cubicBezTo>
                    <a:pt x="2130571" y="2073114"/>
                    <a:pt x="2202109" y="1994952"/>
                    <a:pt x="2262760" y="1908264"/>
                  </a:cubicBezTo>
                  <a:cubicBezTo>
                    <a:pt x="2321856" y="1824417"/>
                    <a:pt x="2371621" y="1734887"/>
                    <a:pt x="2419831" y="1643935"/>
                  </a:cubicBezTo>
                  <a:cubicBezTo>
                    <a:pt x="2458710" y="1570037"/>
                    <a:pt x="2497589" y="1493296"/>
                    <a:pt x="2517806" y="1412292"/>
                  </a:cubicBezTo>
                  <a:cubicBezTo>
                    <a:pt x="2531803" y="1356869"/>
                    <a:pt x="2544244" y="1300024"/>
                    <a:pt x="2550465" y="1244600"/>
                  </a:cubicBezTo>
                  <a:cubicBezTo>
                    <a:pt x="2554560" y="1201966"/>
                    <a:pt x="2555830" y="1160754"/>
                    <a:pt x="2555830" y="1119541"/>
                  </a:cubicBezTo>
                  <a:cubicBezTo>
                    <a:pt x="2555830" y="1018642"/>
                    <a:pt x="2550465" y="917742"/>
                    <a:pt x="2531803" y="818264"/>
                  </a:cubicBezTo>
                  <a:cubicBezTo>
                    <a:pt x="2524027" y="778472"/>
                    <a:pt x="2513141" y="740102"/>
                    <a:pt x="2497589" y="703153"/>
                  </a:cubicBezTo>
                  <a:cubicBezTo>
                    <a:pt x="2472707" y="650571"/>
                    <a:pt x="2452490" y="596569"/>
                    <a:pt x="2424497" y="543987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16326" t="-19" r="-16305" b="-1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504456" y="895474"/>
            <a:ext cx="8194164" cy="3206788"/>
            <a:chOff x="43319" y="790235"/>
            <a:chExt cx="10925552" cy="4275717"/>
          </a:xfrm>
        </p:grpSpPr>
        <p:sp>
          <p:nvSpPr>
            <p:cNvPr id="8" name="TextBox 8"/>
            <p:cNvSpPr txBox="1"/>
            <p:nvPr/>
          </p:nvSpPr>
          <p:spPr>
            <a:xfrm rot="209908">
              <a:off x="3251775" y="2636967"/>
              <a:ext cx="6448402" cy="122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2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 rot="21181564">
              <a:off x="43319" y="790235"/>
              <a:ext cx="10925552" cy="1128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2"/>
                </a:lnSpc>
              </a:pPr>
              <a:r>
                <a:rPr lang="en-US" sz="6424" dirty="0" err="1">
                  <a:latin typeface="Times New Roman" pitchFamily="18" charset="0"/>
                  <a:cs typeface="Times New Roman" pitchFamily="18" charset="0"/>
                </a:rPr>
                <a:t>Біоіндикація</a:t>
              </a:r>
              <a:endParaRPr lang="en-US" sz="6424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 rot="-186785">
              <a:off x="1015317" y="4535610"/>
              <a:ext cx="8860281" cy="530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 rot="-186785">
            <a:off x="10335968" y="3142670"/>
            <a:ext cx="843145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898"/>
              </a:lnSpc>
              <a:spcBef>
                <a:spcPct val="0"/>
              </a:spcBef>
            </a:pPr>
            <a:r>
              <a:rPr lang="en-US" sz="3600" spc="138" dirty="0">
                <a:latin typeface="Times New Roman" pitchFamily="18" charset="0"/>
                <a:cs typeface="Times New Roman" pitchFamily="18" charset="0"/>
              </a:rPr>
              <a:t>ЖИВІ ОРГАНІЗМИ</a:t>
            </a:r>
          </a:p>
        </p:txBody>
      </p:sp>
      <p:sp>
        <p:nvSpPr>
          <p:cNvPr id="12" name="TextBox 12"/>
          <p:cNvSpPr txBox="1"/>
          <p:nvPr/>
        </p:nvSpPr>
        <p:spPr>
          <a:xfrm rot="-186785">
            <a:off x="498550" y="6687844"/>
            <a:ext cx="5849340" cy="111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8"/>
              </a:lnSpc>
              <a:spcBef>
                <a:spcPct val="0"/>
              </a:spcBef>
            </a:pPr>
            <a:r>
              <a:rPr lang="en-US" sz="3600" spc="127" dirty="0">
                <a:latin typeface="Times New Roman" pitchFamily="18" charset="0"/>
                <a:cs typeface="Times New Roman" pitchFamily="18" charset="0"/>
              </a:rPr>
              <a:t>ЧУТЛИВО РЕАГУЮТЬ НА РІЗНІ ФАКТОРИ</a:t>
            </a:r>
          </a:p>
        </p:txBody>
      </p:sp>
      <p:sp>
        <p:nvSpPr>
          <p:cNvPr id="13" name="TextBox 13"/>
          <p:cNvSpPr txBox="1"/>
          <p:nvPr/>
        </p:nvSpPr>
        <p:spPr>
          <a:xfrm rot="-186785">
            <a:off x="11955528" y="5802914"/>
            <a:ext cx="6294483" cy="1570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95"/>
              </a:lnSpc>
              <a:spcBef>
                <a:spcPct val="0"/>
              </a:spcBef>
            </a:pPr>
            <a:r>
              <a:rPr lang="en-US" sz="3412" spc="116" dirty="0">
                <a:latin typeface="Times New Roman" pitchFamily="18" charset="0"/>
                <a:cs typeface="Times New Roman" pitchFamily="18" charset="0"/>
              </a:rPr>
              <a:t>ОДЕРЖАННЯ ІНФОРМАЦІЇ ВІД НАВКОЛИШНЬОГО СЕРЕДОВИЩА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95280" y="3359492"/>
            <a:ext cx="615223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99"/>
              </a:lnSpc>
              <a:spcBef>
                <a:spcPct val="0"/>
              </a:spcBef>
            </a:pPr>
            <a:r>
              <a:rPr lang="en-US" sz="3165" spc="107" dirty="0">
                <a:latin typeface="Times New Roman" pitchFamily="18" charset="0"/>
                <a:cs typeface="Times New Roman" pitchFamily="18" charset="0"/>
              </a:rPr>
              <a:t>ВИКОРИСТОВУЮТЬСЯ ДЛЯ ОЦІНКИ СТАНУ ДОВКІЛЛЯ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199938" y="2745631"/>
            <a:ext cx="19396088" cy="11231764"/>
            <a:chOff x="0" y="0"/>
            <a:chExt cx="5108435" cy="2958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08435" cy="2958160"/>
            </a:xfrm>
            <a:custGeom>
              <a:avLst/>
              <a:gdLst/>
              <a:ahLst/>
              <a:cxnLst/>
              <a:rect l="l" t="t" r="r" b="b"/>
              <a:pathLst>
                <a:path w="5108435" h="2958160">
                  <a:moveTo>
                    <a:pt x="0" y="0"/>
                  </a:moveTo>
                  <a:lnTo>
                    <a:pt x="5108435" y="0"/>
                  </a:lnTo>
                  <a:lnTo>
                    <a:pt x="5108435" y="2958160"/>
                  </a:lnTo>
                  <a:lnTo>
                    <a:pt x="0" y="2958160"/>
                  </a:lnTo>
                  <a:close/>
                </a:path>
              </a:pathLst>
            </a:custGeom>
            <a:solidFill>
              <a:srgbClr val="39543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5108435" cy="3024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1" name="Group 7"/>
          <p:cNvGrpSpPr/>
          <p:nvPr/>
        </p:nvGrpSpPr>
        <p:grpSpPr>
          <a:xfrm>
            <a:off x="304800" y="2628901"/>
            <a:ext cx="2514600" cy="914400"/>
            <a:chOff x="0" y="0"/>
            <a:chExt cx="2723874" cy="530574"/>
          </a:xfrm>
        </p:grpSpPr>
        <p:sp>
          <p:nvSpPr>
            <p:cNvPr id="142" name="Freeform 8"/>
            <p:cNvSpPr/>
            <p:nvPr/>
          </p:nvSpPr>
          <p:spPr>
            <a:xfrm>
              <a:off x="0" y="0"/>
              <a:ext cx="2723874" cy="530574"/>
            </a:xfrm>
            <a:custGeom>
              <a:avLst/>
              <a:gdLst/>
              <a:ahLst/>
              <a:cxnLst/>
              <a:rect l="l" t="t" r="r" b="b"/>
              <a:pathLst>
                <a:path w="2723874" h="530574">
                  <a:moveTo>
                    <a:pt x="38177" y="0"/>
                  </a:moveTo>
                  <a:lnTo>
                    <a:pt x="2685697" y="0"/>
                  </a:lnTo>
                  <a:cubicBezTo>
                    <a:pt x="2706782" y="0"/>
                    <a:pt x="2723874" y="17093"/>
                    <a:pt x="2723874" y="38177"/>
                  </a:cubicBezTo>
                  <a:lnTo>
                    <a:pt x="2723874" y="492397"/>
                  </a:lnTo>
                  <a:cubicBezTo>
                    <a:pt x="2723874" y="513481"/>
                    <a:pt x="2706782" y="530574"/>
                    <a:pt x="2685697" y="530574"/>
                  </a:cubicBezTo>
                  <a:lnTo>
                    <a:pt x="38177" y="530574"/>
                  </a:lnTo>
                  <a:cubicBezTo>
                    <a:pt x="17093" y="530574"/>
                    <a:pt x="0" y="513481"/>
                    <a:pt x="0" y="492397"/>
                  </a:cubicBezTo>
                  <a:lnTo>
                    <a:pt x="0" y="38177"/>
                  </a:lnTo>
                  <a:cubicBezTo>
                    <a:pt x="0" y="17093"/>
                    <a:pt x="17093" y="0"/>
                    <a:pt x="3817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43" name="TextBox 9"/>
            <p:cNvSpPr txBox="1"/>
            <p:nvPr/>
          </p:nvSpPr>
          <p:spPr>
            <a:xfrm>
              <a:off x="0" y="-66675"/>
              <a:ext cx="2723874" cy="59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9" name="Freeform 8"/>
          <p:cNvSpPr/>
          <p:nvPr/>
        </p:nvSpPr>
        <p:spPr>
          <a:xfrm>
            <a:off x="14325600" y="2705100"/>
            <a:ext cx="3505200" cy="838200"/>
          </a:xfrm>
          <a:custGeom>
            <a:avLst/>
            <a:gdLst/>
            <a:ahLst/>
            <a:cxnLst/>
            <a:rect l="l" t="t" r="r" b="b"/>
            <a:pathLst>
              <a:path w="2723874" h="530574">
                <a:moveTo>
                  <a:pt x="38177" y="0"/>
                </a:moveTo>
                <a:lnTo>
                  <a:pt x="2685697" y="0"/>
                </a:lnTo>
                <a:cubicBezTo>
                  <a:pt x="2706782" y="0"/>
                  <a:pt x="2723874" y="17093"/>
                  <a:pt x="2723874" y="38177"/>
                </a:cubicBezTo>
                <a:lnTo>
                  <a:pt x="2723874" y="492397"/>
                </a:lnTo>
                <a:cubicBezTo>
                  <a:pt x="2723874" y="513481"/>
                  <a:pt x="2706782" y="530574"/>
                  <a:pt x="2685697" y="530574"/>
                </a:cubicBezTo>
                <a:lnTo>
                  <a:pt x="38177" y="530574"/>
                </a:lnTo>
                <a:cubicBezTo>
                  <a:pt x="17093" y="530574"/>
                  <a:pt x="0" y="513481"/>
                  <a:pt x="0" y="492397"/>
                </a:cubicBezTo>
                <a:lnTo>
                  <a:pt x="0" y="38177"/>
                </a:lnTo>
                <a:cubicBezTo>
                  <a:pt x="0" y="17093"/>
                  <a:pt x="17093" y="0"/>
                  <a:pt x="38177" y="0"/>
                </a:cubicBezTo>
                <a:close/>
              </a:path>
            </a:pathLst>
          </a:custGeom>
          <a:solidFill>
            <a:srgbClr val="E7D9CD"/>
          </a:solidFill>
        </p:spPr>
      </p:sp>
      <p:sp>
        <p:nvSpPr>
          <p:cNvPr id="148" name="Freeform 8"/>
          <p:cNvSpPr/>
          <p:nvPr/>
        </p:nvSpPr>
        <p:spPr>
          <a:xfrm>
            <a:off x="10363200" y="2705100"/>
            <a:ext cx="3505200" cy="838200"/>
          </a:xfrm>
          <a:custGeom>
            <a:avLst/>
            <a:gdLst/>
            <a:ahLst/>
            <a:cxnLst/>
            <a:rect l="l" t="t" r="r" b="b"/>
            <a:pathLst>
              <a:path w="2723874" h="530574">
                <a:moveTo>
                  <a:pt x="38177" y="0"/>
                </a:moveTo>
                <a:lnTo>
                  <a:pt x="2685697" y="0"/>
                </a:lnTo>
                <a:cubicBezTo>
                  <a:pt x="2706782" y="0"/>
                  <a:pt x="2723874" y="17093"/>
                  <a:pt x="2723874" y="38177"/>
                </a:cubicBezTo>
                <a:lnTo>
                  <a:pt x="2723874" y="492397"/>
                </a:lnTo>
                <a:cubicBezTo>
                  <a:pt x="2723874" y="513481"/>
                  <a:pt x="2706782" y="530574"/>
                  <a:pt x="2685697" y="530574"/>
                </a:cubicBezTo>
                <a:lnTo>
                  <a:pt x="38177" y="530574"/>
                </a:lnTo>
                <a:cubicBezTo>
                  <a:pt x="17093" y="530574"/>
                  <a:pt x="0" y="513481"/>
                  <a:pt x="0" y="492397"/>
                </a:cubicBezTo>
                <a:lnTo>
                  <a:pt x="0" y="38177"/>
                </a:lnTo>
                <a:cubicBezTo>
                  <a:pt x="0" y="17093"/>
                  <a:pt x="17093" y="0"/>
                  <a:pt x="38177" y="0"/>
                </a:cubicBezTo>
                <a:close/>
              </a:path>
            </a:pathLst>
          </a:custGeom>
          <a:solidFill>
            <a:srgbClr val="E7D9CD"/>
          </a:solidFill>
        </p:spPr>
        <p:txBody>
          <a:bodyPr/>
          <a:lstStyle/>
          <a:p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Freeform 8"/>
          <p:cNvSpPr/>
          <p:nvPr/>
        </p:nvSpPr>
        <p:spPr>
          <a:xfrm>
            <a:off x="6629400" y="2705100"/>
            <a:ext cx="3124200" cy="838200"/>
          </a:xfrm>
          <a:custGeom>
            <a:avLst/>
            <a:gdLst/>
            <a:ahLst/>
            <a:cxnLst/>
            <a:rect l="l" t="t" r="r" b="b"/>
            <a:pathLst>
              <a:path w="2723874" h="530574">
                <a:moveTo>
                  <a:pt x="38177" y="0"/>
                </a:moveTo>
                <a:lnTo>
                  <a:pt x="2685697" y="0"/>
                </a:lnTo>
                <a:cubicBezTo>
                  <a:pt x="2706782" y="0"/>
                  <a:pt x="2723874" y="17093"/>
                  <a:pt x="2723874" y="38177"/>
                </a:cubicBezTo>
                <a:lnTo>
                  <a:pt x="2723874" y="492397"/>
                </a:lnTo>
                <a:cubicBezTo>
                  <a:pt x="2723874" y="513481"/>
                  <a:pt x="2706782" y="530574"/>
                  <a:pt x="2685697" y="530574"/>
                </a:cubicBezTo>
                <a:lnTo>
                  <a:pt x="38177" y="530574"/>
                </a:lnTo>
                <a:cubicBezTo>
                  <a:pt x="17093" y="530574"/>
                  <a:pt x="0" y="513481"/>
                  <a:pt x="0" y="492397"/>
                </a:cubicBezTo>
                <a:lnTo>
                  <a:pt x="0" y="38177"/>
                </a:lnTo>
                <a:cubicBezTo>
                  <a:pt x="0" y="17093"/>
                  <a:pt x="17093" y="0"/>
                  <a:pt x="38177" y="0"/>
                </a:cubicBezTo>
                <a:close/>
              </a:path>
            </a:pathLst>
          </a:custGeom>
          <a:solidFill>
            <a:srgbClr val="E7D9CD"/>
          </a:solidFill>
        </p:spPr>
      </p:sp>
      <p:grpSp>
        <p:nvGrpSpPr>
          <p:cNvPr id="144" name="Group 7"/>
          <p:cNvGrpSpPr/>
          <p:nvPr/>
        </p:nvGrpSpPr>
        <p:grpSpPr>
          <a:xfrm>
            <a:off x="2895600" y="2705100"/>
            <a:ext cx="3505200" cy="838200"/>
            <a:chOff x="0" y="0"/>
            <a:chExt cx="2723874" cy="530574"/>
          </a:xfrm>
        </p:grpSpPr>
        <p:sp>
          <p:nvSpPr>
            <p:cNvPr id="145" name="Freeform 8"/>
            <p:cNvSpPr/>
            <p:nvPr/>
          </p:nvSpPr>
          <p:spPr>
            <a:xfrm>
              <a:off x="0" y="0"/>
              <a:ext cx="2723874" cy="530574"/>
            </a:xfrm>
            <a:custGeom>
              <a:avLst/>
              <a:gdLst/>
              <a:ahLst/>
              <a:cxnLst/>
              <a:rect l="l" t="t" r="r" b="b"/>
              <a:pathLst>
                <a:path w="2723874" h="530574">
                  <a:moveTo>
                    <a:pt x="38177" y="0"/>
                  </a:moveTo>
                  <a:lnTo>
                    <a:pt x="2685697" y="0"/>
                  </a:lnTo>
                  <a:cubicBezTo>
                    <a:pt x="2706782" y="0"/>
                    <a:pt x="2723874" y="17093"/>
                    <a:pt x="2723874" y="38177"/>
                  </a:cubicBezTo>
                  <a:lnTo>
                    <a:pt x="2723874" y="492397"/>
                  </a:lnTo>
                  <a:cubicBezTo>
                    <a:pt x="2723874" y="513481"/>
                    <a:pt x="2706782" y="530574"/>
                    <a:pt x="2685697" y="530574"/>
                  </a:cubicBezTo>
                  <a:lnTo>
                    <a:pt x="38177" y="530574"/>
                  </a:lnTo>
                  <a:cubicBezTo>
                    <a:pt x="17093" y="530574"/>
                    <a:pt x="0" y="513481"/>
                    <a:pt x="0" y="492397"/>
                  </a:cubicBezTo>
                  <a:lnTo>
                    <a:pt x="0" y="38177"/>
                  </a:lnTo>
                  <a:cubicBezTo>
                    <a:pt x="0" y="17093"/>
                    <a:pt x="17093" y="0"/>
                    <a:pt x="3817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46" name="TextBox 9"/>
            <p:cNvSpPr txBox="1"/>
            <p:nvPr/>
          </p:nvSpPr>
          <p:spPr>
            <a:xfrm>
              <a:off x="0" y="-66675"/>
              <a:ext cx="2723874" cy="59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-1257300"/>
            <a:ext cx="18724173" cy="4038257"/>
            <a:chOff x="0" y="0"/>
            <a:chExt cx="24965564" cy="53843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t="35605" b="35605"/>
            <a:stretch>
              <a:fillRect/>
            </a:stretch>
          </p:blipFill>
          <p:spPr>
            <a:xfrm>
              <a:off x="0" y="0"/>
              <a:ext cx="24965564" cy="538434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754809" y="440091"/>
            <a:ext cx="10342210" cy="2014523"/>
            <a:chOff x="0" y="0"/>
            <a:chExt cx="2723874" cy="5305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23874" cy="530574"/>
            </a:xfrm>
            <a:custGeom>
              <a:avLst/>
              <a:gdLst/>
              <a:ahLst/>
              <a:cxnLst/>
              <a:rect l="l" t="t" r="r" b="b"/>
              <a:pathLst>
                <a:path w="2723874" h="530574">
                  <a:moveTo>
                    <a:pt x="38177" y="0"/>
                  </a:moveTo>
                  <a:lnTo>
                    <a:pt x="2685697" y="0"/>
                  </a:lnTo>
                  <a:cubicBezTo>
                    <a:pt x="2706782" y="0"/>
                    <a:pt x="2723874" y="17093"/>
                    <a:pt x="2723874" y="38177"/>
                  </a:cubicBezTo>
                  <a:lnTo>
                    <a:pt x="2723874" y="492397"/>
                  </a:lnTo>
                  <a:cubicBezTo>
                    <a:pt x="2723874" y="513481"/>
                    <a:pt x="2706782" y="530574"/>
                    <a:pt x="2685697" y="530574"/>
                  </a:cubicBezTo>
                  <a:lnTo>
                    <a:pt x="38177" y="530574"/>
                  </a:lnTo>
                  <a:cubicBezTo>
                    <a:pt x="17093" y="530574"/>
                    <a:pt x="0" y="513481"/>
                    <a:pt x="0" y="492397"/>
                  </a:cubicBezTo>
                  <a:lnTo>
                    <a:pt x="0" y="38177"/>
                  </a:lnTo>
                  <a:cubicBezTo>
                    <a:pt x="0" y="17093"/>
                    <a:pt x="17093" y="0"/>
                    <a:pt x="3817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723874" cy="597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45552" y="3663971"/>
            <a:ext cx="1192215" cy="1113231"/>
          </a:xfrm>
          <a:custGeom>
            <a:avLst/>
            <a:gdLst/>
            <a:ahLst/>
            <a:cxnLst/>
            <a:rect l="l" t="t" r="r" b="b"/>
            <a:pathLst>
              <a:path w="1192215" h="1113231">
                <a:moveTo>
                  <a:pt x="0" y="0"/>
                </a:moveTo>
                <a:lnTo>
                  <a:pt x="1192215" y="0"/>
                </a:lnTo>
                <a:lnTo>
                  <a:pt x="1192215" y="1113231"/>
                </a:lnTo>
                <a:lnTo>
                  <a:pt x="0" y="1113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01131" y="4777202"/>
            <a:ext cx="2674346" cy="754379"/>
            <a:chOff x="0" y="0"/>
            <a:chExt cx="704355" cy="1986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04355" cy="198684"/>
            </a:xfrm>
            <a:custGeom>
              <a:avLst/>
              <a:gdLst/>
              <a:ahLst/>
              <a:cxnLst/>
              <a:rect l="l" t="t" r="r" b="b"/>
              <a:pathLst>
                <a:path w="704355" h="198684">
                  <a:moveTo>
                    <a:pt x="99342" y="0"/>
                  </a:moveTo>
                  <a:lnTo>
                    <a:pt x="605012" y="0"/>
                  </a:lnTo>
                  <a:cubicBezTo>
                    <a:pt x="631360" y="0"/>
                    <a:pt x="656628" y="10466"/>
                    <a:pt x="675258" y="29097"/>
                  </a:cubicBezTo>
                  <a:cubicBezTo>
                    <a:pt x="693888" y="47727"/>
                    <a:pt x="704355" y="72995"/>
                    <a:pt x="704355" y="99342"/>
                  </a:cubicBezTo>
                  <a:lnTo>
                    <a:pt x="704355" y="99342"/>
                  </a:lnTo>
                  <a:cubicBezTo>
                    <a:pt x="704355" y="154207"/>
                    <a:pt x="659878" y="198684"/>
                    <a:pt x="605012" y="198684"/>
                  </a:cubicBezTo>
                  <a:lnTo>
                    <a:pt x="99342" y="198684"/>
                  </a:lnTo>
                  <a:cubicBezTo>
                    <a:pt x="72995" y="198684"/>
                    <a:pt x="47727" y="188218"/>
                    <a:pt x="29097" y="169588"/>
                  </a:cubicBezTo>
                  <a:cubicBezTo>
                    <a:pt x="10466" y="150957"/>
                    <a:pt x="0" y="125689"/>
                    <a:pt x="0" y="99342"/>
                  </a:cubicBezTo>
                  <a:lnTo>
                    <a:pt x="0" y="99342"/>
                  </a:lnTo>
                  <a:cubicBezTo>
                    <a:pt x="0" y="72995"/>
                    <a:pt x="10466" y="47727"/>
                    <a:pt x="29097" y="29097"/>
                  </a:cubicBezTo>
                  <a:cubicBezTo>
                    <a:pt x="47727" y="10466"/>
                    <a:pt x="72995" y="0"/>
                    <a:pt x="993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704355" cy="265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7843" y="8990049"/>
            <a:ext cx="2681058" cy="700479"/>
            <a:chOff x="0" y="0"/>
            <a:chExt cx="706122" cy="1844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6122" cy="184488"/>
            </a:xfrm>
            <a:custGeom>
              <a:avLst/>
              <a:gdLst/>
              <a:ahLst/>
              <a:cxnLst/>
              <a:rect l="l" t="t" r="r" b="b"/>
              <a:pathLst>
                <a:path w="706122" h="184488">
                  <a:moveTo>
                    <a:pt x="92244" y="0"/>
                  </a:moveTo>
                  <a:lnTo>
                    <a:pt x="613878" y="0"/>
                  </a:lnTo>
                  <a:cubicBezTo>
                    <a:pt x="664823" y="0"/>
                    <a:pt x="706122" y="41299"/>
                    <a:pt x="706122" y="92244"/>
                  </a:cubicBezTo>
                  <a:lnTo>
                    <a:pt x="706122" y="92244"/>
                  </a:lnTo>
                  <a:cubicBezTo>
                    <a:pt x="706122" y="116709"/>
                    <a:pt x="696404" y="140171"/>
                    <a:pt x="679105" y="157471"/>
                  </a:cubicBezTo>
                  <a:cubicBezTo>
                    <a:pt x="661805" y="174770"/>
                    <a:pt x="638343" y="184488"/>
                    <a:pt x="613878" y="184488"/>
                  </a:cubicBezTo>
                  <a:lnTo>
                    <a:pt x="92244" y="184488"/>
                  </a:lnTo>
                  <a:cubicBezTo>
                    <a:pt x="41299" y="184488"/>
                    <a:pt x="0" y="143189"/>
                    <a:pt x="0" y="92244"/>
                  </a:cubicBezTo>
                  <a:lnTo>
                    <a:pt x="0" y="92244"/>
                  </a:lnTo>
                  <a:cubicBezTo>
                    <a:pt x="0" y="41299"/>
                    <a:pt x="41299" y="0"/>
                    <a:pt x="9224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706122" cy="2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7843" y="8168743"/>
            <a:ext cx="2674346" cy="726057"/>
            <a:chOff x="0" y="0"/>
            <a:chExt cx="704355" cy="1912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04355" cy="191225"/>
            </a:xfrm>
            <a:custGeom>
              <a:avLst/>
              <a:gdLst/>
              <a:ahLst/>
              <a:cxnLst/>
              <a:rect l="l" t="t" r="r" b="b"/>
              <a:pathLst>
                <a:path w="704355" h="191225">
                  <a:moveTo>
                    <a:pt x="95612" y="0"/>
                  </a:moveTo>
                  <a:lnTo>
                    <a:pt x="608742" y="0"/>
                  </a:lnTo>
                  <a:cubicBezTo>
                    <a:pt x="661547" y="0"/>
                    <a:pt x="704355" y="42807"/>
                    <a:pt x="704355" y="95612"/>
                  </a:cubicBezTo>
                  <a:lnTo>
                    <a:pt x="704355" y="95612"/>
                  </a:lnTo>
                  <a:cubicBezTo>
                    <a:pt x="704355" y="148418"/>
                    <a:pt x="661547" y="191225"/>
                    <a:pt x="608742" y="191225"/>
                  </a:cubicBezTo>
                  <a:lnTo>
                    <a:pt x="95612" y="191225"/>
                  </a:lnTo>
                  <a:cubicBezTo>
                    <a:pt x="42807" y="191225"/>
                    <a:pt x="0" y="148418"/>
                    <a:pt x="0" y="95612"/>
                  </a:cubicBezTo>
                  <a:lnTo>
                    <a:pt x="0" y="95612"/>
                  </a:lnTo>
                  <a:cubicBezTo>
                    <a:pt x="0" y="42807"/>
                    <a:pt x="42807" y="0"/>
                    <a:pt x="9561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704355" cy="257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01131" y="7295865"/>
            <a:ext cx="2674346" cy="777628"/>
            <a:chOff x="0" y="0"/>
            <a:chExt cx="704355" cy="20480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4355" cy="204807"/>
            </a:xfrm>
            <a:custGeom>
              <a:avLst/>
              <a:gdLst/>
              <a:ahLst/>
              <a:cxnLst/>
              <a:rect l="l" t="t" r="r" b="b"/>
              <a:pathLst>
                <a:path w="704355" h="204807">
                  <a:moveTo>
                    <a:pt x="102404" y="0"/>
                  </a:moveTo>
                  <a:lnTo>
                    <a:pt x="601951" y="0"/>
                  </a:lnTo>
                  <a:cubicBezTo>
                    <a:pt x="658507" y="0"/>
                    <a:pt x="704355" y="45848"/>
                    <a:pt x="704355" y="102404"/>
                  </a:cubicBezTo>
                  <a:lnTo>
                    <a:pt x="704355" y="102404"/>
                  </a:lnTo>
                  <a:cubicBezTo>
                    <a:pt x="704355" y="158960"/>
                    <a:pt x="658507" y="204807"/>
                    <a:pt x="601951" y="204807"/>
                  </a:cubicBezTo>
                  <a:lnTo>
                    <a:pt x="102404" y="204807"/>
                  </a:lnTo>
                  <a:cubicBezTo>
                    <a:pt x="45848" y="204807"/>
                    <a:pt x="0" y="158960"/>
                    <a:pt x="0" y="102404"/>
                  </a:cubicBezTo>
                  <a:lnTo>
                    <a:pt x="0" y="102404"/>
                  </a:lnTo>
                  <a:cubicBezTo>
                    <a:pt x="0" y="45848"/>
                    <a:pt x="45848" y="0"/>
                    <a:pt x="10240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704355" cy="271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07843" y="6519858"/>
            <a:ext cx="2674346" cy="680757"/>
            <a:chOff x="0" y="0"/>
            <a:chExt cx="704355" cy="17929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04355" cy="179294"/>
            </a:xfrm>
            <a:custGeom>
              <a:avLst/>
              <a:gdLst/>
              <a:ahLst/>
              <a:cxnLst/>
              <a:rect l="l" t="t" r="r" b="b"/>
              <a:pathLst>
                <a:path w="704355" h="179294">
                  <a:moveTo>
                    <a:pt x="89647" y="0"/>
                  </a:moveTo>
                  <a:lnTo>
                    <a:pt x="614708" y="0"/>
                  </a:lnTo>
                  <a:cubicBezTo>
                    <a:pt x="638483" y="0"/>
                    <a:pt x="661285" y="9445"/>
                    <a:pt x="678098" y="26257"/>
                  </a:cubicBezTo>
                  <a:cubicBezTo>
                    <a:pt x="694910" y="43069"/>
                    <a:pt x="704355" y="65871"/>
                    <a:pt x="704355" y="89647"/>
                  </a:cubicBezTo>
                  <a:lnTo>
                    <a:pt x="704355" y="89647"/>
                  </a:lnTo>
                  <a:cubicBezTo>
                    <a:pt x="704355" y="113423"/>
                    <a:pt x="694910" y="136225"/>
                    <a:pt x="678098" y="153037"/>
                  </a:cubicBezTo>
                  <a:cubicBezTo>
                    <a:pt x="661285" y="169849"/>
                    <a:pt x="638483" y="179294"/>
                    <a:pt x="614708" y="179294"/>
                  </a:cubicBezTo>
                  <a:lnTo>
                    <a:pt x="89647" y="179294"/>
                  </a:lnTo>
                  <a:cubicBezTo>
                    <a:pt x="65871" y="179294"/>
                    <a:pt x="43069" y="169849"/>
                    <a:pt x="26257" y="153037"/>
                  </a:cubicBezTo>
                  <a:cubicBezTo>
                    <a:pt x="9445" y="136225"/>
                    <a:pt x="0" y="113423"/>
                    <a:pt x="0" y="89647"/>
                  </a:cubicBezTo>
                  <a:lnTo>
                    <a:pt x="0" y="89647"/>
                  </a:lnTo>
                  <a:cubicBezTo>
                    <a:pt x="0" y="65871"/>
                    <a:pt x="9445" y="43069"/>
                    <a:pt x="26257" y="26257"/>
                  </a:cubicBezTo>
                  <a:cubicBezTo>
                    <a:pt x="43069" y="9445"/>
                    <a:pt x="65871" y="0"/>
                    <a:pt x="89647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704355" cy="245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01131" y="5630806"/>
            <a:ext cx="2674346" cy="793802"/>
            <a:chOff x="0" y="0"/>
            <a:chExt cx="704355" cy="209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04355" cy="209067"/>
            </a:xfrm>
            <a:custGeom>
              <a:avLst/>
              <a:gdLst/>
              <a:ahLst/>
              <a:cxnLst/>
              <a:rect l="l" t="t" r="r" b="b"/>
              <a:pathLst>
                <a:path w="704355" h="209067">
                  <a:moveTo>
                    <a:pt x="104534" y="0"/>
                  </a:moveTo>
                  <a:lnTo>
                    <a:pt x="599821" y="0"/>
                  </a:lnTo>
                  <a:cubicBezTo>
                    <a:pt x="657553" y="0"/>
                    <a:pt x="704355" y="46801"/>
                    <a:pt x="704355" y="104534"/>
                  </a:cubicBezTo>
                  <a:lnTo>
                    <a:pt x="704355" y="104534"/>
                  </a:lnTo>
                  <a:cubicBezTo>
                    <a:pt x="704355" y="132258"/>
                    <a:pt x="693341" y="158846"/>
                    <a:pt x="673737" y="178450"/>
                  </a:cubicBezTo>
                  <a:cubicBezTo>
                    <a:pt x="654133" y="198054"/>
                    <a:pt x="627545" y="209067"/>
                    <a:pt x="599821" y="209067"/>
                  </a:cubicBezTo>
                  <a:lnTo>
                    <a:pt x="104534" y="209067"/>
                  </a:lnTo>
                  <a:cubicBezTo>
                    <a:pt x="76810" y="209067"/>
                    <a:pt x="50221" y="198054"/>
                    <a:pt x="30617" y="178450"/>
                  </a:cubicBezTo>
                  <a:cubicBezTo>
                    <a:pt x="11013" y="158846"/>
                    <a:pt x="0" y="132258"/>
                    <a:pt x="0" y="104534"/>
                  </a:cubicBezTo>
                  <a:lnTo>
                    <a:pt x="0" y="104534"/>
                  </a:lnTo>
                  <a:cubicBezTo>
                    <a:pt x="0" y="76810"/>
                    <a:pt x="11013" y="50221"/>
                    <a:pt x="30617" y="30617"/>
                  </a:cubicBezTo>
                  <a:cubicBezTo>
                    <a:pt x="50221" y="11013"/>
                    <a:pt x="76810" y="0"/>
                    <a:pt x="10453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704355" cy="275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 rot="1785233">
            <a:off x="3552788" y="2701666"/>
            <a:ext cx="2249505" cy="2441796"/>
          </a:xfrm>
          <a:custGeom>
            <a:avLst/>
            <a:gdLst/>
            <a:ahLst/>
            <a:cxnLst/>
            <a:rect l="l" t="t" r="r" b="b"/>
            <a:pathLst>
              <a:path w="2249505" h="2441796">
                <a:moveTo>
                  <a:pt x="0" y="0"/>
                </a:moveTo>
                <a:lnTo>
                  <a:pt x="2249505" y="0"/>
                </a:lnTo>
                <a:lnTo>
                  <a:pt x="2249505" y="2441797"/>
                </a:lnTo>
                <a:lnTo>
                  <a:pt x="0" y="24417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227877" y="4786314"/>
            <a:ext cx="2674346" cy="745267"/>
            <a:chOff x="0" y="0"/>
            <a:chExt cx="704355" cy="1962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04355" cy="196284"/>
            </a:xfrm>
            <a:custGeom>
              <a:avLst/>
              <a:gdLst/>
              <a:ahLst/>
              <a:cxnLst/>
              <a:rect l="l" t="t" r="r" b="b"/>
              <a:pathLst>
                <a:path w="704355" h="196284">
                  <a:moveTo>
                    <a:pt x="98142" y="0"/>
                  </a:moveTo>
                  <a:lnTo>
                    <a:pt x="606212" y="0"/>
                  </a:lnTo>
                  <a:cubicBezTo>
                    <a:pt x="632241" y="0"/>
                    <a:pt x="657204" y="10340"/>
                    <a:pt x="675609" y="28745"/>
                  </a:cubicBezTo>
                  <a:cubicBezTo>
                    <a:pt x="694015" y="47150"/>
                    <a:pt x="704355" y="72113"/>
                    <a:pt x="704355" y="98142"/>
                  </a:cubicBezTo>
                  <a:lnTo>
                    <a:pt x="704355" y="98142"/>
                  </a:lnTo>
                  <a:cubicBezTo>
                    <a:pt x="704355" y="152345"/>
                    <a:pt x="660415" y="196284"/>
                    <a:pt x="606212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704355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200401" y="7862144"/>
            <a:ext cx="2750545" cy="979213"/>
            <a:chOff x="-20069" y="-66675"/>
            <a:chExt cx="724424" cy="257900"/>
          </a:xfrm>
        </p:grpSpPr>
        <p:sp>
          <p:nvSpPr>
            <p:cNvPr id="34" name="Freeform 34"/>
            <p:cNvSpPr/>
            <p:nvPr/>
          </p:nvSpPr>
          <p:spPr>
            <a:xfrm>
              <a:off x="-20069" y="0"/>
              <a:ext cx="704355" cy="191225"/>
            </a:xfrm>
            <a:custGeom>
              <a:avLst/>
              <a:gdLst/>
              <a:ahLst/>
              <a:cxnLst/>
              <a:rect l="l" t="t" r="r" b="b"/>
              <a:pathLst>
                <a:path w="704355" h="191225">
                  <a:moveTo>
                    <a:pt x="95612" y="0"/>
                  </a:moveTo>
                  <a:lnTo>
                    <a:pt x="608742" y="0"/>
                  </a:lnTo>
                  <a:cubicBezTo>
                    <a:pt x="661547" y="0"/>
                    <a:pt x="704355" y="42807"/>
                    <a:pt x="704355" y="95612"/>
                  </a:cubicBezTo>
                  <a:lnTo>
                    <a:pt x="704355" y="95612"/>
                  </a:lnTo>
                  <a:cubicBezTo>
                    <a:pt x="704355" y="148418"/>
                    <a:pt x="661547" y="191225"/>
                    <a:pt x="608742" y="191225"/>
                  </a:cubicBezTo>
                  <a:lnTo>
                    <a:pt x="95612" y="191225"/>
                  </a:lnTo>
                  <a:cubicBezTo>
                    <a:pt x="42807" y="191225"/>
                    <a:pt x="0" y="148418"/>
                    <a:pt x="0" y="95612"/>
                  </a:cubicBezTo>
                  <a:lnTo>
                    <a:pt x="0" y="95612"/>
                  </a:lnTo>
                  <a:cubicBezTo>
                    <a:pt x="0" y="42807"/>
                    <a:pt x="42807" y="0"/>
                    <a:pt x="95612" y="0"/>
                  </a:cubicBezTo>
                  <a:close/>
                </a:path>
              </a:pathLst>
            </a:custGeom>
            <a:solidFill>
              <a:srgbClr val="F7C88A"/>
            </a:solidFill>
          </p:spPr>
          <p:txBody>
            <a:bodyPr/>
            <a:lstStyle/>
            <a:p>
              <a:r>
                <a:rPr lang="uk-UA" sz="4000" dirty="0" smtClean="0">
                  <a:latin typeface="Times New Roman" pitchFamily="18" charset="0"/>
                  <a:cs typeface="Times New Roman" pitchFamily="18" charset="0"/>
                </a:rPr>
                <a:t>    Третя</a:t>
              </a:r>
              <a:endParaRPr lang="uk-UA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704355" cy="257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227877" y="7295865"/>
            <a:ext cx="2674346" cy="777628"/>
            <a:chOff x="0" y="0"/>
            <a:chExt cx="704355" cy="20480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704355" cy="204807"/>
            </a:xfrm>
            <a:custGeom>
              <a:avLst/>
              <a:gdLst/>
              <a:ahLst/>
              <a:cxnLst/>
              <a:rect l="l" t="t" r="r" b="b"/>
              <a:pathLst>
                <a:path w="704355" h="204807">
                  <a:moveTo>
                    <a:pt x="102404" y="0"/>
                  </a:moveTo>
                  <a:lnTo>
                    <a:pt x="601951" y="0"/>
                  </a:lnTo>
                  <a:cubicBezTo>
                    <a:pt x="658507" y="0"/>
                    <a:pt x="704355" y="45848"/>
                    <a:pt x="704355" y="102404"/>
                  </a:cubicBezTo>
                  <a:lnTo>
                    <a:pt x="704355" y="102404"/>
                  </a:lnTo>
                  <a:cubicBezTo>
                    <a:pt x="704355" y="158960"/>
                    <a:pt x="658507" y="204807"/>
                    <a:pt x="601951" y="204807"/>
                  </a:cubicBezTo>
                  <a:lnTo>
                    <a:pt x="102404" y="204807"/>
                  </a:lnTo>
                  <a:cubicBezTo>
                    <a:pt x="45848" y="204807"/>
                    <a:pt x="0" y="158960"/>
                    <a:pt x="0" y="102404"/>
                  </a:cubicBezTo>
                  <a:lnTo>
                    <a:pt x="0" y="102404"/>
                  </a:lnTo>
                  <a:cubicBezTo>
                    <a:pt x="0" y="45848"/>
                    <a:pt x="45848" y="0"/>
                    <a:pt x="10240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704355" cy="271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227877" y="6480456"/>
            <a:ext cx="2674346" cy="720159"/>
            <a:chOff x="0" y="0"/>
            <a:chExt cx="704355" cy="18967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704355" cy="189672"/>
            </a:xfrm>
            <a:custGeom>
              <a:avLst/>
              <a:gdLst/>
              <a:ahLst/>
              <a:cxnLst/>
              <a:rect l="l" t="t" r="r" b="b"/>
              <a:pathLst>
                <a:path w="704355" h="189672">
                  <a:moveTo>
                    <a:pt x="94836" y="0"/>
                  </a:moveTo>
                  <a:lnTo>
                    <a:pt x="609519" y="0"/>
                  </a:lnTo>
                  <a:cubicBezTo>
                    <a:pt x="661895" y="0"/>
                    <a:pt x="704355" y="42459"/>
                    <a:pt x="704355" y="94836"/>
                  </a:cubicBezTo>
                  <a:lnTo>
                    <a:pt x="704355" y="94836"/>
                  </a:lnTo>
                  <a:cubicBezTo>
                    <a:pt x="704355" y="119988"/>
                    <a:pt x="694363" y="144110"/>
                    <a:pt x="676578" y="161895"/>
                  </a:cubicBezTo>
                  <a:cubicBezTo>
                    <a:pt x="658793" y="179680"/>
                    <a:pt x="634671" y="189672"/>
                    <a:pt x="609519" y="189672"/>
                  </a:cubicBezTo>
                  <a:lnTo>
                    <a:pt x="94836" y="189672"/>
                  </a:lnTo>
                  <a:cubicBezTo>
                    <a:pt x="42459" y="189672"/>
                    <a:pt x="0" y="147212"/>
                    <a:pt x="0" y="94836"/>
                  </a:cubicBezTo>
                  <a:lnTo>
                    <a:pt x="0" y="94836"/>
                  </a:lnTo>
                  <a:cubicBezTo>
                    <a:pt x="0" y="42459"/>
                    <a:pt x="42459" y="0"/>
                    <a:pt x="94836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704355" cy="256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227877" y="5630806"/>
            <a:ext cx="2674346" cy="736652"/>
            <a:chOff x="0" y="0"/>
            <a:chExt cx="704355" cy="19401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704355" cy="194015"/>
            </a:xfrm>
            <a:custGeom>
              <a:avLst/>
              <a:gdLst/>
              <a:ahLst/>
              <a:cxnLst/>
              <a:rect l="l" t="t" r="r" b="b"/>
              <a:pathLst>
                <a:path w="704355" h="194015">
                  <a:moveTo>
                    <a:pt x="97008" y="0"/>
                  </a:moveTo>
                  <a:lnTo>
                    <a:pt x="607347" y="0"/>
                  </a:lnTo>
                  <a:cubicBezTo>
                    <a:pt x="633075" y="0"/>
                    <a:pt x="657749" y="10220"/>
                    <a:pt x="675942" y="28413"/>
                  </a:cubicBezTo>
                  <a:cubicBezTo>
                    <a:pt x="694134" y="46605"/>
                    <a:pt x="704355" y="71280"/>
                    <a:pt x="704355" y="97008"/>
                  </a:cubicBezTo>
                  <a:lnTo>
                    <a:pt x="704355" y="97008"/>
                  </a:lnTo>
                  <a:cubicBezTo>
                    <a:pt x="704355" y="150584"/>
                    <a:pt x="660923" y="194015"/>
                    <a:pt x="607347" y="194015"/>
                  </a:cubicBezTo>
                  <a:lnTo>
                    <a:pt x="97008" y="194015"/>
                  </a:lnTo>
                  <a:cubicBezTo>
                    <a:pt x="71280" y="194015"/>
                    <a:pt x="46605" y="183795"/>
                    <a:pt x="28413" y="165602"/>
                  </a:cubicBezTo>
                  <a:cubicBezTo>
                    <a:pt x="10220" y="147410"/>
                    <a:pt x="0" y="122736"/>
                    <a:pt x="0" y="97008"/>
                  </a:cubicBezTo>
                  <a:lnTo>
                    <a:pt x="0" y="97008"/>
                  </a:lnTo>
                  <a:cubicBezTo>
                    <a:pt x="0" y="71280"/>
                    <a:pt x="10220" y="46605"/>
                    <a:pt x="28413" y="28413"/>
                  </a:cubicBezTo>
                  <a:cubicBezTo>
                    <a:pt x="46605" y="10220"/>
                    <a:pt x="71280" y="0"/>
                    <a:pt x="9700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704355" cy="26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3227877" y="8980524"/>
            <a:ext cx="2674346" cy="710004"/>
            <a:chOff x="0" y="0"/>
            <a:chExt cx="704355" cy="186997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04355" cy="186997"/>
            </a:xfrm>
            <a:custGeom>
              <a:avLst/>
              <a:gdLst/>
              <a:ahLst/>
              <a:cxnLst/>
              <a:rect l="l" t="t" r="r" b="b"/>
              <a:pathLst>
                <a:path w="704355" h="186997">
                  <a:moveTo>
                    <a:pt x="93498" y="0"/>
                  </a:moveTo>
                  <a:lnTo>
                    <a:pt x="610856" y="0"/>
                  </a:lnTo>
                  <a:cubicBezTo>
                    <a:pt x="662494" y="0"/>
                    <a:pt x="704355" y="41861"/>
                    <a:pt x="704355" y="93498"/>
                  </a:cubicBezTo>
                  <a:lnTo>
                    <a:pt x="704355" y="93498"/>
                  </a:lnTo>
                  <a:cubicBezTo>
                    <a:pt x="704355" y="118296"/>
                    <a:pt x="694504" y="142077"/>
                    <a:pt x="676969" y="159612"/>
                  </a:cubicBezTo>
                  <a:cubicBezTo>
                    <a:pt x="659435" y="177146"/>
                    <a:pt x="635653" y="186997"/>
                    <a:pt x="610856" y="186997"/>
                  </a:cubicBezTo>
                  <a:lnTo>
                    <a:pt x="93498" y="186997"/>
                  </a:lnTo>
                  <a:cubicBezTo>
                    <a:pt x="68701" y="186997"/>
                    <a:pt x="44919" y="177146"/>
                    <a:pt x="27385" y="159612"/>
                  </a:cubicBezTo>
                  <a:cubicBezTo>
                    <a:pt x="9851" y="142077"/>
                    <a:pt x="0" y="118296"/>
                    <a:pt x="0" y="93498"/>
                  </a:cubicBezTo>
                  <a:lnTo>
                    <a:pt x="0" y="93498"/>
                  </a:lnTo>
                  <a:cubicBezTo>
                    <a:pt x="0" y="68701"/>
                    <a:pt x="9851" y="44919"/>
                    <a:pt x="27385" y="27385"/>
                  </a:cubicBezTo>
                  <a:cubicBezTo>
                    <a:pt x="44919" y="9851"/>
                    <a:pt x="68701" y="0"/>
                    <a:pt x="9349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66675"/>
              <a:ext cx="704355" cy="253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Freeform 48"/>
          <p:cNvSpPr/>
          <p:nvPr/>
        </p:nvSpPr>
        <p:spPr>
          <a:xfrm>
            <a:off x="7739900" y="3663971"/>
            <a:ext cx="995055" cy="998760"/>
          </a:xfrm>
          <a:custGeom>
            <a:avLst/>
            <a:gdLst/>
            <a:ahLst/>
            <a:cxnLst/>
            <a:rect l="l" t="t" r="r" b="b"/>
            <a:pathLst>
              <a:path w="995055" h="998760">
                <a:moveTo>
                  <a:pt x="0" y="0"/>
                </a:moveTo>
                <a:lnTo>
                  <a:pt x="995055" y="0"/>
                </a:lnTo>
                <a:lnTo>
                  <a:pt x="995055" y="998760"/>
                </a:lnTo>
                <a:lnTo>
                  <a:pt x="0" y="9987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701433" y="7333965"/>
            <a:ext cx="208716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22.03.202</a:t>
            </a:r>
            <a:endParaRPr lang="en-US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704789" y="8225893"/>
            <a:ext cx="208716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22.03.202</a:t>
            </a:r>
            <a:endParaRPr lang="en-US" sz="3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85895" y="9037674"/>
            <a:ext cx="211824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02.04.2024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328094" y="6415083"/>
            <a:ext cx="247391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Друга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01131" y="7267290"/>
            <a:ext cx="840533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Перша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159763" y="9008213"/>
            <a:ext cx="481057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6"/>
              </a:lnSpc>
            </a:pPr>
            <a:r>
              <a:rPr lang="en-US" sz="3076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Всі популяції</a:t>
            </a:r>
          </a:p>
        </p:txBody>
      </p:sp>
      <p:grpSp>
        <p:nvGrpSpPr>
          <p:cNvPr id="56" name="Group 56"/>
          <p:cNvGrpSpPr/>
          <p:nvPr/>
        </p:nvGrpSpPr>
        <p:grpSpPr>
          <a:xfrm>
            <a:off x="6340373" y="6480456"/>
            <a:ext cx="3267941" cy="745267"/>
            <a:chOff x="0" y="0"/>
            <a:chExt cx="860692" cy="196284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60692" cy="196284"/>
            </a:xfrm>
            <a:custGeom>
              <a:avLst/>
              <a:gdLst/>
              <a:ahLst/>
              <a:cxnLst/>
              <a:rect l="l" t="t" r="r" b="b"/>
              <a:pathLst>
                <a:path w="860692" h="196284">
                  <a:moveTo>
                    <a:pt x="98142" y="0"/>
                  </a:moveTo>
                  <a:lnTo>
                    <a:pt x="762550" y="0"/>
                  </a:lnTo>
                  <a:cubicBezTo>
                    <a:pt x="788579" y="0"/>
                    <a:pt x="813542" y="10340"/>
                    <a:pt x="831947" y="28745"/>
                  </a:cubicBezTo>
                  <a:cubicBezTo>
                    <a:pt x="850352" y="47150"/>
                    <a:pt x="860692" y="72113"/>
                    <a:pt x="860692" y="98142"/>
                  </a:cubicBezTo>
                  <a:lnTo>
                    <a:pt x="860692" y="98142"/>
                  </a:lnTo>
                  <a:cubicBezTo>
                    <a:pt x="860692" y="152345"/>
                    <a:pt x="816752" y="196284"/>
                    <a:pt x="762550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66675"/>
              <a:ext cx="860692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340373" y="7346701"/>
            <a:ext cx="3267941" cy="745267"/>
            <a:chOff x="0" y="0"/>
            <a:chExt cx="860692" cy="196284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60692" cy="196284"/>
            </a:xfrm>
            <a:custGeom>
              <a:avLst/>
              <a:gdLst/>
              <a:ahLst/>
              <a:cxnLst/>
              <a:rect l="l" t="t" r="r" b="b"/>
              <a:pathLst>
                <a:path w="860692" h="196284">
                  <a:moveTo>
                    <a:pt x="98142" y="0"/>
                  </a:moveTo>
                  <a:lnTo>
                    <a:pt x="762550" y="0"/>
                  </a:lnTo>
                  <a:cubicBezTo>
                    <a:pt x="788579" y="0"/>
                    <a:pt x="813542" y="10340"/>
                    <a:pt x="831947" y="28745"/>
                  </a:cubicBezTo>
                  <a:cubicBezTo>
                    <a:pt x="850352" y="47150"/>
                    <a:pt x="860692" y="72113"/>
                    <a:pt x="860692" y="98142"/>
                  </a:cubicBezTo>
                  <a:lnTo>
                    <a:pt x="860692" y="98142"/>
                  </a:lnTo>
                  <a:cubicBezTo>
                    <a:pt x="860692" y="152345"/>
                    <a:pt x="816752" y="196284"/>
                    <a:pt x="762550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66675"/>
              <a:ext cx="860692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402727" y="8206268"/>
            <a:ext cx="3205586" cy="602553"/>
            <a:chOff x="0" y="0"/>
            <a:chExt cx="844270" cy="15869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44270" cy="158697"/>
            </a:xfrm>
            <a:custGeom>
              <a:avLst/>
              <a:gdLst/>
              <a:ahLst/>
              <a:cxnLst/>
              <a:rect l="l" t="t" r="r" b="b"/>
              <a:pathLst>
                <a:path w="844270" h="158697">
                  <a:moveTo>
                    <a:pt x="79349" y="0"/>
                  </a:moveTo>
                  <a:lnTo>
                    <a:pt x="764921" y="0"/>
                  </a:lnTo>
                  <a:cubicBezTo>
                    <a:pt x="808744" y="0"/>
                    <a:pt x="844270" y="35526"/>
                    <a:pt x="844270" y="79349"/>
                  </a:cubicBezTo>
                  <a:lnTo>
                    <a:pt x="844270" y="79349"/>
                  </a:lnTo>
                  <a:cubicBezTo>
                    <a:pt x="844270" y="100393"/>
                    <a:pt x="835910" y="120576"/>
                    <a:pt x="821029" y="135456"/>
                  </a:cubicBezTo>
                  <a:cubicBezTo>
                    <a:pt x="806148" y="150337"/>
                    <a:pt x="785966" y="158697"/>
                    <a:pt x="764921" y="158697"/>
                  </a:cubicBezTo>
                  <a:lnTo>
                    <a:pt x="79349" y="158697"/>
                  </a:lnTo>
                  <a:cubicBezTo>
                    <a:pt x="35526" y="158697"/>
                    <a:pt x="0" y="123172"/>
                    <a:pt x="0" y="79349"/>
                  </a:cubicBezTo>
                  <a:lnTo>
                    <a:pt x="0" y="79349"/>
                  </a:lnTo>
                  <a:cubicBezTo>
                    <a:pt x="0" y="35526"/>
                    <a:pt x="35526" y="0"/>
                    <a:pt x="79349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66675"/>
              <a:ext cx="844270" cy="225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6340373" y="8990049"/>
            <a:ext cx="3131011" cy="630554"/>
            <a:chOff x="0" y="0"/>
            <a:chExt cx="824628" cy="166072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24628" cy="166072"/>
            </a:xfrm>
            <a:custGeom>
              <a:avLst/>
              <a:gdLst/>
              <a:ahLst/>
              <a:cxnLst/>
              <a:rect l="l" t="t" r="r" b="b"/>
              <a:pathLst>
                <a:path w="824628" h="166072">
                  <a:moveTo>
                    <a:pt x="83036" y="0"/>
                  </a:moveTo>
                  <a:lnTo>
                    <a:pt x="741593" y="0"/>
                  </a:lnTo>
                  <a:cubicBezTo>
                    <a:pt x="763615" y="0"/>
                    <a:pt x="784736" y="8748"/>
                    <a:pt x="800308" y="24321"/>
                  </a:cubicBezTo>
                  <a:cubicBezTo>
                    <a:pt x="815880" y="39893"/>
                    <a:pt x="824628" y="61013"/>
                    <a:pt x="824628" y="83036"/>
                  </a:cubicBezTo>
                  <a:lnTo>
                    <a:pt x="824628" y="83036"/>
                  </a:lnTo>
                  <a:cubicBezTo>
                    <a:pt x="824628" y="105058"/>
                    <a:pt x="815880" y="126179"/>
                    <a:pt x="800308" y="141751"/>
                  </a:cubicBezTo>
                  <a:cubicBezTo>
                    <a:pt x="784736" y="157323"/>
                    <a:pt x="763615" y="166072"/>
                    <a:pt x="741593" y="166072"/>
                  </a:cubicBezTo>
                  <a:lnTo>
                    <a:pt x="83036" y="166072"/>
                  </a:lnTo>
                  <a:cubicBezTo>
                    <a:pt x="61013" y="166072"/>
                    <a:pt x="39893" y="157323"/>
                    <a:pt x="24321" y="141751"/>
                  </a:cubicBezTo>
                  <a:cubicBezTo>
                    <a:pt x="8748" y="126179"/>
                    <a:pt x="0" y="105058"/>
                    <a:pt x="0" y="83036"/>
                  </a:cubicBezTo>
                  <a:lnTo>
                    <a:pt x="0" y="83036"/>
                  </a:lnTo>
                  <a:cubicBezTo>
                    <a:pt x="0" y="61013"/>
                    <a:pt x="8748" y="39893"/>
                    <a:pt x="24321" y="24321"/>
                  </a:cubicBezTo>
                  <a:cubicBezTo>
                    <a:pt x="39893" y="8748"/>
                    <a:pt x="61013" y="0"/>
                    <a:pt x="83036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67" name="TextBox 67"/>
            <p:cNvSpPr txBox="1"/>
            <p:nvPr/>
          </p:nvSpPr>
          <p:spPr>
            <a:xfrm>
              <a:off x="0" y="-66675"/>
              <a:ext cx="824628" cy="232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6340373" y="5697088"/>
            <a:ext cx="3267941" cy="670370"/>
            <a:chOff x="0" y="0"/>
            <a:chExt cx="860692" cy="176558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60692" cy="176558"/>
            </a:xfrm>
            <a:custGeom>
              <a:avLst/>
              <a:gdLst/>
              <a:ahLst/>
              <a:cxnLst/>
              <a:rect l="l" t="t" r="r" b="b"/>
              <a:pathLst>
                <a:path w="860692" h="176558">
                  <a:moveTo>
                    <a:pt x="88279" y="0"/>
                  </a:moveTo>
                  <a:lnTo>
                    <a:pt x="772413" y="0"/>
                  </a:lnTo>
                  <a:cubicBezTo>
                    <a:pt x="795826" y="0"/>
                    <a:pt x="818280" y="9301"/>
                    <a:pt x="834836" y="25856"/>
                  </a:cubicBezTo>
                  <a:cubicBezTo>
                    <a:pt x="851391" y="42412"/>
                    <a:pt x="860692" y="64866"/>
                    <a:pt x="860692" y="88279"/>
                  </a:cubicBezTo>
                  <a:lnTo>
                    <a:pt x="860692" y="88279"/>
                  </a:lnTo>
                  <a:cubicBezTo>
                    <a:pt x="860692" y="137034"/>
                    <a:pt x="821168" y="176558"/>
                    <a:pt x="772413" y="176558"/>
                  </a:cubicBezTo>
                  <a:lnTo>
                    <a:pt x="88279" y="176558"/>
                  </a:lnTo>
                  <a:cubicBezTo>
                    <a:pt x="64866" y="176558"/>
                    <a:pt x="42412" y="167257"/>
                    <a:pt x="25856" y="150702"/>
                  </a:cubicBezTo>
                  <a:cubicBezTo>
                    <a:pt x="9301" y="134146"/>
                    <a:pt x="0" y="111692"/>
                    <a:pt x="0" y="88279"/>
                  </a:cubicBezTo>
                  <a:lnTo>
                    <a:pt x="0" y="88279"/>
                  </a:lnTo>
                  <a:cubicBezTo>
                    <a:pt x="0" y="64866"/>
                    <a:pt x="9301" y="42412"/>
                    <a:pt x="25856" y="25856"/>
                  </a:cubicBezTo>
                  <a:cubicBezTo>
                    <a:pt x="42412" y="9301"/>
                    <a:pt x="64866" y="0"/>
                    <a:pt x="88279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66675"/>
              <a:ext cx="860692" cy="243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6402727" y="4808946"/>
            <a:ext cx="3205586" cy="745267"/>
            <a:chOff x="0" y="0"/>
            <a:chExt cx="844270" cy="196284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44270" cy="196284"/>
            </a:xfrm>
            <a:custGeom>
              <a:avLst/>
              <a:gdLst/>
              <a:ahLst/>
              <a:cxnLst/>
              <a:rect l="l" t="t" r="r" b="b"/>
              <a:pathLst>
                <a:path w="844270" h="196284">
                  <a:moveTo>
                    <a:pt x="98142" y="0"/>
                  </a:moveTo>
                  <a:lnTo>
                    <a:pt x="746127" y="0"/>
                  </a:lnTo>
                  <a:cubicBezTo>
                    <a:pt x="800330" y="0"/>
                    <a:pt x="844270" y="43940"/>
                    <a:pt x="844270" y="98142"/>
                  </a:cubicBezTo>
                  <a:lnTo>
                    <a:pt x="844270" y="98142"/>
                  </a:lnTo>
                  <a:cubicBezTo>
                    <a:pt x="844270" y="124171"/>
                    <a:pt x="833930" y="149134"/>
                    <a:pt x="815524" y="167539"/>
                  </a:cubicBezTo>
                  <a:cubicBezTo>
                    <a:pt x="797119" y="185944"/>
                    <a:pt x="772156" y="196284"/>
                    <a:pt x="746127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66675"/>
              <a:ext cx="844270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4" name="TextBox 74"/>
          <p:cNvSpPr txBox="1"/>
          <p:nvPr/>
        </p:nvSpPr>
        <p:spPr>
          <a:xfrm>
            <a:off x="4940057" y="6452796"/>
            <a:ext cx="62094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8"/>
              </a:lnSpc>
            </a:pPr>
            <a:r>
              <a:rPr lang="en-US" sz="384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 10 осіб 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5222039" y="7361860"/>
            <a:ext cx="5566963" cy="619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1"/>
              </a:lnSpc>
            </a:pPr>
            <a:r>
              <a:rPr lang="en-US" sz="3444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Декілька сотен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5330775" y="8168168"/>
            <a:ext cx="528713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200-300 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754809" y="8894799"/>
            <a:ext cx="8405336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9890484" y="9015534"/>
            <a:ext cx="4012173" cy="639984"/>
            <a:chOff x="0" y="0"/>
            <a:chExt cx="1056704" cy="168555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1056704" cy="168555"/>
            </a:xfrm>
            <a:custGeom>
              <a:avLst/>
              <a:gdLst/>
              <a:ahLst/>
              <a:cxnLst/>
              <a:rect l="l" t="t" r="r" b="b"/>
              <a:pathLst>
                <a:path w="1056704" h="168555">
                  <a:moveTo>
                    <a:pt x="84278" y="0"/>
                  </a:moveTo>
                  <a:lnTo>
                    <a:pt x="972426" y="0"/>
                  </a:lnTo>
                  <a:cubicBezTo>
                    <a:pt x="994778" y="0"/>
                    <a:pt x="1016214" y="8879"/>
                    <a:pt x="1032020" y="24684"/>
                  </a:cubicBezTo>
                  <a:cubicBezTo>
                    <a:pt x="1047825" y="40490"/>
                    <a:pt x="1056704" y="61926"/>
                    <a:pt x="1056704" y="84278"/>
                  </a:cubicBezTo>
                  <a:lnTo>
                    <a:pt x="1056704" y="84278"/>
                  </a:lnTo>
                  <a:cubicBezTo>
                    <a:pt x="1056704" y="130823"/>
                    <a:pt x="1018972" y="168555"/>
                    <a:pt x="972426" y="168555"/>
                  </a:cubicBezTo>
                  <a:lnTo>
                    <a:pt x="84278" y="168555"/>
                  </a:lnTo>
                  <a:cubicBezTo>
                    <a:pt x="61926" y="168555"/>
                    <a:pt x="40490" y="159676"/>
                    <a:pt x="24684" y="143871"/>
                  </a:cubicBezTo>
                  <a:cubicBezTo>
                    <a:pt x="8879" y="128066"/>
                    <a:pt x="0" y="106630"/>
                    <a:pt x="0" y="84278"/>
                  </a:cubicBezTo>
                  <a:lnTo>
                    <a:pt x="0" y="84278"/>
                  </a:lnTo>
                  <a:cubicBezTo>
                    <a:pt x="0" y="61926"/>
                    <a:pt x="8879" y="40490"/>
                    <a:pt x="24684" y="24684"/>
                  </a:cubicBezTo>
                  <a:cubicBezTo>
                    <a:pt x="40490" y="8879"/>
                    <a:pt x="61926" y="0"/>
                    <a:pt x="8427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66675"/>
              <a:ext cx="1056704" cy="235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9890484" y="8134911"/>
            <a:ext cx="4012173" cy="745267"/>
            <a:chOff x="0" y="0"/>
            <a:chExt cx="1056704" cy="196284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056704" cy="196284"/>
            </a:xfrm>
            <a:custGeom>
              <a:avLst/>
              <a:gdLst/>
              <a:ahLst/>
              <a:cxnLst/>
              <a:rect l="l" t="t" r="r" b="b"/>
              <a:pathLst>
                <a:path w="1056704" h="196284">
                  <a:moveTo>
                    <a:pt x="98142" y="0"/>
                  </a:moveTo>
                  <a:lnTo>
                    <a:pt x="958562" y="0"/>
                  </a:lnTo>
                  <a:cubicBezTo>
                    <a:pt x="984591" y="0"/>
                    <a:pt x="1009553" y="10340"/>
                    <a:pt x="1027959" y="28745"/>
                  </a:cubicBezTo>
                  <a:cubicBezTo>
                    <a:pt x="1046364" y="47150"/>
                    <a:pt x="1056704" y="72113"/>
                    <a:pt x="1056704" y="98142"/>
                  </a:cubicBezTo>
                  <a:lnTo>
                    <a:pt x="1056704" y="98142"/>
                  </a:lnTo>
                  <a:cubicBezTo>
                    <a:pt x="1056704" y="152345"/>
                    <a:pt x="1012764" y="196284"/>
                    <a:pt x="958562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66675"/>
              <a:ext cx="1056704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9890484" y="6480456"/>
            <a:ext cx="4012173" cy="713661"/>
            <a:chOff x="0" y="0"/>
            <a:chExt cx="1056704" cy="18796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1056704" cy="187960"/>
            </a:xfrm>
            <a:custGeom>
              <a:avLst/>
              <a:gdLst/>
              <a:ahLst/>
              <a:cxnLst/>
              <a:rect l="l" t="t" r="r" b="b"/>
              <a:pathLst>
                <a:path w="1056704" h="187960">
                  <a:moveTo>
                    <a:pt x="93980" y="0"/>
                  </a:moveTo>
                  <a:lnTo>
                    <a:pt x="962724" y="0"/>
                  </a:lnTo>
                  <a:cubicBezTo>
                    <a:pt x="987649" y="0"/>
                    <a:pt x="1011553" y="9901"/>
                    <a:pt x="1029178" y="27526"/>
                  </a:cubicBezTo>
                  <a:cubicBezTo>
                    <a:pt x="1046802" y="45151"/>
                    <a:pt x="1056704" y="69055"/>
                    <a:pt x="1056704" y="93980"/>
                  </a:cubicBezTo>
                  <a:lnTo>
                    <a:pt x="1056704" y="93980"/>
                  </a:lnTo>
                  <a:cubicBezTo>
                    <a:pt x="1056704" y="145884"/>
                    <a:pt x="1014628" y="187960"/>
                    <a:pt x="962724" y="187960"/>
                  </a:cubicBezTo>
                  <a:lnTo>
                    <a:pt x="93980" y="187960"/>
                  </a:lnTo>
                  <a:cubicBezTo>
                    <a:pt x="69055" y="187960"/>
                    <a:pt x="45151" y="178059"/>
                    <a:pt x="27526" y="160434"/>
                  </a:cubicBezTo>
                  <a:cubicBezTo>
                    <a:pt x="9901" y="142809"/>
                    <a:pt x="0" y="118905"/>
                    <a:pt x="0" y="93980"/>
                  </a:cubicBezTo>
                  <a:lnTo>
                    <a:pt x="0" y="93980"/>
                  </a:lnTo>
                  <a:cubicBezTo>
                    <a:pt x="0" y="69055"/>
                    <a:pt x="9901" y="45151"/>
                    <a:pt x="27526" y="27526"/>
                  </a:cubicBezTo>
                  <a:cubicBezTo>
                    <a:pt x="45151" y="9901"/>
                    <a:pt x="69055" y="0"/>
                    <a:pt x="93980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-66675"/>
              <a:ext cx="1056704" cy="254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9890484" y="7301056"/>
            <a:ext cx="4012173" cy="745267"/>
            <a:chOff x="0" y="0"/>
            <a:chExt cx="1056704" cy="196284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1056704" cy="196284"/>
            </a:xfrm>
            <a:custGeom>
              <a:avLst/>
              <a:gdLst/>
              <a:ahLst/>
              <a:cxnLst/>
              <a:rect l="l" t="t" r="r" b="b"/>
              <a:pathLst>
                <a:path w="1056704" h="196284">
                  <a:moveTo>
                    <a:pt x="98142" y="0"/>
                  </a:moveTo>
                  <a:lnTo>
                    <a:pt x="958562" y="0"/>
                  </a:lnTo>
                  <a:cubicBezTo>
                    <a:pt x="984591" y="0"/>
                    <a:pt x="1009553" y="10340"/>
                    <a:pt x="1027959" y="28745"/>
                  </a:cubicBezTo>
                  <a:cubicBezTo>
                    <a:pt x="1046364" y="47150"/>
                    <a:pt x="1056704" y="72113"/>
                    <a:pt x="1056704" y="98142"/>
                  </a:cubicBezTo>
                  <a:lnTo>
                    <a:pt x="1056704" y="98142"/>
                  </a:lnTo>
                  <a:cubicBezTo>
                    <a:pt x="1056704" y="152345"/>
                    <a:pt x="1012764" y="196284"/>
                    <a:pt x="958562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89" name="TextBox 89"/>
            <p:cNvSpPr txBox="1"/>
            <p:nvPr/>
          </p:nvSpPr>
          <p:spPr>
            <a:xfrm>
              <a:off x="0" y="-66675"/>
              <a:ext cx="1056704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9890484" y="5658131"/>
            <a:ext cx="4012173" cy="709327"/>
            <a:chOff x="0" y="0"/>
            <a:chExt cx="1056704" cy="186819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1056704" cy="186819"/>
            </a:xfrm>
            <a:custGeom>
              <a:avLst/>
              <a:gdLst/>
              <a:ahLst/>
              <a:cxnLst/>
              <a:rect l="l" t="t" r="r" b="b"/>
              <a:pathLst>
                <a:path w="1056704" h="186819">
                  <a:moveTo>
                    <a:pt x="93409" y="0"/>
                  </a:moveTo>
                  <a:lnTo>
                    <a:pt x="963295" y="0"/>
                  </a:lnTo>
                  <a:cubicBezTo>
                    <a:pt x="988068" y="0"/>
                    <a:pt x="1011827" y="9841"/>
                    <a:pt x="1029345" y="27359"/>
                  </a:cubicBezTo>
                  <a:cubicBezTo>
                    <a:pt x="1046863" y="44877"/>
                    <a:pt x="1056704" y="68636"/>
                    <a:pt x="1056704" y="93409"/>
                  </a:cubicBezTo>
                  <a:lnTo>
                    <a:pt x="1056704" y="93409"/>
                  </a:lnTo>
                  <a:cubicBezTo>
                    <a:pt x="1056704" y="144998"/>
                    <a:pt x="1014883" y="186819"/>
                    <a:pt x="963295" y="186819"/>
                  </a:cubicBezTo>
                  <a:lnTo>
                    <a:pt x="93409" y="186819"/>
                  </a:lnTo>
                  <a:cubicBezTo>
                    <a:pt x="68636" y="186819"/>
                    <a:pt x="44877" y="176977"/>
                    <a:pt x="27359" y="159460"/>
                  </a:cubicBezTo>
                  <a:cubicBezTo>
                    <a:pt x="9841" y="141942"/>
                    <a:pt x="0" y="118183"/>
                    <a:pt x="0" y="93409"/>
                  </a:cubicBezTo>
                  <a:lnTo>
                    <a:pt x="0" y="93409"/>
                  </a:lnTo>
                  <a:cubicBezTo>
                    <a:pt x="0" y="68636"/>
                    <a:pt x="9841" y="44877"/>
                    <a:pt x="27359" y="27359"/>
                  </a:cubicBezTo>
                  <a:cubicBezTo>
                    <a:pt x="44877" y="9841"/>
                    <a:pt x="68636" y="0"/>
                    <a:pt x="93409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92" name="TextBox 92"/>
            <p:cNvSpPr txBox="1"/>
            <p:nvPr/>
          </p:nvSpPr>
          <p:spPr>
            <a:xfrm>
              <a:off x="0" y="-66675"/>
              <a:ext cx="1056704" cy="253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9960739" y="4770846"/>
            <a:ext cx="3941918" cy="745267"/>
            <a:chOff x="0" y="0"/>
            <a:chExt cx="1038201" cy="196284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1038201" cy="196284"/>
            </a:xfrm>
            <a:custGeom>
              <a:avLst/>
              <a:gdLst/>
              <a:ahLst/>
              <a:cxnLst/>
              <a:rect l="l" t="t" r="r" b="b"/>
              <a:pathLst>
                <a:path w="1038201" h="196284">
                  <a:moveTo>
                    <a:pt x="98142" y="0"/>
                  </a:moveTo>
                  <a:lnTo>
                    <a:pt x="940059" y="0"/>
                  </a:lnTo>
                  <a:cubicBezTo>
                    <a:pt x="966087" y="0"/>
                    <a:pt x="991050" y="10340"/>
                    <a:pt x="1009456" y="28745"/>
                  </a:cubicBezTo>
                  <a:cubicBezTo>
                    <a:pt x="1027861" y="47150"/>
                    <a:pt x="1038201" y="72113"/>
                    <a:pt x="1038201" y="98142"/>
                  </a:cubicBezTo>
                  <a:lnTo>
                    <a:pt x="1038201" y="98142"/>
                  </a:lnTo>
                  <a:cubicBezTo>
                    <a:pt x="1038201" y="152345"/>
                    <a:pt x="994261" y="196284"/>
                    <a:pt x="940059" y="196284"/>
                  </a:cubicBezTo>
                  <a:lnTo>
                    <a:pt x="98142" y="196284"/>
                  </a:lnTo>
                  <a:cubicBezTo>
                    <a:pt x="72113" y="196284"/>
                    <a:pt x="47150" y="185944"/>
                    <a:pt x="28745" y="167539"/>
                  </a:cubicBezTo>
                  <a:cubicBezTo>
                    <a:pt x="10340" y="149134"/>
                    <a:pt x="0" y="124171"/>
                    <a:pt x="0" y="98142"/>
                  </a:cubicBezTo>
                  <a:lnTo>
                    <a:pt x="0" y="98142"/>
                  </a:lnTo>
                  <a:cubicBezTo>
                    <a:pt x="0" y="72113"/>
                    <a:pt x="10340" y="47150"/>
                    <a:pt x="28745" y="28745"/>
                  </a:cubicBezTo>
                  <a:cubicBezTo>
                    <a:pt x="47150" y="10340"/>
                    <a:pt x="72113" y="0"/>
                    <a:pt x="98142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95" name="TextBox 95"/>
            <p:cNvSpPr txBox="1"/>
            <p:nvPr/>
          </p:nvSpPr>
          <p:spPr>
            <a:xfrm>
              <a:off x="0" y="-66675"/>
              <a:ext cx="1038201" cy="262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6" name="Freeform 96"/>
          <p:cNvSpPr/>
          <p:nvPr/>
        </p:nvSpPr>
        <p:spPr>
          <a:xfrm>
            <a:off x="11232112" y="3566070"/>
            <a:ext cx="1242392" cy="1309034"/>
          </a:xfrm>
          <a:custGeom>
            <a:avLst/>
            <a:gdLst/>
            <a:ahLst/>
            <a:cxnLst/>
            <a:rect l="l" t="t" r="r" b="b"/>
            <a:pathLst>
              <a:path w="1242392" h="1309034">
                <a:moveTo>
                  <a:pt x="0" y="0"/>
                </a:moveTo>
                <a:lnTo>
                  <a:pt x="1242393" y="0"/>
                </a:lnTo>
                <a:lnTo>
                  <a:pt x="1242393" y="1309034"/>
                </a:lnTo>
                <a:lnTo>
                  <a:pt x="0" y="130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>
            <a:off x="15559099" y="3588777"/>
            <a:ext cx="1072458" cy="1182068"/>
          </a:xfrm>
          <a:custGeom>
            <a:avLst/>
            <a:gdLst/>
            <a:ahLst/>
            <a:cxnLst/>
            <a:rect l="l" t="t" r="r" b="b"/>
            <a:pathLst>
              <a:path w="1072458" h="1182068">
                <a:moveTo>
                  <a:pt x="0" y="0"/>
                </a:moveTo>
                <a:lnTo>
                  <a:pt x="1072459" y="0"/>
                </a:lnTo>
                <a:lnTo>
                  <a:pt x="1072459" y="1182069"/>
                </a:lnTo>
                <a:lnTo>
                  <a:pt x="0" y="118206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8" name="TextBox 98"/>
          <p:cNvSpPr txBox="1"/>
          <p:nvPr/>
        </p:nvSpPr>
        <p:spPr>
          <a:xfrm>
            <a:off x="3925440" y="663216"/>
            <a:ext cx="1000094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6"/>
              </a:lnSpc>
              <a:spcBef>
                <a:spcPct val="0"/>
              </a:spcBef>
            </a:pPr>
            <a:r>
              <a:rPr lang="en-US" sz="449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ЗАЛЕЖНІСТЬ АКТИВНОСТІ ВІД СОНЯЧНОЇ ЕНЕРГІЇ 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-1199938" y="2787169"/>
            <a:ext cx="5617597" cy="65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8"/>
              </a:lnSpc>
            </a:pPr>
            <a:r>
              <a:rPr lang="en-US" sz="486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</a:t>
            </a:r>
            <a:endParaRPr lang="en-US" sz="486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10005775" y="2882117"/>
            <a:ext cx="4298667" cy="585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435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Температура</a:t>
            </a:r>
            <a:endParaRPr lang="en-US" sz="435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2108550" y="2831356"/>
            <a:ext cx="5137981" cy="6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</a:pPr>
            <a:r>
              <a:rPr lang="en-US" sz="459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Популяція</a:t>
            </a:r>
            <a:endParaRPr lang="en-US" sz="459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2"/>
          <p:cNvSpPr txBox="1"/>
          <p:nvPr/>
        </p:nvSpPr>
        <p:spPr>
          <a:xfrm>
            <a:off x="6866542" y="2803531"/>
            <a:ext cx="2741771" cy="62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2"/>
              </a:lnSpc>
            </a:pPr>
            <a:r>
              <a:rPr lang="en-US" sz="467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endParaRPr lang="en-US" sz="467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TextBox 103"/>
          <p:cNvSpPr txBox="1"/>
          <p:nvPr/>
        </p:nvSpPr>
        <p:spPr>
          <a:xfrm>
            <a:off x="13902657" y="2897924"/>
            <a:ext cx="4385343" cy="56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4263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endParaRPr lang="en-US" sz="426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Box 104"/>
          <p:cNvSpPr txBox="1"/>
          <p:nvPr/>
        </p:nvSpPr>
        <p:spPr>
          <a:xfrm>
            <a:off x="680076" y="4809173"/>
            <a:ext cx="211645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05.03.2024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686327" y="6525910"/>
            <a:ext cx="210395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20.03.2024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686327" y="5725477"/>
            <a:ext cx="2103953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20.03.2024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3797990" y="5553356"/>
            <a:ext cx="184081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Перш</a:t>
            </a:r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8"/>
          <p:cNvSpPr txBox="1"/>
          <p:nvPr/>
        </p:nvSpPr>
        <p:spPr>
          <a:xfrm>
            <a:off x="3848211" y="4747992"/>
            <a:ext cx="1658660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Перша 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6618200" y="5706613"/>
            <a:ext cx="2853184" cy="54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7"/>
              </a:lnSpc>
            </a:pPr>
            <a:r>
              <a:rPr lang="en-US" sz="3105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Декілька сотен 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607872" y="4818698"/>
            <a:ext cx="294417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5"/>
              </a:lnSpc>
            </a:pPr>
            <a:r>
              <a:rPr lang="en-US" sz="3204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Декілька сотен 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0959545" y="5674579"/>
            <a:ext cx="5307793" cy="1493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0"/>
              </a:lnSpc>
            </a:pPr>
            <a:r>
              <a:rPr lang="en-US" sz="322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+6,сонце</a:t>
            </a:r>
          </a:p>
          <a:p>
            <a:pPr algn="ctr">
              <a:lnSpc>
                <a:spcPts val="3145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143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2"/>
          <p:cNvSpPr txBox="1"/>
          <p:nvPr/>
        </p:nvSpPr>
        <p:spPr>
          <a:xfrm>
            <a:off x="10959545" y="6512598"/>
            <a:ext cx="178752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6"/>
              </a:lnSpc>
            </a:pPr>
            <a:r>
              <a:rPr lang="en-US" sz="3083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+5,сонце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0851183" y="7392115"/>
            <a:ext cx="221604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0"/>
              </a:lnSpc>
            </a:pPr>
            <a:r>
              <a:rPr lang="en-US" sz="2964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+10,хмарно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10884685" y="8179673"/>
            <a:ext cx="3041702" cy="525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7"/>
              </a:lnSpc>
            </a:pPr>
            <a:r>
              <a:rPr lang="en-US" sz="2934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+10,хмарно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10959545" y="9051647"/>
            <a:ext cx="3308476" cy="508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21"/>
              </a:lnSpc>
            </a:pPr>
            <a:r>
              <a:rPr lang="en-US" sz="2872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+19,сонце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10866554" y="4833845"/>
            <a:ext cx="3059833" cy="128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7"/>
              </a:lnSpc>
            </a:pPr>
            <a:r>
              <a:rPr lang="en-US" sz="2898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+6+9,сонце</a:t>
            </a:r>
          </a:p>
          <a:p>
            <a:pPr algn="ctr">
              <a:lnSpc>
                <a:spcPts val="3021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021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7" name="Group 117"/>
          <p:cNvGrpSpPr/>
          <p:nvPr/>
        </p:nvGrpSpPr>
        <p:grpSpPr>
          <a:xfrm>
            <a:off x="13945437" y="5679140"/>
            <a:ext cx="4012173" cy="639984"/>
            <a:chOff x="0" y="0"/>
            <a:chExt cx="1056704" cy="168555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1056704" cy="168555"/>
            </a:xfrm>
            <a:custGeom>
              <a:avLst/>
              <a:gdLst/>
              <a:ahLst/>
              <a:cxnLst/>
              <a:rect l="l" t="t" r="r" b="b"/>
              <a:pathLst>
                <a:path w="1056704" h="168555">
                  <a:moveTo>
                    <a:pt x="84278" y="0"/>
                  </a:moveTo>
                  <a:lnTo>
                    <a:pt x="972426" y="0"/>
                  </a:lnTo>
                  <a:cubicBezTo>
                    <a:pt x="994778" y="0"/>
                    <a:pt x="1016214" y="8879"/>
                    <a:pt x="1032020" y="24684"/>
                  </a:cubicBezTo>
                  <a:cubicBezTo>
                    <a:pt x="1047825" y="40490"/>
                    <a:pt x="1056704" y="61926"/>
                    <a:pt x="1056704" y="84278"/>
                  </a:cubicBezTo>
                  <a:lnTo>
                    <a:pt x="1056704" y="84278"/>
                  </a:lnTo>
                  <a:cubicBezTo>
                    <a:pt x="1056704" y="130823"/>
                    <a:pt x="1018972" y="168555"/>
                    <a:pt x="972426" y="168555"/>
                  </a:cubicBezTo>
                  <a:lnTo>
                    <a:pt x="84278" y="168555"/>
                  </a:lnTo>
                  <a:cubicBezTo>
                    <a:pt x="61926" y="168555"/>
                    <a:pt x="40490" y="159676"/>
                    <a:pt x="24684" y="143871"/>
                  </a:cubicBezTo>
                  <a:cubicBezTo>
                    <a:pt x="8879" y="128066"/>
                    <a:pt x="0" y="106630"/>
                    <a:pt x="0" y="84278"/>
                  </a:cubicBezTo>
                  <a:lnTo>
                    <a:pt x="0" y="84278"/>
                  </a:lnTo>
                  <a:cubicBezTo>
                    <a:pt x="0" y="61926"/>
                    <a:pt x="8879" y="40490"/>
                    <a:pt x="24684" y="24684"/>
                  </a:cubicBezTo>
                  <a:cubicBezTo>
                    <a:pt x="40490" y="8879"/>
                    <a:pt x="61926" y="0"/>
                    <a:pt x="8427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66675"/>
              <a:ext cx="1056704" cy="235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3945437" y="4777202"/>
            <a:ext cx="4012173" cy="738911"/>
            <a:chOff x="0" y="0"/>
            <a:chExt cx="1056704" cy="194610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1056704" cy="194610"/>
            </a:xfrm>
            <a:custGeom>
              <a:avLst/>
              <a:gdLst/>
              <a:ahLst/>
              <a:cxnLst/>
              <a:rect l="l" t="t" r="r" b="b"/>
              <a:pathLst>
                <a:path w="1056704" h="194610">
                  <a:moveTo>
                    <a:pt x="97305" y="0"/>
                  </a:moveTo>
                  <a:lnTo>
                    <a:pt x="959399" y="0"/>
                  </a:lnTo>
                  <a:cubicBezTo>
                    <a:pt x="985206" y="0"/>
                    <a:pt x="1009956" y="10252"/>
                    <a:pt x="1028204" y="28500"/>
                  </a:cubicBezTo>
                  <a:cubicBezTo>
                    <a:pt x="1046452" y="46748"/>
                    <a:pt x="1056704" y="71498"/>
                    <a:pt x="1056704" y="97305"/>
                  </a:cubicBezTo>
                  <a:lnTo>
                    <a:pt x="1056704" y="97305"/>
                  </a:lnTo>
                  <a:cubicBezTo>
                    <a:pt x="1056704" y="151045"/>
                    <a:pt x="1013139" y="194610"/>
                    <a:pt x="959399" y="194610"/>
                  </a:cubicBezTo>
                  <a:lnTo>
                    <a:pt x="97305" y="194610"/>
                  </a:lnTo>
                  <a:cubicBezTo>
                    <a:pt x="71498" y="194610"/>
                    <a:pt x="46748" y="184359"/>
                    <a:pt x="28500" y="166110"/>
                  </a:cubicBezTo>
                  <a:cubicBezTo>
                    <a:pt x="10252" y="147862"/>
                    <a:pt x="0" y="123112"/>
                    <a:pt x="0" y="97305"/>
                  </a:cubicBezTo>
                  <a:lnTo>
                    <a:pt x="0" y="97305"/>
                  </a:lnTo>
                  <a:cubicBezTo>
                    <a:pt x="0" y="71498"/>
                    <a:pt x="10252" y="46748"/>
                    <a:pt x="28500" y="28500"/>
                  </a:cubicBezTo>
                  <a:cubicBezTo>
                    <a:pt x="46748" y="10252"/>
                    <a:pt x="71498" y="0"/>
                    <a:pt x="97305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22" name="TextBox 122"/>
            <p:cNvSpPr txBox="1"/>
            <p:nvPr/>
          </p:nvSpPr>
          <p:spPr>
            <a:xfrm>
              <a:off x="0" y="-66675"/>
              <a:ext cx="1056704" cy="261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13969332" y="7295865"/>
            <a:ext cx="4012173" cy="716732"/>
            <a:chOff x="0" y="0"/>
            <a:chExt cx="1056704" cy="188769"/>
          </a:xfrm>
        </p:grpSpPr>
        <p:sp>
          <p:nvSpPr>
            <p:cNvPr id="124" name="Freeform 124"/>
            <p:cNvSpPr/>
            <p:nvPr/>
          </p:nvSpPr>
          <p:spPr>
            <a:xfrm>
              <a:off x="0" y="0"/>
              <a:ext cx="1056704" cy="188769"/>
            </a:xfrm>
            <a:custGeom>
              <a:avLst/>
              <a:gdLst/>
              <a:ahLst/>
              <a:cxnLst/>
              <a:rect l="l" t="t" r="r" b="b"/>
              <a:pathLst>
                <a:path w="1056704" h="188769">
                  <a:moveTo>
                    <a:pt x="94384" y="0"/>
                  </a:moveTo>
                  <a:lnTo>
                    <a:pt x="962319" y="0"/>
                  </a:lnTo>
                  <a:cubicBezTo>
                    <a:pt x="987352" y="0"/>
                    <a:pt x="1011359" y="9944"/>
                    <a:pt x="1029059" y="27645"/>
                  </a:cubicBezTo>
                  <a:cubicBezTo>
                    <a:pt x="1046760" y="45345"/>
                    <a:pt x="1056704" y="69352"/>
                    <a:pt x="1056704" y="94384"/>
                  </a:cubicBezTo>
                  <a:lnTo>
                    <a:pt x="1056704" y="94384"/>
                  </a:lnTo>
                  <a:cubicBezTo>
                    <a:pt x="1056704" y="146512"/>
                    <a:pt x="1014447" y="188769"/>
                    <a:pt x="962319" y="188769"/>
                  </a:cubicBezTo>
                  <a:lnTo>
                    <a:pt x="94384" y="188769"/>
                  </a:lnTo>
                  <a:cubicBezTo>
                    <a:pt x="69352" y="188769"/>
                    <a:pt x="45345" y="178825"/>
                    <a:pt x="27645" y="161124"/>
                  </a:cubicBezTo>
                  <a:cubicBezTo>
                    <a:pt x="9944" y="143424"/>
                    <a:pt x="0" y="119417"/>
                    <a:pt x="0" y="94384"/>
                  </a:cubicBezTo>
                  <a:lnTo>
                    <a:pt x="0" y="94384"/>
                  </a:lnTo>
                  <a:cubicBezTo>
                    <a:pt x="0" y="69352"/>
                    <a:pt x="9944" y="45345"/>
                    <a:pt x="27645" y="27645"/>
                  </a:cubicBezTo>
                  <a:cubicBezTo>
                    <a:pt x="45345" y="9944"/>
                    <a:pt x="69352" y="0"/>
                    <a:pt x="94384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25" name="TextBox 125"/>
            <p:cNvSpPr txBox="1"/>
            <p:nvPr/>
          </p:nvSpPr>
          <p:spPr>
            <a:xfrm>
              <a:off x="0" y="-66675"/>
              <a:ext cx="1056704" cy="255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3945437" y="6468854"/>
            <a:ext cx="4012173" cy="756869"/>
            <a:chOff x="0" y="0"/>
            <a:chExt cx="1056704" cy="199340"/>
          </a:xfrm>
        </p:grpSpPr>
        <p:sp>
          <p:nvSpPr>
            <p:cNvPr id="127" name="Freeform 127"/>
            <p:cNvSpPr/>
            <p:nvPr/>
          </p:nvSpPr>
          <p:spPr>
            <a:xfrm>
              <a:off x="0" y="0"/>
              <a:ext cx="1056704" cy="199340"/>
            </a:xfrm>
            <a:custGeom>
              <a:avLst/>
              <a:gdLst/>
              <a:ahLst/>
              <a:cxnLst/>
              <a:rect l="l" t="t" r="r" b="b"/>
              <a:pathLst>
                <a:path w="1056704" h="199340">
                  <a:moveTo>
                    <a:pt x="98410" y="0"/>
                  </a:moveTo>
                  <a:lnTo>
                    <a:pt x="958294" y="0"/>
                  </a:lnTo>
                  <a:cubicBezTo>
                    <a:pt x="1012644" y="0"/>
                    <a:pt x="1056704" y="44060"/>
                    <a:pt x="1056704" y="98410"/>
                  </a:cubicBezTo>
                  <a:lnTo>
                    <a:pt x="1056704" y="100930"/>
                  </a:lnTo>
                  <a:cubicBezTo>
                    <a:pt x="1056704" y="155280"/>
                    <a:pt x="1012644" y="199340"/>
                    <a:pt x="958294" y="199340"/>
                  </a:cubicBezTo>
                  <a:lnTo>
                    <a:pt x="98410" y="199340"/>
                  </a:lnTo>
                  <a:cubicBezTo>
                    <a:pt x="44060" y="199340"/>
                    <a:pt x="0" y="155280"/>
                    <a:pt x="0" y="100930"/>
                  </a:cubicBezTo>
                  <a:lnTo>
                    <a:pt x="0" y="98410"/>
                  </a:lnTo>
                  <a:cubicBezTo>
                    <a:pt x="0" y="44060"/>
                    <a:pt x="44060" y="0"/>
                    <a:pt x="98410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28" name="TextBox 128"/>
            <p:cNvSpPr txBox="1"/>
            <p:nvPr/>
          </p:nvSpPr>
          <p:spPr>
            <a:xfrm>
              <a:off x="0" y="-66675"/>
              <a:ext cx="1056704" cy="266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13969332" y="8975257"/>
            <a:ext cx="4012173" cy="639984"/>
            <a:chOff x="0" y="0"/>
            <a:chExt cx="1056704" cy="168555"/>
          </a:xfrm>
        </p:grpSpPr>
        <p:sp>
          <p:nvSpPr>
            <p:cNvPr id="130" name="Freeform 130"/>
            <p:cNvSpPr/>
            <p:nvPr/>
          </p:nvSpPr>
          <p:spPr>
            <a:xfrm>
              <a:off x="0" y="0"/>
              <a:ext cx="1056704" cy="168555"/>
            </a:xfrm>
            <a:custGeom>
              <a:avLst/>
              <a:gdLst/>
              <a:ahLst/>
              <a:cxnLst/>
              <a:rect l="l" t="t" r="r" b="b"/>
              <a:pathLst>
                <a:path w="1056704" h="168555">
                  <a:moveTo>
                    <a:pt x="84278" y="0"/>
                  </a:moveTo>
                  <a:lnTo>
                    <a:pt x="972426" y="0"/>
                  </a:lnTo>
                  <a:cubicBezTo>
                    <a:pt x="994778" y="0"/>
                    <a:pt x="1016214" y="8879"/>
                    <a:pt x="1032020" y="24684"/>
                  </a:cubicBezTo>
                  <a:cubicBezTo>
                    <a:pt x="1047825" y="40490"/>
                    <a:pt x="1056704" y="61926"/>
                    <a:pt x="1056704" y="84278"/>
                  </a:cubicBezTo>
                  <a:lnTo>
                    <a:pt x="1056704" y="84278"/>
                  </a:lnTo>
                  <a:cubicBezTo>
                    <a:pt x="1056704" y="130823"/>
                    <a:pt x="1018972" y="168555"/>
                    <a:pt x="972426" y="168555"/>
                  </a:cubicBezTo>
                  <a:lnTo>
                    <a:pt x="84278" y="168555"/>
                  </a:lnTo>
                  <a:cubicBezTo>
                    <a:pt x="61926" y="168555"/>
                    <a:pt x="40490" y="159676"/>
                    <a:pt x="24684" y="143871"/>
                  </a:cubicBezTo>
                  <a:cubicBezTo>
                    <a:pt x="8879" y="128066"/>
                    <a:pt x="0" y="106630"/>
                    <a:pt x="0" y="84278"/>
                  </a:cubicBezTo>
                  <a:lnTo>
                    <a:pt x="0" y="84278"/>
                  </a:lnTo>
                  <a:cubicBezTo>
                    <a:pt x="0" y="61926"/>
                    <a:pt x="8879" y="40490"/>
                    <a:pt x="24684" y="24684"/>
                  </a:cubicBezTo>
                  <a:cubicBezTo>
                    <a:pt x="40490" y="8879"/>
                    <a:pt x="61926" y="0"/>
                    <a:pt x="8427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31" name="TextBox 131"/>
            <p:cNvSpPr txBox="1"/>
            <p:nvPr/>
          </p:nvSpPr>
          <p:spPr>
            <a:xfrm>
              <a:off x="0" y="-66675"/>
              <a:ext cx="1056704" cy="235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13969332" y="8182873"/>
            <a:ext cx="4012173" cy="639984"/>
            <a:chOff x="0" y="0"/>
            <a:chExt cx="1056704" cy="168555"/>
          </a:xfrm>
        </p:grpSpPr>
        <p:sp>
          <p:nvSpPr>
            <p:cNvPr id="133" name="Freeform 133"/>
            <p:cNvSpPr/>
            <p:nvPr/>
          </p:nvSpPr>
          <p:spPr>
            <a:xfrm>
              <a:off x="0" y="0"/>
              <a:ext cx="1056704" cy="168555"/>
            </a:xfrm>
            <a:custGeom>
              <a:avLst/>
              <a:gdLst/>
              <a:ahLst/>
              <a:cxnLst/>
              <a:rect l="l" t="t" r="r" b="b"/>
              <a:pathLst>
                <a:path w="1056704" h="168555">
                  <a:moveTo>
                    <a:pt x="84278" y="0"/>
                  </a:moveTo>
                  <a:lnTo>
                    <a:pt x="972426" y="0"/>
                  </a:lnTo>
                  <a:cubicBezTo>
                    <a:pt x="994778" y="0"/>
                    <a:pt x="1016214" y="8879"/>
                    <a:pt x="1032020" y="24684"/>
                  </a:cubicBezTo>
                  <a:cubicBezTo>
                    <a:pt x="1047825" y="40490"/>
                    <a:pt x="1056704" y="61926"/>
                    <a:pt x="1056704" y="84278"/>
                  </a:cubicBezTo>
                  <a:lnTo>
                    <a:pt x="1056704" y="84278"/>
                  </a:lnTo>
                  <a:cubicBezTo>
                    <a:pt x="1056704" y="130823"/>
                    <a:pt x="1018972" y="168555"/>
                    <a:pt x="972426" y="168555"/>
                  </a:cubicBezTo>
                  <a:lnTo>
                    <a:pt x="84278" y="168555"/>
                  </a:lnTo>
                  <a:cubicBezTo>
                    <a:pt x="61926" y="168555"/>
                    <a:pt x="40490" y="159676"/>
                    <a:pt x="24684" y="143871"/>
                  </a:cubicBezTo>
                  <a:cubicBezTo>
                    <a:pt x="8879" y="128066"/>
                    <a:pt x="0" y="106630"/>
                    <a:pt x="0" y="84278"/>
                  </a:cubicBezTo>
                  <a:lnTo>
                    <a:pt x="0" y="84278"/>
                  </a:lnTo>
                  <a:cubicBezTo>
                    <a:pt x="0" y="61926"/>
                    <a:pt x="8879" y="40490"/>
                    <a:pt x="24684" y="24684"/>
                  </a:cubicBezTo>
                  <a:cubicBezTo>
                    <a:pt x="40490" y="8879"/>
                    <a:pt x="61926" y="0"/>
                    <a:pt x="84278" y="0"/>
                  </a:cubicBezTo>
                  <a:close/>
                </a:path>
              </a:pathLst>
            </a:custGeom>
            <a:solidFill>
              <a:srgbClr val="F7C88A"/>
            </a:solidFill>
          </p:spPr>
        </p:sp>
        <p:sp>
          <p:nvSpPr>
            <p:cNvPr id="134" name="TextBox 134"/>
            <p:cNvSpPr txBox="1"/>
            <p:nvPr/>
          </p:nvSpPr>
          <p:spPr>
            <a:xfrm>
              <a:off x="0" y="-66675"/>
              <a:ext cx="1056704" cy="235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5" name="TextBox 135"/>
          <p:cNvSpPr txBox="1"/>
          <p:nvPr/>
        </p:nvSpPr>
        <p:spPr>
          <a:xfrm>
            <a:off x="14130624" y="4937816"/>
            <a:ext cx="3689589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5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ОБІГРІВ НА СОНЦІ,ДЕЯКИЙ РУХ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4097000" y="5655925"/>
            <a:ext cx="3581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АКТИВНИЙ РУХ,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ПООДИНОКЕ СПАРЮВАННЯ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4150307" y="6653382"/>
            <a:ext cx="367819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ОКРЕМІ КУПКИ КОМАХ,НЕАКТИВНІ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4446757" y="7330498"/>
            <a:ext cx="329714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РУХ НА НЕВЕЛИКІЙ ВІДСТАНІ ВІД ОСНОВНОЇ ПОПУЛЯЦІЇ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4130624" y="8267700"/>
            <a:ext cx="373427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НЕАКТИВНІ,УЛОВЛЮЮТЬ СОНЯЧНУ ЕНЕРГІЮ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4173200" y="9029701"/>
            <a:ext cx="360580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АКТИВНІ,НОВІ МІСЦЯ,СПАРЮВАННЯ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9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981200" y="2324100"/>
            <a:ext cx="11511999" cy="7680662"/>
          </a:xfrm>
          <a:custGeom>
            <a:avLst/>
            <a:gdLst/>
            <a:ahLst/>
            <a:cxnLst/>
            <a:rect l="l" t="t" r="r" b="b"/>
            <a:pathLst>
              <a:path w="11511999" h="7680662">
                <a:moveTo>
                  <a:pt x="0" y="0"/>
                </a:moveTo>
                <a:lnTo>
                  <a:pt x="11511999" y="0"/>
                </a:lnTo>
                <a:lnTo>
                  <a:pt x="11511999" y="7680662"/>
                </a:lnTo>
                <a:lnTo>
                  <a:pt x="0" y="768066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2" name="Скругленный прямоугольник 11"/>
          <p:cNvSpPr/>
          <p:nvPr/>
        </p:nvSpPr>
        <p:spPr>
          <a:xfrm rot="21130341">
            <a:off x="10591800" y="3390900"/>
            <a:ext cx="7162800" cy="16764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Group 2"/>
          <p:cNvGrpSpPr/>
          <p:nvPr/>
        </p:nvGrpSpPr>
        <p:grpSpPr>
          <a:xfrm>
            <a:off x="-312701" y="0"/>
            <a:ext cx="18913402" cy="2516975"/>
            <a:chOff x="0" y="0"/>
            <a:chExt cx="25217869" cy="33559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alphaModFix amt="49000"/>
            </a:blip>
            <a:srcRect t="39956" b="39956"/>
            <a:stretch>
              <a:fillRect/>
            </a:stretch>
          </p:blipFill>
          <p:spPr>
            <a:xfrm>
              <a:off x="0" y="0"/>
              <a:ext cx="25217869" cy="335596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287910" y="943066"/>
            <a:ext cx="11276274" cy="1234896"/>
            <a:chOff x="0" y="0"/>
            <a:chExt cx="2969883" cy="325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9883" cy="325240"/>
            </a:xfrm>
            <a:custGeom>
              <a:avLst/>
              <a:gdLst/>
              <a:ahLst/>
              <a:cxnLst/>
              <a:rect l="l" t="t" r="r" b="b"/>
              <a:pathLst>
                <a:path w="2969883" h="325240">
                  <a:moveTo>
                    <a:pt x="35015" y="0"/>
                  </a:moveTo>
                  <a:lnTo>
                    <a:pt x="2934868" y="0"/>
                  </a:lnTo>
                  <a:cubicBezTo>
                    <a:pt x="2944154" y="0"/>
                    <a:pt x="2953061" y="3689"/>
                    <a:pt x="2959627" y="10256"/>
                  </a:cubicBezTo>
                  <a:cubicBezTo>
                    <a:pt x="2966194" y="16822"/>
                    <a:pt x="2969883" y="25728"/>
                    <a:pt x="2969883" y="35015"/>
                  </a:cubicBezTo>
                  <a:lnTo>
                    <a:pt x="2969883" y="290225"/>
                  </a:lnTo>
                  <a:cubicBezTo>
                    <a:pt x="2969883" y="299512"/>
                    <a:pt x="2966194" y="308418"/>
                    <a:pt x="2959627" y="314985"/>
                  </a:cubicBezTo>
                  <a:cubicBezTo>
                    <a:pt x="2953061" y="321551"/>
                    <a:pt x="2944154" y="325240"/>
                    <a:pt x="2934868" y="325240"/>
                  </a:cubicBezTo>
                  <a:lnTo>
                    <a:pt x="35015" y="325240"/>
                  </a:lnTo>
                  <a:cubicBezTo>
                    <a:pt x="15677" y="325240"/>
                    <a:pt x="0" y="309563"/>
                    <a:pt x="0" y="290225"/>
                  </a:cubicBezTo>
                  <a:lnTo>
                    <a:pt x="0" y="35015"/>
                  </a:lnTo>
                  <a:cubicBezTo>
                    <a:pt x="0" y="25728"/>
                    <a:pt x="3689" y="16822"/>
                    <a:pt x="10256" y="10256"/>
                  </a:cubicBezTo>
                  <a:cubicBezTo>
                    <a:pt x="16822" y="3689"/>
                    <a:pt x="25728" y="0"/>
                    <a:pt x="35015" y="0"/>
                  </a:cubicBezTo>
                  <a:close/>
                </a:path>
              </a:pathLst>
            </a:custGeom>
            <a:solidFill>
              <a:srgbClr val="F4F0E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969883" cy="391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697200" y="4152900"/>
            <a:ext cx="2171288" cy="2133291"/>
          </a:xfrm>
          <a:custGeom>
            <a:avLst/>
            <a:gdLst/>
            <a:ahLst/>
            <a:cxnLst/>
            <a:rect l="l" t="t" r="r" b="b"/>
            <a:pathLst>
              <a:path w="2171288" h="2133291">
                <a:moveTo>
                  <a:pt x="0" y="0"/>
                </a:moveTo>
                <a:lnTo>
                  <a:pt x="2171288" y="0"/>
                </a:lnTo>
                <a:lnTo>
                  <a:pt x="2171288" y="2133291"/>
                </a:lnTo>
                <a:lnTo>
                  <a:pt x="0" y="213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52185" y="933452"/>
            <a:ext cx="12183630" cy="10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39543B"/>
                </a:solidFill>
                <a:latin typeface="Times New Roman" pitchFamily="18" charset="0"/>
                <a:cs typeface="Times New Roman" pitchFamily="18" charset="0"/>
              </a:rPr>
              <a:t>АКТИВНІСТЬ КОМАХ </a:t>
            </a:r>
          </a:p>
        </p:txBody>
      </p:sp>
      <p:sp>
        <p:nvSpPr>
          <p:cNvPr id="10" name="TextBox 10"/>
          <p:cNvSpPr txBox="1"/>
          <p:nvPr/>
        </p:nvSpPr>
        <p:spPr>
          <a:xfrm rot="-462372">
            <a:off x="10799934" y="3628310"/>
            <a:ext cx="7038422" cy="1305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2"/>
              </a:lnSpc>
            </a:pPr>
            <a:r>
              <a:rPr lang="en-US" sz="486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Пов’язана</a:t>
            </a:r>
            <a:r>
              <a:rPr lang="en-US" sz="48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6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en-US" sz="48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6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сонячною</a:t>
            </a:r>
            <a:r>
              <a:rPr lang="en-US" sz="486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6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енергією</a:t>
            </a:r>
            <a:endParaRPr lang="en-US" sz="486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37979" y="0"/>
            <a:ext cx="9781979" cy="10834601"/>
            <a:chOff x="0" y="0"/>
            <a:chExt cx="2576324" cy="2997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6324" cy="2997782"/>
            </a:xfrm>
            <a:custGeom>
              <a:avLst/>
              <a:gdLst/>
              <a:ahLst/>
              <a:cxnLst/>
              <a:rect l="l" t="t" r="r" b="b"/>
              <a:pathLst>
                <a:path w="2576324" h="2997782">
                  <a:moveTo>
                    <a:pt x="0" y="0"/>
                  </a:moveTo>
                  <a:lnTo>
                    <a:pt x="2576324" y="0"/>
                  </a:lnTo>
                  <a:lnTo>
                    <a:pt x="2576324" y="2997782"/>
                  </a:lnTo>
                  <a:lnTo>
                    <a:pt x="0" y="2997782"/>
                  </a:lnTo>
                  <a:close/>
                </a:path>
              </a:pathLst>
            </a:custGeom>
            <a:solidFill>
              <a:srgbClr val="3954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576324" cy="3064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09600" y="0"/>
            <a:ext cx="18897600" cy="3924300"/>
            <a:chOff x="0" y="-1"/>
            <a:chExt cx="26766275" cy="968209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58000"/>
            </a:blip>
            <a:srcRect t="37942" b="37942"/>
            <a:stretch>
              <a:fillRect/>
            </a:stretch>
          </p:blipFill>
          <p:spPr>
            <a:xfrm>
              <a:off x="0" y="-1"/>
              <a:ext cx="26766275" cy="9682099"/>
            </a:xfrm>
            <a:prstGeom prst="rect">
              <a:avLst/>
            </a:prstGeom>
          </p:spPr>
        </p:pic>
      </p:grpSp>
      <p:sp>
        <p:nvSpPr>
          <p:cNvPr id="94" name="Скругленный прямоугольник 93"/>
          <p:cNvSpPr/>
          <p:nvPr/>
        </p:nvSpPr>
        <p:spPr>
          <a:xfrm>
            <a:off x="0" y="1562100"/>
            <a:ext cx="6477000" cy="1143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" name="Group 7"/>
          <p:cNvGrpSpPr/>
          <p:nvPr/>
        </p:nvGrpSpPr>
        <p:grpSpPr>
          <a:xfrm>
            <a:off x="3048000" y="266700"/>
            <a:ext cx="11031669" cy="1049521"/>
            <a:chOff x="0" y="0"/>
            <a:chExt cx="2905460" cy="2764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05460" cy="276417"/>
            </a:xfrm>
            <a:custGeom>
              <a:avLst/>
              <a:gdLst/>
              <a:ahLst/>
              <a:cxnLst/>
              <a:rect l="l" t="t" r="r" b="b"/>
              <a:pathLst>
                <a:path w="2905460" h="276417">
                  <a:moveTo>
                    <a:pt x="35791" y="0"/>
                  </a:moveTo>
                  <a:lnTo>
                    <a:pt x="2869669" y="0"/>
                  </a:lnTo>
                  <a:cubicBezTo>
                    <a:pt x="2879161" y="0"/>
                    <a:pt x="2888265" y="3771"/>
                    <a:pt x="2894977" y="10483"/>
                  </a:cubicBezTo>
                  <a:cubicBezTo>
                    <a:pt x="2901689" y="17195"/>
                    <a:pt x="2905460" y="26299"/>
                    <a:pt x="2905460" y="35791"/>
                  </a:cubicBezTo>
                  <a:lnTo>
                    <a:pt x="2905460" y="240626"/>
                  </a:lnTo>
                  <a:cubicBezTo>
                    <a:pt x="2905460" y="250118"/>
                    <a:pt x="2901689" y="259222"/>
                    <a:pt x="2894977" y="265934"/>
                  </a:cubicBezTo>
                  <a:cubicBezTo>
                    <a:pt x="2888265" y="272646"/>
                    <a:pt x="2879161" y="276417"/>
                    <a:pt x="2869669" y="276417"/>
                  </a:cubicBezTo>
                  <a:lnTo>
                    <a:pt x="35791" y="276417"/>
                  </a:lnTo>
                  <a:cubicBezTo>
                    <a:pt x="26299" y="276417"/>
                    <a:pt x="17195" y="272646"/>
                    <a:pt x="10483" y="265934"/>
                  </a:cubicBezTo>
                  <a:cubicBezTo>
                    <a:pt x="3771" y="259222"/>
                    <a:pt x="0" y="250118"/>
                    <a:pt x="0" y="240626"/>
                  </a:cubicBezTo>
                  <a:lnTo>
                    <a:pt x="0" y="35791"/>
                  </a:lnTo>
                  <a:cubicBezTo>
                    <a:pt x="0" y="26299"/>
                    <a:pt x="3771" y="17195"/>
                    <a:pt x="10483" y="10483"/>
                  </a:cubicBezTo>
                  <a:cubicBezTo>
                    <a:pt x="17195" y="3771"/>
                    <a:pt x="26299" y="0"/>
                    <a:pt x="35791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905460" cy="343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26431" y="1447535"/>
            <a:ext cx="2211404" cy="1829434"/>
          </a:xfrm>
          <a:custGeom>
            <a:avLst/>
            <a:gdLst/>
            <a:ahLst/>
            <a:cxnLst/>
            <a:rect l="l" t="t" r="r" b="b"/>
            <a:pathLst>
              <a:path w="2211404" h="1829434">
                <a:moveTo>
                  <a:pt x="0" y="0"/>
                </a:moveTo>
                <a:lnTo>
                  <a:pt x="2211404" y="0"/>
                </a:lnTo>
                <a:lnTo>
                  <a:pt x="2211404" y="1829434"/>
                </a:lnTo>
                <a:lnTo>
                  <a:pt x="0" y="182943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459126">
            <a:off x="-311644" y="1792590"/>
            <a:ext cx="7301322" cy="1797165"/>
            <a:chOff x="-477969" y="521049"/>
            <a:chExt cx="9735097" cy="2396219"/>
          </a:xfrm>
        </p:grpSpPr>
        <p:sp>
          <p:nvSpPr>
            <p:cNvPr id="12" name="TextBox 12"/>
            <p:cNvSpPr txBox="1"/>
            <p:nvPr/>
          </p:nvSpPr>
          <p:spPr>
            <a:xfrm rot="209908">
              <a:off x="2753548" y="2017942"/>
              <a:ext cx="5448534" cy="899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1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 rot="21140874">
              <a:off x="-477969" y="521049"/>
              <a:ext cx="9735097" cy="820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1"/>
                </a:lnSpc>
              </a:pPr>
              <a:r>
                <a:rPr lang="en-US" sz="473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Знайдено</a:t>
              </a:r>
              <a:r>
                <a:rPr lang="en-US" sz="4736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4736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популяції</a:t>
              </a:r>
              <a:endParaRPr lang="en-US" sz="473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87266" y="3881961"/>
            <a:ext cx="1343320" cy="1042926"/>
            <a:chOff x="0" y="0"/>
            <a:chExt cx="353796" cy="2746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3796" cy="274680"/>
            </a:xfrm>
            <a:custGeom>
              <a:avLst/>
              <a:gdLst/>
              <a:ahLst/>
              <a:cxnLst/>
              <a:rect l="l" t="t" r="r" b="b"/>
              <a:pathLst>
                <a:path w="353796" h="274680">
                  <a:moveTo>
                    <a:pt x="137340" y="0"/>
                  </a:moveTo>
                  <a:lnTo>
                    <a:pt x="216456" y="0"/>
                  </a:lnTo>
                  <a:cubicBezTo>
                    <a:pt x="252881" y="0"/>
                    <a:pt x="287814" y="14470"/>
                    <a:pt x="313570" y="40226"/>
                  </a:cubicBezTo>
                  <a:cubicBezTo>
                    <a:pt x="339327" y="65982"/>
                    <a:pt x="353796" y="100915"/>
                    <a:pt x="353796" y="137340"/>
                  </a:cubicBezTo>
                  <a:lnTo>
                    <a:pt x="353796" y="137340"/>
                  </a:lnTo>
                  <a:cubicBezTo>
                    <a:pt x="353796" y="173765"/>
                    <a:pt x="339327" y="208698"/>
                    <a:pt x="313570" y="234454"/>
                  </a:cubicBezTo>
                  <a:cubicBezTo>
                    <a:pt x="287814" y="260210"/>
                    <a:pt x="252881" y="274680"/>
                    <a:pt x="216456" y="274680"/>
                  </a:cubicBezTo>
                  <a:lnTo>
                    <a:pt x="137340" y="274680"/>
                  </a:lnTo>
                  <a:cubicBezTo>
                    <a:pt x="100915" y="274680"/>
                    <a:pt x="65982" y="260210"/>
                    <a:pt x="40226" y="234454"/>
                  </a:cubicBezTo>
                  <a:cubicBezTo>
                    <a:pt x="14470" y="208698"/>
                    <a:pt x="0" y="173765"/>
                    <a:pt x="0" y="137340"/>
                  </a:cubicBezTo>
                  <a:lnTo>
                    <a:pt x="0" y="137340"/>
                  </a:lnTo>
                  <a:cubicBezTo>
                    <a:pt x="0" y="100915"/>
                    <a:pt x="14470" y="65982"/>
                    <a:pt x="40226" y="40226"/>
                  </a:cubicBezTo>
                  <a:cubicBezTo>
                    <a:pt x="65982" y="14470"/>
                    <a:pt x="100915" y="0"/>
                    <a:pt x="137340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353796" cy="331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56650" y="5896436"/>
            <a:ext cx="1373937" cy="1049521"/>
            <a:chOff x="0" y="0"/>
            <a:chExt cx="361860" cy="2764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1860" cy="276417"/>
            </a:xfrm>
            <a:custGeom>
              <a:avLst/>
              <a:gdLst/>
              <a:ahLst/>
              <a:cxnLst/>
              <a:rect l="l" t="t" r="r" b="b"/>
              <a:pathLst>
                <a:path w="361860" h="276417">
                  <a:moveTo>
                    <a:pt x="138208" y="0"/>
                  </a:moveTo>
                  <a:lnTo>
                    <a:pt x="223651" y="0"/>
                  </a:lnTo>
                  <a:cubicBezTo>
                    <a:pt x="260307" y="0"/>
                    <a:pt x="295460" y="14561"/>
                    <a:pt x="321380" y="40480"/>
                  </a:cubicBezTo>
                  <a:cubicBezTo>
                    <a:pt x="347299" y="66399"/>
                    <a:pt x="361860" y="101553"/>
                    <a:pt x="361860" y="138208"/>
                  </a:cubicBezTo>
                  <a:lnTo>
                    <a:pt x="361860" y="138208"/>
                  </a:lnTo>
                  <a:cubicBezTo>
                    <a:pt x="361860" y="174864"/>
                    <a:pt x="347299" y="210018"/>
                    <a:pt x="321380" y="235937"/>
                  </a:cubicBezTo>
                  <a:cubicBezTo>
                    <a:pt x="295460" y="261856"/>
                    <a:pt x="260307" y="276417"/>
                    <a:pt x="223651" y="276417"/>
                  </a:cubicBezTo>
                  <a:lnTo>
                    <a:pt x="138208" y="276417"/>
                  </a:lnTo>
                  <a:cubicBezTo>
                    <a:pt x="101553" y="276417"/>
                    <a:pt x="66399" y="261856"/>
                    <a:pt x="40480" y="235937"/>
                  </a:cubicBezTo>
                  <a:cubicBezTo>
                    <a:pt x="14561" y="210018"/>
                    <a:pt x="0" y="174864"/>
                    <a:pt x="0" y="138208"/>
                  </a:cubicBezTo>
                  <a:lnTo>
                    <a:pt x="0" y="138208"/>
                  </a:lnTo>
                  <a:cubicBezTo>
                    <a:pt x="0" y="101553"/>
                    <a:pt x="14561" y="66399"/>
                    <a:pt x="40480" y="40480"/>
                  </a:cubicBezTo>
                  <a:cubicBezTo>
                    <a:pt x="66399" y="14561"/>
                    <a:pt x="101553" y="0"/>
                    <a:pt x="138208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361860" cy="343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6650" y="7997491"/>
            <a:ext cx="1326239" cy="1049521"/>
            <a:chOff x="0" y="0"/>
            <a:chExt cx="349297" cy="27641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49298" cy="276417"/>
            </a:xfrm>
            <a:custGeom>
              <a:avLst/>
              <a:gdLst/>
              <a:ahLst/>
              <a:cxnLst/>
              <a:rect l="l" t="t" r="r" b="b"/>
              <a:pathLst>
                <a:path w="349298" h="276417">
                  <a:moveTo>
                    <a:pt x="138208" y="0"/>
                  </a:moveTo>
                  <a:lnTo>
                    <a:pt x="211089" y="0"/>
                  </a:lnTo>
                  <a:cubicBezTo>
                    <a:pt x="247744" y="0"/>
                    <a:pt x="282898" y="14561"/>
                    <a:pt x="308817" y="40480"/>
                  </a:cubicBezTo>
                  <a:cubicBezTo>
                    <a:pt x="334736" y="66399"/>
                    <a:pt x="349298" y="101553"/>
                    <a:pt x="349298" y="138208"/>
                  </a:cubicBezTo>
                  <a:lnTo>
                    <a:pt x="349298" y="138208"/>
                  </a:lnTo>
                  <a:cubicBezTo>
                    <a:pt x="349298" y="174864"/>
                    <a:pt x="334736" y="210018"/>
                    <a:pt x="308817" y="235937"/>
                  </a:cubicBezTo>
                  <a:cubicBezTo>
                    <a:pt x="282898" y="261856"/>
                    <a:pt x="247744" y="276417"/>
                    <a:pt x="211089" y="276417"/>
                  </a:cubicBezTo>
                  <a:lnTo>
                    <a:pt x="138208" y="276417"/>
                  </a:lnTo>
                  <a:cubicBezTo>
                    <a:pt x="101553" y="276417"/>
                    <a:pt x="66399" y="261856"/>
                    <a:pt x="40480" y="235937"/>
                  </a:cubicBezTo>
                  <a:cubicBezTo>
                    <a:pt x="14561" y="210018"/>
                    <a:pt x="0" y="174864"/>
                    <a:pt x="0" y="138208"/>
                  </a:cubicBezTo>
                  <a:lnTo>
                    <a:pt x="0" y="138208"/>
                  </a:lnTo>
                  <a:cubicBezTo>
                    <a:pt x="0" y="101553"/>
                    <a:pt x="14561" y="66399"/>
                    <a:pt x="40480" y="40480"/>
                  </a:cubicBezTo>
                  <a:cubicBezTo>
                    <a:pt x="66399" y="14561"/>
                    <a:pt x="101553" y="0"/>
                    <a:pt x="138208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349297" cy="343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917158" y="7721579"/>
            <a:ext cx="4671705" cy="1625234"/>
            <a:chOff x="0" y="0"/>
            <a:chExt cx="1230408" cy="4280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30408" cy="428045"/>
            </a:xfrm>
            <a:custGeom>
              <a:avLst/>
              <a:gdLst/>
              <a:ahLst/>
              <a:cxnLst/>
              <a:rect l="l" t="t" r="r" b="b"/>
              <a:pathLst>
                <a:path w="1230408" h="428045">
                  <a:moveTo>
                    <a:pt x="84517" y="0"/>
                  </a:moveTo>
                  <a:lnTo>
                    <a:pt x="1145891" y="0"/>
                  </a:lnTo>
                  <a:cubicBezTo>
                    <a:pt x="1192569" y="0"/>
                    <a:pt x="1230408" y="37839"/>
                    <a:pt x="1230408" y="84517"/>
                  </a:cubicBezTo>
                  <a:lnTo>
                    <a:pt x="1230408" y="343528"/>
                  </a:lnTo>
                  <a:cubicBezTo>
                    <a:pt x="1230408" y="365943"/>
                    <a:pt x="1221504" y="387441"/>
                    <a:pt x="1205654" y="403291"/>
                  </a:cubicBezTo>
                  <a:cubicBezTo>
                    <a:pt x="1189804" y="419141"/>
                    <a:pt x="1168306" y="428045"/>
                    <a:pt x="1145891" y="428045"/>
                  </a:cubicBezTo>
                  <a:lnTo>
                    <a:pt x="84517" y="428045"/>
                  </a:lnTo>
                  <a:cubicBezTo>
                    <a:pt x="37839" y="428045"/>
                    <a:pt x="0" y="390206"/>
                    <a:pt x="0" y="343528"/>
                  </a:cubicBezTo>
                  <a:lnTo>
                    <a:pt x="0" y="84517"/>
                  </a:lnTo>
                  <a:cubicBezTo>
                    <a:pt x="0" y="37839"/>
                    <a:pt x="37839" y="0"/>
                    <a:pt x="8451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230408" cy="494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54726" y="5651504"/>
            <a:ext cx="4671705" cy="1539385"/>
            <a:chOff x="0" y="0"/>
            <a:chExt cx="1230408" cy="40543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30408" cy="405435"/>
            </a:xfrm>
            <a:custGeom>
              <a:avLst/>
              <a:gdLst/>
              <a:ahLst/>
              <a:cxnLst/>
              <a:rect l="l" t="t" r="r" b="b"/>
              <a:pathLst>
                <a:path w="1230408" h="405435">
                  <a:moveTo>
                    <a:pt x="84517" y="0"/>
                  </a:moveTo>
                  <a:lnTo>
                    <a:pt x="1145891" y="0"/>
                  </a:lnTo>
                  <a:cubicBezTo>
                    <a:pt x="1192569" y="0"/>
                    <a:pt x="1230408" y="37839"/>
                    <a:pt x="1230408" y="84517"/>
                  </a:cubicBezTo>
                  <a:lnTo>
                    <a:pt x="1230408" y="320918"/>
                  </a:lnTo>
                  <a:cubicBezTo>
                    <a:pt x="1230408" y="343333"/>
                    <a:pt x="1221504" y="364830"/>
                    <a:pt x="1205654" y="380680"/>
                  </a:cubicBezTo>
                  <a:cubicBezTo>
                    <a:pt x="1189804" y="396530"/>
                    <a:pt x="1168306" y="405435"/>
                    <a:pt x="1145891" y="405435"/>
                  </a:cubicBezTo>
                  <a:lnTo>
                    <a:pt x="84517" y="405435"/>
                  </a:lnTo>
                  <a:cubicBezTo>
                    <a:pt x="62102" y="405435"/>
                    <a:pt x="40604" y="396530"/>
                    <a:pt x="24754" y="380680"/>
                  </a:cubicBezTo>
                  <a:cubicBezTo>
                    <a:pt x="8904" y="364830"/>
                    <a:pt x="0" y="343333"/>
                    <a:pt x="0" y="320918"/>
                  </a:cubicBezTo>
                  <a:lnTo>
                    <a:pt x="0" y="84517"/>
                  </a:lnTo>
                  <a:cubicBezTo>
                    <a:pt x="0" y="37839"/>
                    <a:pt x="37839" y="0"/>
                    <a:pt x="8451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230408" cy="472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954726" y="3586328"/>
            <a:ext cx="4671705" cy="1557172"/>
            <a:chOff x="0" y="0"/>
            <a:chExt cx="1230408" cy="41011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0408" cy="410119"/>
            </a:xfrm>
            <a:custGeom>
              <a:avLst/>
              <a:gdLst/>
              <a:ahLst/>
              <a:cxnLst/>
              <a:rect l="l" t="t" r="r" b="b"/>
              <a:pathLst>
                <a:path w="1230408" h="410119">
                  <a:moveTo>
                    <a:pt x="84517" y="0"/>
                  </a:moveTo>
                  <a:lnTo>
                    <a:pt x="1145891" y="0"/>
                  </a:lnTo>
                  <a:cubicBezTo>
                    <a:pt x="1192569" y="0"/>
                    <a:pt x="1230408" y="37839"/>
                    <a:pt x="1230408" y="84517"/>
                  </a:cubicBezTo>
                  <a:lnTo>
                    <a:pt x="1230408" y="325602"/>
                  </a:lnTo>
                  <a:cubicBezTo>
                    <a:pt x="1230408" y="348018"/>
                    <a:pt x="1221504" y="369515"/>
                    <a:pt x="1205654" y="385365"/>
                  </a:cubicBezTo>
                  <a:cubicBezTo>
                    <a:pt x="1189804" y="401215"/>
                    <a:pt x="1168306" y="410119"/>
                    <a:pt x="1145891" y="410119"/>
                  </a:cubicBezTo>
                  <a:lnTo>
                    <a:pt x="84517" y="410119"/>
                  </a:lnTo>
                  <a:cubicBezTo>
                    <a:pt x="37839" y="410119"/>
                    <a:pt x="0" y="372280"/>
                    <a:pt x="0" y="325602"/>
                  </a:cubicBezTo>
                  <a:lnTo>
                    <a:pt x="0" y="84517"/>
                  </a:lnTo>
                  <a:cubicBezTo>
                    <a:pt x="0" y="37839"/>
                    <a:pt x="37839" y="0"/>
                    <a:pt x="84517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230408" cy="47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931954" y="3586328"/>
            <a:ext cx="5673782" cy="1557172"/>
            <a:chOff x="0" y="0"/>
            <a:chExt cx="1494329" cy="41011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94329" cy="410119"/>
            </a:xfrm>
            <a:custGeom>
              <a:avLst/>
              <a:gdLst/>
              <a:ahLst/>
              <a:cxnLst/>
              <a:rect l="l" t="t" r="r" b="b"/>
              <a:pathLst>
                <a:path w="1494329" h="410119">
                  <a:moveTo>
                    <a:pt x="69590" y="0"/>
                  </a:moveTo>
                  <a:lnTo>
                    <a:pt x="1424739" y="0"/>
                  </a:lnTo>
                  <a:cubicBezTo>
                    <a:pt x="1443196" y="0"/>
                    <a:pt x="1460896" y="7332"/>
                    <a:pt x="1473947" y="20382"/>
                  </a:cubicBezTo>
                  <a:cubicBezTo>
                    <a:pt x="1486998" y="33433"/>
                    <a:pt x="1494329" y="51134"/>
                    <a:pt x="1494329" y="69590"/>
                  </a:cubicBezTo>
                  <a:lnTo>
                    <a:pt x="1494329" y="340529"/>
                  </a:lnTo>
                  <a:cubicBezTo>
                    <a:pt x="1494329" y="378963"/>
                    <a:pt x="1463173" y="410119"/>
                    <a:pt x="1424739" y="410119"/>
                  </a:cubicBezTo>
                  <a:lnTo>
                    <a:pt x="69590" y="410119"/>
                  </a:lnTo>
                  <a:cubicBezTo>
                    <a:pt x="51134" y="410119"/>
                    <a:pt x="33433" y="402787"/>
                    <a:pt x="20382" y="389737"/>
                  </a:cubicBezTo>
                  <a:cubicBezTo>
                    <a:pt x="7332" y="376686"/>
                    <a:pt x="0" y="358986"/>
                    <a:pt x="0" y="340529"/>
                  </a:cubicBezTo>
                  <a:lnTo>
                    <a:pt x="0" y="69590"/>
                  </a:lnTo>
                  <a:cubicBezTo>
                    <a:pt x="0" y="51134"/>
                    <a:pt x="7332" y="33433"/>
                    <a:pt x="20382" y="20382"/>
                  </a:cubicBezTo>
                  <a:cubicBezTo>
                    <a:pt x="33433" y="7332"/>
                    <a:pt x="51134" y="0"/>
                    <a:pt x="69590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1494329" cy="4767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3276783" y="1304662"/>
            <a:ext cx="2921520" cy="2115181"/>
            <a:chOff x="0" y="0"/>
            <a:chExt cx="19050000" cy="13792200"/>
          </a:xfrm>
        </p:grpSpPr>
        <p:sp>
          <p:nvSpPr>
            <p:cNvPr id="36" name="Freeform 36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5" cstate="print"/>
              <a:stretch>
                <a:fillRect l="-2476" r="-2476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6" cstate="print"/>
              <a:stretch>
                <a:fillRect l="-17" r="-17"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87910" y="5878061"/>
            <a:ext cx="8405336" cy="845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800" dirty="0">
                <a:solidFill>
                  <a:srgbClr val="000000"/>
                </a:solidFill>
                <a:latin typeface="Gloucester MT Extra Condensed" pitchFamily="18" charset="0"/>
              </a:rPr>
              <a:t>В </a:t>
            </a:r>
            <a:r>
              <a:rPr lang="en-US" sz="4800" dirty="0" err="1">
                <a:solidFill>
                  <a:srgbClr val="000000"/>
                </a:solidFill>
                <a:latin typeface="Gloucester MT Extra Condensed" pitchFamily="18" charset="0"/>
              </a:rPr>
              <a:t>камінні</a:t>
            </a:r>
            <a:r>
              <a:rPr lang="en-US" sz="4800" dirty="0">
                <a:solidFill>
                  <a:srgbClr val="000000"/>
                </a:solidFill>
                <a:latin typeface="Gloucester MT Extra Condensed" pitchFamily="18" charset="0"/>
              </a:rPr>
              <a:t>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928740" y="7785473"/>
            <a:ext cx="5673782" cy="1473558"/>
            <a:chOff x="0" y="0"/>
            <a:chExt cx="1494329" cy="38809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94329" cy="388098"/>
            </a:xfrm>
            <a:custGeom>
              <a:avLst/>
              <a:gdLst/>
              <a:ahLst/>
              <a:cxnLst/>
              <a:rect l="l" t="t" r="r" b="b"/>
              <a:pathLst>
                <a:path w="1494329" h="388098">
                  <a:moveTo>
                    <a:pt x="69590" y="0"/>
                  </a:moveTo>
                  <a:lnTo>
                    <a:pt x="1424739" y="0"/>
                  </a:lnTo>
                  <a:cubicBezTo>
                    <a:pt x="1443196" y="0"/>
                    <a:pt x="1460896" y="7332"/>
                    <a:pt x="1473947" y="20382"/>
                  </a:cubicBezTo>
                  <a:cubicBezTo>
                    <a:pt x="1486998" y="33433"/>
                    <a:pt x="1494329" y="51134"/>
                    <a:pt x="1494329" y="69590"/>
                  </a:cubicBezTo>
                  <a:lnTo>
                    <a:pt x="1494329" y="318508"/>
                  </a:lnTo>
                  <a:cubicBezTo>
                    <a:pt x="1494329" y="356941"/>
                    <a:pt x="1463173" y="388098"/>
                    <a:pt x="1424739" y="388098"/>
                  </a:cubicBezTo>
                  <a:lnTo>
                    <a:pt x="69590" y="388098"/>
                  </a:lnTo>
                  <a:cubicBezTo>
                    <a:pt x="51134" y="388098"/>
                    <a:pt x="33433" y="380766"/>
                    <a:pt x="20382" y="367715"/>
                  </a:cubicBezTo>
                  <a:cubicBezTo>
                    <a:pt x="7332" y="354664"/>
                    <a:pt x="0" y="336964"/>
                    <a:pt x="0" y="318508"/>
                  </a:cubicBezTo>
                  <a:lnTo>
                    <a:pt x="0" y="69590"/>
                  </a:lnTo>
                  <a:cubicBezTo>
                    <a:pt x="0" y="51134"/>
                    <a:pt x="7332" y="33433"/>
                    <a:pt x="20382" y="20382"/>
                  </a:cubicBezTo>
                  <a:cubicBezTo>
                    <a:pt x="33433" y="7332"/>
                    <a:pt x="51134" y="0"/>
                    <a:pt x="69590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66675"/>
              <a:ext cx="1494329" cy="45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931954" y="5651504"/>
            <a:ext cx="5673782" cy="1473558"/>
            <a:chOff x="0" y="0"/>
            <a:chExt cx="1494329" cy="38809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494329" cy="388098"/>
            </a:xfrm>
            <a:custGeom>
              <a:avLst/>
              <a:gdLst/>
              <a:ahLst/>
              <a:cxnLst/>
              <a:rect l="l" t="t" r="r" b="b"/>
              <a:pathLst>
                <a:path w="1494329" h="388098">
                  <a:moveTo>
                    <a:pt x="69590" y="0"/>
                  </a:moveTo>
                  <a:lnTo>
                    <a:pt x="1424739" y="0"/>
                  </a:lnTo>
                  <a:cubicBezTo>
                    <a:pt x="1443196" y="0"/>
                    <a:pt x="1460896" y="7332"/>
                    <a:pt x="1473947" y="20382"/>
                  </a:cubicBezTo>
                  <a:cubicBezTo>
                    <a:pt x="1486998" y="33433"/>
                    <a:pt x="1494329" y="51134"/>
                    <a:pt x="1494329" y="69590"/>
                  </a:cubicBezTo>
                  <a:lnTo>
                    <a:pt x="1494329" y="318508"/>
                  </a:lnTo>
                  <a:cubicBezTo>
                    <a:pt x="1494329" y="356941"/>
                    <a:pt x="1463173" y="388098"/>
                    <a:pt x="1424739" y="388098"/>
                  </a:cubicBezTo>
                  <a:lnTo>
                    <a:pt x="69590" y="388098"/>
                  </a:lnTo>
                  <a:cubicBezTo>
                    <a:pt x="51134" y="388098"/>
                    <a:pt x="33433" y="380766"/>
                    <a:pt x="20382" y="367715"/>
                  </a:cubicBezTo>
                  <a:cubicBezTo>
                    <a:pt x="7332" y="354664"/>
                    <a:pt x="0" y="336964"/>
                    <a:pt x="0" y="318508"/>
                  </a:cubicBezTo>
                  <a:lnTo>
                    <a:pt x="0" y="69590"/>
                  </a:lnTo>
                  <a:cubicBezTo>
                    <a:pt x="0" y="51134"/>
                    <a:pt x="7332" y="33433"/>
                    <a:pt x="20382" y="20382"/>
                  </a:cubicBezTo>
                  <a:cubicBezTo>
                    <a:pt x="33433" y="7332"/>
                    <a:pt x="51134" y="0"/>
                    <a:pt x="69590" y="0"/>
                  </a:cubicBez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1494329" cy="454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4577938" y="3276969"/>
            <a:ext cx="3310861" cy="3310861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199010" y="359986"/>
              <a:ext cx="5898640" cy="5630028"/>
            </a:xfrm>
            <a:custGeom>
              <a:avLst/>
              <a:gdLst/>
              <a:ahLst/>
              <a:cxnLst/>
              <a:rect l="l" t="t" r="r" b="b"/>
              <a:pathLst>
                <a:path w="5898640" h="5630028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16660" r="-16660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 rot="1865737">
            <a:off x="14860688" y="6902933"/>
            <a:ext cx="3110618" cy="3110618"/>
            <a:chOff x="0" y="0"/>
            <a:chExt cx="6350000" cy="63500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7AAE1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 cstate="print"/>
              <a:stretch>
                <a:fillRect l="223" t="-16334" r="223" b="-16334"/>
              </a:stretch>
            </a:blipFill>
          </p:spPr>
        </p:sp>
      </p:grpSp>
      <p:grpSp>
        <p:nvGrpSpPr>
          <p:cNvPr id="51" name="Group 51"/>
          <p:cNvGrpSpPr>
            <a:grpSpLocks noChangeAspect="1"/>
          </p:cNvGrpSpPr>
          <p:nvPr/>
        </p:nvGrpSpPr>
        <p:grpSpPr>
          <a:xfrm>
            <a:off x="12708620" y="5089812"/>
            <a:ext cx="2996037" cy="2996037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15A29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9" cstate="print"/>
              <a:stretch>
                <a:fillRect l="-27583" t="-47723" r="-73036" b="-1834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6407514" y="4021659"/>
            <a:ext cx="629720" cy="629720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4787690" y="378483"/>
            <a:ext cx="1068068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63"/>
              </a:lnSpc>
              <a:spcBef>
                <a:spcPct val="0"/>
              </a:spcBef>
            </a:pPr>
            <a:r>
              <a:rPr lang="en-US" sz="4973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ЩІЛЬНІСТЬ ПОПУЛЯЦІЇ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6397102" y="-2000581"/>
            <a:ext cx="9028462" cy="3192749"/>
            <a:chOff x="69034" y="838242"/>
            <a:chExt cx="12037949" cy="4256998"/>
          </a:xfrm>
        </p:grpSpPr>
        <p:sp>
          <p:nvSpPr>
            <p:cNvPr id="59" name="TextBox 59"/>
            <p:cNvSpPr txBox="1"/>
            <p:nvPr/>
          </p:nvSpPr>
          <p:spPr>
            <a:xfrm rot="209908">
              <a:off x="3671692" y="3437286"/>
              <a:ext cx="7129114" cy="1657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2"/>
                </a:lnSpc>
              </a:pPr>
              <a:endParaRPr/>
            </a:p>
          </p:txBody>
        </p:sp>
        <p:sp>
          <p:nvSpPr>
            <p:cNvPr id="60" name="TextBox 60"/>
            <p:cNvSpPr txBox="1"/>
            <p:nvPr/>
          </p:nvSpPr>
          <p:spPr>
            <a:xfrm rot="-418436">
              <a:off x="69034" y="838242"/>
              <a:ext cx="12037949" cy="1657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2"/>
                </a:lnSpc>
              </a:pPr>
              <a:endParaRPr/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2725755" y="3574692"/>
            <a:ext cx="3193123" cy="144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4"/>
              </a:lnSpc>
            </a:pPr>
            <a:r>
              <a:rPr lang="en-US" sz="4188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en-US" sz="418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88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дерева</a:t>
            </a:r>
            <a:r>
              <a:rPr lang="en-US" sz="418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4188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сухому</a:t>
            </a:r>
            <a:r>
              <a:rPr lang="en-US" sz="4188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8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sz="4188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</a:t>
            </a:r>
            <a:r>
              <a:rPr lang="en-US" sz="418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endParaRPr lang="en-US" sz="4188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2331105" y="7746003"/>
            <a:ext cx="384381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128" dirty="0" err="1">
                <a:solidFill>
                  <a:srgbClr val="000000"/>
                </a:solidFill>
                <a:latin typeface="Gloucester MT Extra Condensed" pitchFamily="18" charset="0"/>
              </a:rPr>
              <a:t>Залишки</a:t>
            </a:r>
            <a:r>
              <a:rPr lang="en-US" sz="4128" dirty="0">
                <a:solidFill>
                  <a:srgbClr val="000000"/>
                </a:solidFill>
                <a:latin typeface="Gloucester MT Extra Condensed" pitchFamily="18" charset="0"/>
              </a:rPr>
              <a:t> </a:t>
            </a:r>
            <a:r>
              <a:rPr lang="en-US" sz="4128" dirty="0" err="1">
                <a:solidFill>
                  <a:srgbClr val="000000"/>
                </a:solidFill>
                <a:latin typeface="Gloucester MT Extra Condensed" pitchFamily="18" charset="0"/>
              </a:rPr>
              <a:t>сухого</a:t>
            </a:r>
            <a:r>
              <a:rPr lang="en-US" sz="4128" dirty="0">
                <a:solidFill>
                  <a:srgbClr val="000000"/>
                </a:solidFill>
                <a:latin typeface="Gloucester MT Extra Condensed" pitchFamily="18" charset="0"/>
              </a:rPr>
              <a:t> </a:t>
            </a:r>
            <a:r>
              <a:rPr lang="en-US" sz="4128" dirty="0" err="1">
                <a:solidFill>
                  <a:srgbClr val="000000"/>
                </a:solidFill>
                <a:latin typeface="Gloucester MT Extra Condensed" pitchFamily="18" charset="0"/>
              </a:rPr>
              <a:t>листя</a:t>
            </a:r>
            <a:r>
              <a:rPr lang="en-US" sz="4128" dirty="0">
                <a:solidFill>
                  <a:srgbClr val="000000"/>
                </a:solidFill>
                <a:latin typeface="Gloucester MT Extra Condensed" pitchFamily="18" charset="0"/>
              </a:rPr>
              <a:t> 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230286" y="3684380"/>
            <a:ext cx="4917155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378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Найбільша</a:t>
            </a:r>
            <a:r>
              <a:rPr lang="en-US" sz="37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8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en-US" sz="37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сотен</a:t>
            </a:r>
            <a:r>
              <a:rPr lang="en-US" sz="37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особин</a:t>
            </a:r>
            <a:r>
              <a:rPr lang="en-US" sz="378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7238999" y="5575304"/>
            <a:ext cx="4953001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11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Малочисельна</a:t>
            </a:r>
            <a:r>
              <a:rPr lang="en-US" sz="41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1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sz="41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1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десятка</a:t>
            </a:r>
            <a:r>
              <a:rPr lang="en-US" sz="411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1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особин</a:t>
            </a:r>
            <a:endParaRPr lang="en-US" sz="411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7157887" y="7875036"/>
            <a:ext cx="521548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6"/>
              </a:lnSpc>
            </a:pPr>
            <a:r>
              <a:rPr lang="en-US" sz="359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en-US" sz="359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чисельність</a:t>
            </a:r>
            <a:r>
              <a:rPr lang="en-US" sz="359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200 </a:t>
            </a:r>
            <a:r>
              <a:rPr lang="en-US" sz="359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одиниць</a:t>
            </a:r>
            <a:r>
              <a:rPr lang="en-US" sz="359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7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пасивна</a:t>
            </a:r>
            <a:r>
              <a:rPr lang="en-US" sz="3597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821154" y="3888628"/>
            <a:ext cx="244929" cy="9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2"/>
              </a:lnSpc>
            </a:pPr>
            <a:r>
              <a:rPr lang="en-US" sz="5416">
                <a:solidFill>
                  <a:srgbClr val="000000"/>
                </a:solidFill>
                <a:latin typeface="Magnolia Script"/>
              </a:rPr>
              <a:t>1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50310" y="5940408"/>
            <a:ext cx="938919" cy="87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0"/>
              </a:lnSpc>
            </a:pPr>
            <a:r>
              <a:rPr lang="en-US" sz="5107">
                <a:solidFill>
                  <a:srgbClr val="000000"/>
                </a:solidFill>
                <a:latin typeface="Magnolia Script"/>
              </a:rPr>
              <a:t>2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413228" y="8060382"/>
            <a:ext cx="1013083" cy="91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5"/>
              </a:lnSpc>
            </a:pPr>
            <a:r>
              <a:rPr lang="en-US" sz="5317">
                <a:solidFill>
                  <a:srgbClr val="000000"/>
                </a:solidFill>
                <a:latin typeface="Magnolia Script"/>
              </a:rPr>
              <a:t>3</a:t>
            </a:r>
          </a:p>
        </p:txBody>
      </p:sp>
      <p:grpSp>
        <p:nvGrpSpPr>
          <p:cNvPr id="70" name="Group 70"/>
          <p:cNvGrpSpPr/>
          <p:nvPr/>
        </p:nvGrpSpPr>
        <p:grpSpPr>
          <a:xfrm>
            <a:off x="6443661" y="6096000"/>
            <a:ext cx="629720" cy="629720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426311" y="6106337"/>
            <a:ext cx="629720" cy="629720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457860" y="4088334"/>
            <a:ext cx="629720" cy="629720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6443661" y="8217425"/>
            <a:ext cx="629720" cy="633543"/>
            <a:chOff x="0" y="0"/>
            <a:chExt cx="812800" cy="817734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7734"/>
            </a:xfrm>
            <a:custGeom>
              <a:avLst/>
              <a:gdLst/>
              <a:ahLst/>
              <a:cxnLst/>
              <a:rect l="l" t="t" r="r" b="b"/>
              <a:pathLst>
                <a:path w="812800" h="817734">
                  <a:moveTo>
                    <a:pt x="812800" y="408867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14534"/>
                  </a:lnTo>
                  <a:lnTo>
                    <a:pt x="406400" y="614534"/>
                  </a:lnTo>
                  <a:lnTo>
                    <a:pt x="406400" y="817734"/>
                  </a:lnTo>
                  <a:lnTo>
                    <a:pt x="812800" y="408867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136525"/>
              <a:ext cx="711200" cy="478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1389229" y="8217425"/>
            <a:ext cx="629720" cy="629720"/>
            <a:chOff x="0" y="0"/>
            <a:chExt cx="812800" cy="812800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2537965" y="3669942"/>
            <a:ext cx="1172219" cy="1172219"/>
            <a:chOff x="0" y="0"/>
            <a:chExt cx="812800" cy="8128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2537965" y="8165157"/>
            <a:ext cx="1038093" cy="1038093"/>
            <a:chOff x="0" y="0"/>
            <a:chExt cx="812800" cy="812800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90" name="TextBox 90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2360229" y="6096000"/>
            <a:ext cx="696783" cy="696783"/>
            <a:chOff x="0" y="0"/>
            <a:chExt cx="812800" cy="812800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7D9CD"/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136525"/>
              <a:ext cx="711200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5" name="Скругленный прямоугольник 94"/>
          <p:cNvSpPr/>
          <p:nvPr/>
        </p:nvSpPr>
        <p:spPr>
          <a:xfrm rot="21397355">
            <a:off x="9248249" y="1599447"/>
            <a:ext cx="3886200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ЛІЦЕЙ №18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658</Words>
  <Application>Microsoft Office PowerPoint</Application>
  <PresentationFormat>Произвольный</PresentationFormat>
  <Paragraphs>167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Arial</vt:lpstr>
      <vt:lpstr>Calibri</vt:lpstr>
      <vt:lpstr>TT Marxiana Grotesque</vt:lpstr>
      <vt:lpstr>Times New Roman</vt:lpstr>
      <vt:lpstr>Molot</vt:lpstr>
      <vt:lpstr>Meteoritika</vt:lpstr>
      <vt:lpstr>Magnolia Script</vt:lpstr>
      <vt:lpstr>Gloucester MT Extra Condensed</vt:lpstr>
      <vt:lpstr>Open Sans Bold</vt:lpstr>
      <vt:lpstr>Molot Bold</vt:lpstr>
      <vt:lpstr>Proxima Nova Bold</vt:lpstr>
      <vt:lpstr>Cooper BT Bold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Classifying Organisms Education Presentation in Yellow Green Cream Hand Drawn Style</dc:title>
  <dc:creator>user</dc:creator>
  <cp:lastModifiedBy>user</cp:lastModifiedBy>
  <cp:revision>73</cp:revision>
  <dcterms:created xsi:type="dcterms:W3CDTF">2006-08-16T00:00:00Z</dcterms:created>
  <dcterms:modified xsi:type="dcterms:W3CDTF">2024-04-12T14:15:05Z</dcterms:modified>
  <dc:identifier>DAGBXLYCcc4</dc:identifier>
</cp:coreProperties>
</file>