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63" r:id="rId4"/>
    <p:sldId id="259" r:id="rId5"/>
    <p:sldId id="264" r:id="rId6"/>
    <p:sldId id="265" r:id="rId7"/>
    <p:sldId id="261" r:id="rId8"/>
    <p:sldId id="260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038-50A2-4508-9190-4741F14982B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F93-AE3C-4C48-80AE-239D6BC61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7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038-50A2-4508-9190-4741F14982B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F93-AE3C-4C48-80AE-239D6BC61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038-50A2-4508-9190-4741F14982B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F93-AE3C-4C48-80AE-239D6BC61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32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038-50A2-4508-9190-4741F14982B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F93-AE3C-4C48-80AE-239D6BC61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4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038-50A2-4508-9190-4741F14982B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F93-AE3C-4C48-80AE-239D6BC61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6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038-50A2-4508-9190-4741F14982B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F93-AE3C-4C48-80AE-239D6BC61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70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038-50A2-4508-9190-4741F14982B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F93-AE3C-4C48-80AE-239D6BC61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1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038-50A2-4508-9190-4741F14982B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F93-AE3C-4C48-80AE-239D6BC61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7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038-50A2-4508-9190-4741F14982B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F93-AE3C-4C48-80AE-239D6BC61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3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038-50A2-4508-9190-4741F14982B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F93-AE3C-4C48-80AE-239D6BC61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00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038-50A2-4508-9190-4741F14982B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F93-AE3C-4C48-80AE-239D6BC61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09038-50A2-4508-9190-4741F14982B7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10F93-AE3C-4C48-80AE-239D6BC61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A2%D0%B5%D1%80%D0%BD%D0%BE%D0%BF%D1%96%D0%BB%D1%8C%D1%81%D1%8C%D0%BA%D0%B8%D0%B9_%D0%B5%D0%BD%D1%86%D0%B8%D0%BA%D0%BB%D0%BE%D0%BF%D0%B5%D0%B4%D0%B8%D1%87%D0%BD%D0%B8%D0%B9_%D1%81%D0%BB%D0%BE%D0%B2%D0%BD%D0%B8%D0%B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470" y="451103"/>
            <a:ext cx="8767860" cy="1388165"/>
          </a:xfrm>
        </p:spPr>
        <p:txBody>
          <a:bodyPr>
            <a:normAutofit fontScale="85000" lnSpcReduction="10000"/>
          </a:bodyPr>
          <a:lstStyle/>
          <a:p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Всеукраїнський інтерактивний конкурс МАН – Юніор Дослідник</a:t>
            </a:r>
          </a:p>
          <a:p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Тернопільське територіальне відділення МАН України</a:t>
            </a:r>
          </a:p>
          <a:p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Номінація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uk-UA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Історик-Юніор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97783" y="3352800"/>
            <a:ext cx="5472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Дереворіз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Володимирівна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Яблунів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Копичинецької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Чортківського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Івачевська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Ігорівна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Яблунів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Копичинецької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Чортківського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70" y="3352800"/>
            <a:ext cx="3916894" cy="33528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0258" y="2064327"/>
            <a:ext cx="87678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/>
              <a:t>Мальовничими</a:t>
            </a:r>
            <a:r>
              <a:rPr lang="ru-RU" sz="4000" dirty="0"/>
              <a:t> </a:t>
            </a:r>
            <a:r>
              <a:rPr lang="ru-RU" sz="4000" dirty="0" err="1"/>
              <a:t>стежинами</a:t>
            </a:r>
            <a:r>
              <a:rPr lang="ru-RU" sz="4000" dirty="0"/>
              <a:t> села </a:t>
            </a:r>
            <a:r>
              <a:rPr lang="ru-RU" sz="4000" dirty="0" err="1"/>
              <a:t>Яблунів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205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36" y="755070"/>
            <a:ext cx="6456219" cy="2722421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4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</a:t>
            </a:r>
            <a:r>
              <a:rPr lang="ru-RU" sz="4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  <a:p>
            <a:pPr marL="45720" indent="0" algn="just">
              <a:buNone/>
            </a:pP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 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парку села </a:t>
            </a:r>
            <a:r>
              <a:rPr lang="ru-RU" sz="3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Яблунів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височить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деревами шпиль костелу </a:t>
            </a:r>
            <a:r>
              <a:rPr lang="ru-RU" sz="3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святої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Ельжбети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збудований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1900 </a:t>
            </a:r>
            <a:r>
              <a:rPr lang="ru-RU" sz="3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пані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Флорентини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3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цвинтарі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збережена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Каплиця-усипальниця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3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є </a:t>
            </a:r>
            <a:r>
              <a:rPr lang="ru-RU" sz="3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герба села</a:t>
            </a:r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9" b="4620"/>
          <a:stretch/>
        </p:blipFill>
        <p:spPr>
          <a:xfrm>
            <a:off x="6960175" y="581890"/>
            <a:ext cx="4090489" cy="4939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8" y="3477491"/>
            <a:ext cx="3814880" cy="3380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27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36" y="1253833"/>
            <a:ext cx="6054437" cy="482831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Писемних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спогадів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Яблунів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небагато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Свідком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давнини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збудували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спорудження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простежити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стиль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закопанський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3" y="1253834"/>
            <a:ext cx="5518730" cy="413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9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5717" y="581891"/>
            <a:ext cx="2998756" cy="1356360"/>
          </a:xfrm>
        </p:spPr>
        <p:txBody>
          <a:bodyPr/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Висновок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3622964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uk-UA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Проаналізувавши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</a:t>
            </a:r>
            <a:r>
              <a:rPr lang="uk-UA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спостереження, порівняння,  аналізу та синтезу  вдалося простежити малу зацікавленість дослідників у архітектурі </a:t>
            </a:r>
            <a:r>
              <a:rPr lang="uk-UA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Яблунів</a:t>
            </a:r>
            <a:r>
              <a:rPr lang="uk-UA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на Тернопільщині. Завдяки </a:t>
            </a:r>
            <a:r>
              <a:rPr lang="uk-UA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вивченому </a:t>
            </a:r>
            <a:r>
              <a:rPr lang="uk-UA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проаналізованому матеріалові прийшла до висновків, що на перехресті доріг мого села свої сліди залишили: польські шляхтичі, австрійська влада та більшовицькі солдати.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uk-UA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ажаю</a:t>
            </a:r>
            <a:r>
              <a:rPr lang="uk-UA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 пам’ятки культури важливо берегти й захищати. Завдяки  їм  в нас, як у народу, є фізичне підтвердження існування нашої історії.  У сьогоднішній час, коли  Росія руйнує нашу культуру, мову та  архітектуру їх збереження набуває ще більшої цінності.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4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886691"/>
            <a:ext cx="9875520" cy="135636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7994" y="2500745"/>
            <a:ext cx="9872871" cy="2306782"/>
          </a:xfrm>
        </p:spPr>
        <p:txBody>
          <a:bodyPr/>
          <a:lstStyle/>
          <a:p>
            <a:pPr marL="45720" lvl="0" indent="0">
              <a:buNone/>
            </a:pP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Бандурка І.,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Уніят</a:t>
            </a:r>
            <a:r>
              <a:rPr lang="uk-UA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 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Яблунів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 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Тернопільський енциклопедичний словник"/>
              </a:rPr>
              <a:t> 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Тернопільский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енциклопедичний словник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 у 4 т. /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редкол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 </a:t>
            </a:r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Г.Яворський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 ін. — Тернопіль :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Видавничо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поліграфічний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комбінат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« </a:t>
            </a:r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Збруч», 2010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— Т. 4  С. 676. 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Яблунів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[Текст] / В І. Бандурка, В.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Уніят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 </a:t>
            </a:r>
            <a:r>
              <a:rPr lang="uk-UA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Щавінський</a:t>
            </a:r>
            <a:r>
              <a:rPr lang="uk-U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Тернопільщина. Історія міст і сіл : у 3 т. Т. 2. — Тернопіль, 2014. — С.136—138.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1" y="2341418"/>
            <a:ext cx="4842163" cy="1356360"/>
          </a:xfrm>
        </p:spPr>
        <p:txBody>
          <a:bodyPr/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Дякую за увагу!!!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3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8981" y="112523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туристичні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1999" y="383451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екскурсійного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Яблунів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Тернопільщині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1999" y="233654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екскурсійний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Яблунів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719" y="768235"/>
            <a:ext cx="3115326" cy="39261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099823" y="4920582"/>
            <a:ext cx="2587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села 1866 рік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4509" y="1263317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поставленої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визначемо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села.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Висвітлити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зібрану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старожилів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252" y="473657"/>
            <a:ext cx="3117145" cy="39209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84279" y="5295190"/>
            <a:ext cx="2587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села 1866 рік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3876" y="100013"/>
            <a:ext cx="3886199" cy="1832608"/>
          </a:xfrm>
        </p:spPr>
        <p:txBody>
          <a:bodyPr>
            <a:normAutofit fontScale="85000" lnSpcReduction="20000"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одпочине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                                     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                                        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Неначе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" indent="0" algn="r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Т.Г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Шевченко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0" b="13015"/>
          <a:stretch/>
        </p:blipFill>
        <p:spPr>
          <a:xfrm>
            <a:off x="552450" y="993456"/>
            <a:ext cx="4248150" cy="4388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657850" y="2124017"/>
            <a:ext cx="62012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прекрасна наша  Богом дана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земля.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вишневі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сади,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пшеничні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лани, озера, гори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потопають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Яблунів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Тернопільщині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яблуневими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садами.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Звідси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Яблунів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Старожили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легенду про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Яблунів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село славиться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проїжджаючи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відвідайте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мальовничий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куточок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1438" y="742549"/>
            <a:ext cx="6657108" cy="3635487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Перша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писемна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згадка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село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1391 року, коли король Ягайло передав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Яблунів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села 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польському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шляхтичу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Пьотрові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Добкови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А грамотою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1414року 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Ягайлом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Миколаю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Цесельському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250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гривень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позики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1553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Яблунів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Потоцького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містечко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Магдебурзьке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право, та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звільнилося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15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Одним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Яблуніва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навколишніх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початку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Чарторийські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звели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палац.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383" y="1356413"/>
            <a:ext cx="2695467" cy="33970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8387" y="5080153"/>
            <a:ext cx="2578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села 1866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0434" y="645622"/>
            <a:ext cx="685800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 1</a:t>
            </a:r>
            <a:b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Маєток Чарторийських-</a:t>
            </a:r>
            <a:r>
              <a:rPr lang="uk-UA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Дідушицьких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34001" y="2563092"/>
            <a:ext cx="5971308" cy="3053194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 </a:t>
            </a:r>
            <a:r>
              <a:rPr lang="uk-UA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садиби почалось приблизно у 1820 році. До наших днів збережений його первинний екстер’єр та частково інтер’єр. </a:t>
            </a:r>
            <a:endParaRPr lang="uk-UA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uk-UA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Зовнішня </a:t>
            </a:r>
            <a:r>
              <a:rPr lang="uk-UA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архітектура споруди, балкон, вхідні двері головного фасаду, рами вікон, дерев'яні деталі крокв даху збереглися з часу побудови маєтку. 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1" y="2426277"/>
            <a:ext cx="4253345" cy="3190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154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532" y="858981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Відвідувачів завжди приваблює робота місцевого майстра </a:t>
            </a:r>
            <a:r>
              <a:rPr lang="uk-UA" sz="3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Шасткова</a:t>
            </a:r>
            <a:r>
              <a:rPr lang="uk-UA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Івана – сходи та перила, які зроблені зі смаком, виконані дуже майстерно і делікатно.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573" y="1841269"/>
            <a:ext cx="2830156" cy="3974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86" y="2533997"/>
            <a:ext cx="4754563" cy="3565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3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2353569"/>
            <a:ext cx="3211658" cy="4143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10" y="2504999"/>
            <a:ext cx="5753100" cy="384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00125" y="565080"/>
            <a:ext cx="10540712" cy="1975427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40 роках ХІХ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панами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Дідушицькими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закладено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старовинний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парк,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Укладників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запрошено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тереторії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букова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алея,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багатовікові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дерева: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манджурський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горіх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200-літня липа,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сосни. У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старовинному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парку 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залишилися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городища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замку,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переказами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старожилів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звідси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хід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палацу. У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1882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Яблунові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графському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маєтку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Франко. </a:t>
            </a:r>
          </a:p>
        </p:txBody>
      </p:sp>
    </p:spTree>
    <p:extLst>
      <p:ext uri="{BB962C8B-B14F-4D97-AF65-F5344CB8AC3E}">
        <p14:creationId xmlns:p14="http://schemas.microsoft.com/office/powerpoint/2010/main" val="35875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673" y="644236"/>
            <a:ext cx="11049000" cy="21405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marL="45720" indent="0" algn="just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пам’ятник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Солдатським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вдовам,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1984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скульптором - 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Козлик.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пам’ятка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романського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стилю –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церква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Пресвятої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збудована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1875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Флорентини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Ценської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7" y="2715491"/>
            <a:ext cx="4177145" cy="3928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451" t="14586" r="16542" b="17282"/>
          <a:stretch/>
        </p:blipFill>
        <p:spPr>
          <a:xfrm>
            <a:off x="6127173" y="3048000"/>
            <a:ext cx="3103419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41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E353D"/>
      </a:dk1>
      <a:lt1>
        <a:sysClr val="window" lastClr="F9F9FB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702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Зупинка 1 Маєток Чарторийських-Дідушицьких</vt:lpstr>
      <vt:lpstr>Відвідувачів завжди приваблює робота місцевого майстра Шасткова Івана – сходи та перила, які зроблені зі смаком, виконані дуже майстерно і делікатно.  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  <vt:lpstr>Список використаної  літератури</vt:lpstr>
      <vt:lpstr>Дякую за увагу!!!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21</cp:revision>
  <dcterms:created xsi:type="dcterms:W3CDTF">2024-04-11T07:34:47Z</dcterms:created>
  <dcterms:modified xsi:type="dcterms:W3CDTF">2024-04-15T06:38:48Z</dcterms:modified>
</cp:coreProperties>
</file>