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7EE2D0-A777-1B9E-A417-3A86AFB76C66}" v="101" dt="2024-04-19T16:47:25.464"/>
    <p1510:client id="{8C7EE256-5085-32D1-A9C1-D3B8F3E09A46}" v="82" dt="2024-04-19T17:15:51.922"/>
    <p1510:client id="{91FE8B7E-F018-CF82-58D8-F8166BAC773B}" v="12" dt="2024-04-19T13:52:46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887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25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703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179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08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588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7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360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052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730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2F0B57-8E6A-4005-9EDD-D258F6CC94AB}" type="datetimeFigureOut">
              <a:rPr lang="uk-UA" smtClean="0"/>
              <a:t>19.04.2024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kr.ua/" TargetMode="External"/><Relationship Id="rId7" Type="http://schemas.openxmlformats.org/officeDocument/2006/relationships/hyperlink" Target="https://uk.wikipedia.org/wiki/%D0%93%D0%BE%D0%BB%D0%BE%D0%B2%D0%BD%D0%B0_%D1%81%D1%82%D0%BE%D1%80%D1%96%D0%BD%D0%BA%D0%B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rarychl.kr.ua/kn_in/onufriivskyj-park/onufriivskyj-park.php" TargetMode="External"/><Relationship Id="rId5" Type="http://schemas.openxmlformats.org/officeDocument/2006/relationships/hyperlink" Target="https://www.kr-admin.gov.ua/Rozpor/Ua/2011/446.pdf" TargetMode="External"/><Relationship Id="rId4" Type="http://schemas.openxmlformats.org/officeDocument/2006/relationships/hyperlink" Target="https://ukrainaincognita.co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GBwQ-PwEM/CquelbU9bYogcYf_leBB5Q/edit?utm_content=DAGBwQ-PwEM&amp;utm_campaign=designshare&amp;utm_medium=link2&amp;utm_source=sharebutt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trees and text&#10;&#10;Опис створено автоматично">
            <a:extLst>
              <a:ext uri="{FF2B5EF4-FFF2-40B4-BE49-F238E27FC236}">
                <a16:creationId xmlns:a16="http://schemas.microsoft.com/office/drawing/2014/main" id="{42B658C0-F821-5F0A-3F60-525F87FD3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1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55451-A33F-EA3E-ACD1-10C5F9861CD3}"/>
              </a:ext>
            </a:extLst>
          </p:cNvPr>
          <p:cNvSpPr txBox="1"/>
          <p:nvPr/>
        </p:nvSpPr>
        <p:spPr>
          <a:xfrm>
            <a:off x="505791" y="572052"/>
            <a:ext cx="10760765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ptos Display"/>
              </a:rPr>
              <a:t>СПИСОК ВИКОРИСТАНИХ ДЖЕРЕЛ:</a:t>
            </a:r>
          </a:p>
          <a:p>
            <a:pPr marL="342900" indent="-342900">
              <a:buFont typeface="Arial"/>
              <a:buChar char="•"/>
            </a:pPr>
            <a:r>
              <a:rPr lang="en-US" sz="2000" err="1">
                <a:latin typeface="Aptos Display"/>
              </a:rPr>
              <a:t>Єрунова</a:t>
            </a:r>
            <a:r>
              <a:rPr lang="en-US" sz="2000">
                <a:latin typeface="Aptos Display"/>
              </a:rPr>
              <a:t> </a:t>
            </a:r>
            <a:r>
              <a:rPr lang="en-US" sz="2000" err="1">
                <a:latin typeface="Aptos Display"/>
              </a:rPr>
              <a:t>Олена</a:t>
            </a:r>
            <a:r>
              <a:rPr lang="en-US" sz="2000">
                <a:latin typeface="Aptos Display"/>
              </a:rPr>
              <a:t>, </a:t>
            </a:r>
            <a:r>
              <a:rPr lang="en-US" sz="2000" err="1">
                <a:latin typeface="Aptos Display"/>
              </a:rPr>
              <a:t>Овчаренко</a:t>
            </a:r>
            <a:r>
              <a:rPr lang="en-US" sz="2000">
                <a:latin typeface="Aptos Display"/>
              </a:rPr>
              <a:t> </a:t>
            </a:r>
            <a:r>
              <a:rPr lang="en-US" sz="2000" err="1">
                <a:latin typeface="Aptos Display"/>
              </a:rPr>
              <a:t>Владислав</a:t>
            </a:r>
            <a:r>
              <a:rPr lang="en-US" sz="2000">
                <a:latin typeface="Aptos Display"/>
              </a:rPr>
              <a:t> . </a:t>
            </a:r>
            <a:r>
              <a:rPr lang="en-US" sz="2000" err="1">
                <a:latin typeface="Aptos Display"/>
              </a:rPr>
              <a:t>Онуфріївський</a:t>
            </a:r>
            <a:r>
              <a:rPr lang="en-US" sz="2000">
                <a:latin typeface="Aptos Display"/>
              </a:rPr>
              <a:t> </a:t>
            </a:r>
            <a:r>
              <a:rPr lang="en-US" sz="2000" err="1">
                <a:latin typeface="Aptos Display"/>
              </a:rPr>
              <a:t>парк</a:t>
            </a:r>
            <a:r>
              <a:rPr lang="en-US" sz="2000">
                <a:latin typeface="Aptos Display"/>
              </a:rPr>
              <a:t> – </a:t>
            </a:r>
            <a:r>
              <a:rPr lang="en-US" sz="2000" err="1">
                <a:latin typeface="Aptos Display"/>
              </a:rPr>
              <a:t>перлина</a:t>
            </a:r>
            <a:r>
              <a:rPr lang="en-US" sz="2000">
                <a:latin typeface="Aptos Display"/>
              </a:rPr>
              <a:t> </a:t>
            </a:r>
            <a:r>
              <a:rPr lang="en-US" sz="2000" err="1">
                <a:latin typeface="Aptos Display"/>
              </a:rPr>
              <a:t>Онуфріївщини</a:t>
            </a:r>
            <a:r>
              <a:rPr lang="en-US" sz="2000">
                <a:latin typeface="Aptos Display"/>
              </a:rPr>
              <a:t>.-[ЕЛЕКТРОННИЙ РЕСУРС]-РЕЖИМ ДОСТУПУ: </a:t>
            </a:r>
            <a:r>
              <a:rPr lang="en-US" sz="2000" dirty="0">
                <a:latin typeface="Aptos Display"/>
                <a:hlinkClick r:id="rId3"/>
              </a:rPr>
              <a:t>https://vk.kr.ua</a:t>
            </a:r>
            <a:r>
              <a:rPr lang="en-US" sz="2000" dirty="0">
                <a:latin typeface="Aptos Display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Aptos Display"/>
              </a:rPr>
              <a:t>Маленков</a:t>
            </a:r>
            <a:r>
              <a:rPr lang="en-US" sz="2000" dirty="0">
                <a:latin typeface="Aptos Display"/>
              </a:rPr>
              <a:t> Р. </a:t>
            </a:r>
            <a:r>
              <a:rPr lang="en-US" sz="2000" dirty="0" err="1">
                <a:latin typeface="Aptos Display"/>
              </a:rPr>
              <a:t>Онуфріївка</a:t>
            </a:r>
            <a:r>
              <a:rPr lang="en-US" sz="2000" dirty="0">
                <a:latin typeface="Aptos Display"/>
              </a:rPr>
              <a:t>. </a:t>
            </a:r>
            <a:r>
              <a:rPr lang="en-US" sz="2000" dirty="0" err="1">
                <a:latin typeface="Aptos Display"/>
              </a:rPr>
              <a:t>Дендропарк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родини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Толстих</a:t>
            </a:r>
            <a:r>
              <a:rPr lang="en-US" sz="2000" dirty="0">
                <a:latin typeface="Aptos Display"/>
              </a:rPr>
              <a:t>. </a:t>
            </a:r>
            <a:r>
              <a:rPr lang="en-US" sz="2000" dirty="0" err="1">
                <a:latin typeface="Aptos Display"/>
              </a:rPr>
              <a:t>Реалії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та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перспективи</a:t>
            </a:r>
            <a:r>
              <a:rPr lang="en-US" sz="2000" dirty="0">
                <a:latin typeface="Aptos Display"/>
              </a:rPr>
              <a:t>. - [</a:t>
            </a:r>
            <a:r>
              <a:rPr lang="en-US" sz="2000" dirty="0" err="1">
                <a:latin typeface="Aptos Display"/>
              </a:rPr>
              <a:t>Електронний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ресурс</a:t>
            </a:r>
            <a:r>
              <a:rPr lang="en-US" sz="2000" dirty="0">
                <a:latin typeface="Aptos Display"/>
              </a:rPr>
              <a:t>] - </a:t>
            </a:r>
            <a:r>
              <a:rPr lang="en-US" sz="2000" dirty="0" err="1">
                <a:latin typeface="Aptos Display"/>
              </a:rPr>
              <a:t>Режим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доступу</a:t>
            </a:r>
            <a:r>
              <a:rPr lang="en-US" sz="2000" dirty="0">
                <a:latin typeface="Aptos Display"/>
              </a:rPr>
              <a:t>: </a:t>
            </a:r>
            <a:r>
              <a:rPr lang="en-US" sz="2000" dirty="0">
                <a:latin typeface="Aptos Display"/>
                <a:hlinkClick r:id="rId4"/>
              </a:rPr>
              <a:t>https://ukrainaincognita.com</a:t>
            </a:r>
            <a:endParaRPr lang="en-US">
              <a:latin typeface="Aptos" panose="020B000402020202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ptos Display"/>
              </a:rPr>
              <a:t> ПЕРЕЛІК </a:t>
            </a:r>
            <a:r>
              <a:rPr lang="en-US" sz="2000" dirty="0" err="1">
                <a:latin typeface="Aptos Display"/>
              </a:rPr>
              <a:t>пам’яток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містобудування</a:t>
            </a:r>
            <a:r>
              <a:rPr lang="en-US" sz="2000" dirty="0">
                <a:latin typeface="Aptos Display"/>
              </a:rPr>
              <a:t>, </a:t>
            </a:r>
            <a:r>
              <a:rPr lang="en-US" sz="2000" dirty="0" err="1">
                <a:latin typeface="Aptos Display"/>
              </a:rPr>
              <a:t>архітектури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місцевого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значення</a:t>
            </a:r>
            <a:r>
              <a:rPr lang="en-US" sz="2000" dirty="0">
                <a:latin typeface="Aptos Display"/>
              </a:rPr>
              <a:t> в </a:t>
            </a:r>
            <a:r>
              <a:rPr lang="en-US" sz="2000" dirty="0" err="1">
                <a:latin typeface="Aptos Display"/>
              </a:rPr>
              <a:t>Кіровоградській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області</a:t>
            </a:r>
            <a:r>
              <a:rPr lang="en-US" sz="2000" dirty="0">
                <a:latin typeface="Aptos Display"/>
              </a:rPr>
              <a:t>.-[</a:t>
            </a:r>
            <a:r>
              <a:rPr lang="en-US" sz="2000" dirty="0" err="1">
                <a:latin typeface="Aptos Display"/>
              </a:rPr>
              <a:t>Електронний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ресурс</a:t>
            </a:r>
            <a:r>
              <a:rPr lang="en-US" sz="2000" dirty="0">
                <a:latin typeface="Aptos Display"/>
              </a:rPr>
              <a:t>] - </a:t>
            </a:r>
            <a:r>
              <a:rPr lang="en-US" sz="2000" dirty="0" err="1">
                <a:latin typeface="Aptos Display"/>
              </a:rPr>
              <a:t>Режим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доступу</a:t>
            </a:r>
            <a:r>
              <a:rPr lang="en-US" sz="2000" dirty="0">
                <a:latin typeface="Aptos Display"/>
              </a:rPr>
              <a:t>: </a:t>
            </a:r>
            <a:r>
              <a:rPr lang="en-US" sz="2000" dirty="0">
                <a:latin typeface="Aptos Display"/>
                <a:hlinkClick r:id="rId5"/>
              </a:rPr>
              <a:t>https://www.kr-admin.gov.ua</a:t>
            </a:r>
            <a:endParaRPr lang="en-US">
              <a:latin typeface="Aptos" panose="020B000402020202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err="1">
                <a:latin typeface="Aptos Display"/>
              </a:rPr>
              <a:t>Постриган</a:t>
            </a:r>
            <a:r>
              <a:rPr lang="en-US" sz="2000" dirty="0">
                <a:latin typeface="Aptos Display"/>
              </a:rPr>
              <a:t>. В., </a:t>
            </a:r>
            <a:r>
              <a:rPr lang="en-US" sz="2000" err="1">
                <a:latin typeface="Aptos Display"/>
              </a:rPr>
              <a:t>Сурмило</a:t>
            </a:r>
            <a:r>
              <a:rPr lang="en-US" sz="2000" dirty="0">
                <a:latin typeface="Aptos Display"/>
              </a:rPr>
              <a:t> В., </a:t>
            </a:r>
            <a:r>
              <a:rPr lang="en-US" sz="2000" err="1">
                <a:latin typeface="Aptos Display"/>
              </a:rPr>
              <a:t>Іванов</a:t>
            </a:r>
            <a:r>
              <a:rPr lang="en-US" sz="2000" dirty="0">
                <a:latin typeface="Aptos Display"/>
              </a:rPr>
              <a:t> Я. </a:t>
            </a:r>
            <a:r>
              <a:rPr lang="en-US" sz="2000" err="1">
                <a:latin typeface="Aptos Display"/>
              </a:rPr>
              <a:t>Стежками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err="1">
                <a:latin typeface="Aptos Display"/>
              </a:rPr>
              <a:t>старого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err="1">
                <a:latin typeface="Aptos Display"/>
              </a:rPr>
              <a:t>парку</a:t>
            </a:r>
            <a:r>
              <a:rPr lang="en-US" sz="2000" dirty="0">
                <a:latin typeface="Aptos Display"/>
              </a:rPr>
              <a:t> : </a:t>
            </a:r>
            <a:r>
              <a:rPr lang="en-US" sz="2000" err="1">
                <a:latin typeface="Aptos Display"/>
              </a:rPr>
              <a:t>Онуфріївка</a:t>
            </a:r>
            <a:r>
              <a:rPr lang="en-US" sz="2000" dirty="0">
                <a:latin typeface="Aptos Display"/>
              </a:rPr>
              <a:t>, 2022 р., 148 с. </a:t>
            </a:r>
            <a:endParaRPr lang="en-US">
              <a:latin typeface="Aptos" panose="020B000402020202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Aptos Display"/>
              </a:rPr>
              <a:t>Постриган</a:t>
            </a:r>
            <a:r>
              <a:rPr lang="en-US" sz="2000" dirty="0">
                <a:latin typeface="Aptos Display"/>
              </a:rPr>
              <a:t> В., </a:t>
            </a:r>
            <a:r>
              <a:rPr lang="en-US" sz="2000" dirty="0" err="1">
                <a:latin typeface="Aptos Display"/>
              </a:rPr>
              <a:t>Сурмило</a:t>
            </a:r>
            <a:r>
              <a:rPr lang="en-US" sz="2000" dirty="0">
                <a:latin typeface="Aptos Display"/>
              </a:rPr>
              <a:t> В. </a:t>
            </a:r>
            <a:r>
              <a:rPr lang="en-US" sz="2000" dirty="0" err="1">
                <a:latin typeface="Aptos Display"/>
              </a:rPr>
              <a:t>Історія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Онуфріївського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району</a:t>
            </a:r>
            <a:r>
              <a:rPr lang="en-US" sz="2000" dirty="0">
                <a:latin typeface="Aptos Display"/>
              </a:rPr>
              <a:t> : </a:t>
            </a:r>
            <a:r>
              <a:rPr lang="en-US" sz="2000" dirty="0" err="1">
                <a:latin typeface="Aptos Display"/>
              </a:rPr>
              <a:t>Кременчук</a:t>
            </a:r>
            <a:r>
              <a:rPr lang="en-US" sz="2000" dirty="0">
                <a:latin typeface="Aptos Display"/>
              </a:rPr>
              <a:t>, 2010 р.,176 с.</a:t>
            </a:r>
            <a:endParaRPr lang="en-US"/>
          </a:p>
          <a:p>
            <a:endParaRPr lang="en-US" dirty="0">
              <a:latin typeface="Aptos Displa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737AB-799E-DBDE-178F-9880BC616D60}"/>
              </a:ext>
            </a:extLst>
          </p:cNvPr>
          <p:cNvSpPr txBox="1"/>
          <p:nvPr/>
        </p:nvSpPr>
        <p:spPr>
          <a:xfrm>
            <a:off x="505791" y="3829878"/>
            <a:ext cx="44107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latin typeface="Aptos Display"/>
              </a:rPr>
              <a:t>Інтернет</a:t>
            </a:r>
            <a:r>
              <a:rPr lang="en-US" sz="3200" dirty="0" err="1">
                <a:latin typeface="Aptos Display"/>
              </a:rPr>
              <a:t>-ресурси</a:t>
            </a:r>
            <a:r>
              <a:rPr lang="en-US" sz="3200" dirty="0">
                <a:latin typeface="Aptos Display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41AEB-72F8-C47B-0636-4FFE90679D01}"/>
              </a:ext>
            </a:extLst>
          </p:cNvPr>
          <p:cNvSpPr txBox="1"/>
          <p:nvPr/>
        </p:nvSpPr>
        <p:spPr>
          <a:xfrm>
            <a:off x="627270" y="4746487"/>
            <a:ext cx="505128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hlinkClick r:id="rId6"/>
              </a:rPr>
              <a:t>http://librarychl.kr.ua</a:t>
            </a:r>
            <a:r>
              <a:rPr lang="en-US" sz="2000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hlinkClick r:id="rId7"/>
              </a:rPr>
              <a:t>https://uk.wikipedia.org/wiki</a:t>
            </a:r>
          </a:p>
        </p:txBody>
      </p:sp>
    </p:spTree>
    <p:extLst>
      <p:ext uri="{BB962C8B-B14F-4D97-AF65-F5344CB8AC3E}">
        <p14:creationId xmlns:p14="http://schemas.microsoft.com/office/powerpoint/2010/main" val="311436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9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007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378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70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C25583-736C-9D37-4B2C-9487CD56531D}"/>
              </a:ext>
            </a:extLst>
          </p:cNvPr>
          <p:cNvSpPr/>
          <p:nvPr/>
        </p:nvSpPr>
        <p:spPr>
          <a:xfrm>
            <a:off x="0" y="5416825"/>
            <a:ext cx="2418520" cy="14466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B0E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8F1B2-434C-CAF6-6E19-89040F15E917}"/>
              </a:ext>
            </a:extLst>
          </p:cNvPr>
          <p:cNvSpPr txBox="1"/>
          <p:nvPr/>
        </p:nvSpPr>
        <p:spPr>
          <a:xfrm>
            <a:off x="554935" y="5955195"/>
            <a:ext cx="13075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Онлайн гід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A45297ED-67F8-1A3B-981C-EEC90145C881}"/>
              </a:ext>
            </a:extLst>
          </p:cNvPr>
          <p:cNvSpPr/>
          <p:nvPr/>
        </p:nvSpPr>
        <p:spPr>
          <a:xfrm>
            <a:off x="1960217" y="5764696"/>
            <a:ext cx="916608" cy="7509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87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92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5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oken window in a building&#10;&#10;Автоматически созданное описание">
            <a:extLst>
              <a:ext uri="{FF2B5EF4-FFF2-40B4-BE49-F238E27FC236}">
                <a16:creationId xmlns:a16="http://schemas.microsoft.com/office/drawing/2014/main" id="{6DF4AAC6-95AD-5133-0A59-C7773F8B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68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1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/>
  <cp:lastModifiedBy>Богдан Гога</cp:lastModifiedBy>
  <cp:revision>122</cp:revision>
  <dcterms:created xsi:type="dcterms:W3CDTF">2024-04-19T08:42:43Z</dcterms:created>
  <dcterms:modified xsi:type="dcterms:W3CDTF">2024-04-19T17:16:08Z</dcterms:modified>
</cp:coreProperties>
</file>