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3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7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5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4/14/2024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249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4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Цветные шаблоны на небо">
            <a:extLst>
              <a:ext uri="{FF2B5EF4-FFF2-40B4-BE49-F238E27FC236}">
                <a16:creationId xmlns:a16="http://schemas.microsoft.com/office/drawing/2014/main" id="{260DCF10-BC04-236C-27D8-EFADB54A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693" r="-1" b="11015"/>
          <a:stretch/>
        </p:blipFill>
        <p:spPr>
          <a:xfrm>
            <a:off x="-1526" y="-1210155"/>
            <a:ext cx="12188951" cy="6857990"/>
          </a:xfrm>
          <a:prstGeom prst="rect">
            <a:avLst/>
          </a:prstGeom>
        </p:spPr>
      </p:pic>
      <p:grpSp>
        <p:nvGrpSpPr>
          <p:cNvPr id="20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32376-0701-46B9-A3A9-42FCE4D4B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5" y="1702643"/>
            <a:ext cx="7063739" cy="943721"/>
          </a:xfrm>
        </p:spPr>
        <p:txBody>
          <a:bodyPr>
            <a:normAutofit/>
          </a:bodyPr>
          <a:lstStyle/>
          <a:p>
            <a:r>
              <a:rPr lang="uk-UA" sz="2200" dirty="0">
                <a:solidFill>
                  <a:srgbClr val="FFFFFF"/>
                </a:solidFill>
              </a:rPr>
              <a:t>МАНДРУЮЧИ РІДНИМИ СТЕЖИНАМИ</a:t>
            </a:r>
            <a:br>
              <a:rPr lang="ru-RU" sz="2200" dirty="0">
                <a:solidFill>
                  <a:srgbClr val="FFFFFF"/>
                </a:solidFill>
              </a:rPr>
            </a:br>
            <a:endParaRPr lang="ru-RU" sz="22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9F947-9EA9-40BE-995F-9E5E77A6D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5" y="4255050"/>
            <a:ext cx="7063739" cy="13319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dirty="0">
                <a:solidFill>
                  <a:srgbClr val="FFFFFF"/>
                </a:solidFill>
              </a:rPr>
              <a:t>Виконавець: </a:t>
            </a:r>
            <a:r>
              <a:rPr lang="uk-UA" dirty="0" err="1">
                <a:solidFill>
                  <a:srgbClr val="FFFFFF"/>
                </a:solidFill>
              </a:rPr>
              <a:t>Гейко</a:t>
            </a:r>
            <a:r>
              <a:rPr lang="uk-UA" dirty="0">
                <a:solidFill>
                  <a:srgbClr val="FFFFFF"/>
                </a:solidFill>
              </a:rPr>
              <a:t> Артем Васильович, МАЛОКАХОВСЬКИЙ ЗАКЛАД ЗАГАЛЬНОЇ СЕРЕДНЬОЇ ОСВІТИ, 7 клас, КОМУНАЛЬНИЙ ЗАКЛАД «МАЛА АКАДЕМІЯ НАУК» УЧНІВСЬКОЇ МОЛОДІ ХЕРСОНСЬКОЇ ОБЛАСНОЇ РАДИ,  			            Керівник: Єрьоменко Вероніка Сергіївна</a:t>
            </a:r>
            <a:br>
              <a:rPr lang="ru-RU" dirty="0">
                <a:solidFill>
                  <a:srgbClr val="FFFFFF"/>
                </a:solidFill>
              </a:rPr>
            </a:b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3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4B612-1F62-400B-B9E4-8DC79B9F2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ТА ЗАВДАННЯ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765368-C211-4C2C-A152-672F9F3FA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4" y="1998107"/>
            <a:ext cx="10659110" cy="286178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Метою нашого </a:t>
            </a:r>
            <a:r>
              <a:rPr lang="uk-UA" dirty="0" err="1"/>
              <a:t>завданння</a:t>
            </a:r>
            <a:r>
              <a:rPr lang="uk-UA" dirty="0"/>
              <a:t> і дослідження та ознайомлення з історичними пам’ятками та загалом з історією місцевості. </a:t>
            </a:r>
          </a:p>
          <a:p>
            <a:pPr marL="0" indent="0">
              <a:buNone/>
            </a:pPr>
            <a:r>
              <a:rPr lang="uk-UA" dirty="0"/>
              <a:t>Виконуючи дослідницьку роботу було поставлено ряд завдань:</a:t>
            </a:r>
            <a:endParaRPr lang="ru-RU" dirty="0"/>
          </a:p>
          <a:p>
            <a:pPr lvl="0"/>
            <a:r>
              <a:rPr lang="uk-UA" dirty="0"/>
              <a:t>Ознайомлення з літературною базою науковців та краєзнавців й аналіз робіт;</a:t>
            </a:r>
            <a:endParaRPr lang="ru-RU" dirty="0"/>
          </a:p>
          <a:p>
            <a:pPr lvl="0"/>
            <a:r>
              <a:rPr lang="uk-UA" dirty="0"/>
              <a:t>Об’єднання інформації яку отримали з вже наявною;</a:t>
            </a:r>
            <a:endParaRPr lang="ru-RU" dirty="0"/>
          </a:p>
          <a:p>
            <a:pPr lvl="0"/>
            <a:r>
              <a:rPr lang="uk-UA" dirty="0"/>
              <a:t>Підкріплення інформації речовими джерелами – фото вулиць, пам’яток та визначних місць.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70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6AEAFD-A0FE-488C-8695-060F3D2D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213" y="458464"/>
            <a:ext cx="1065911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Проводячи віртуальну екскурсію пройдемо </a:t>
            </a:r>
            <a:r>
              <a:rPr lang="uk-UA" dirty="0" err="1"/>
              <a:t>найцікавишими</a:t>
            </a:r>
            <a:r>
              <a:rPr lang="uk-UA" dirty="0"/>
              <a:t> місцями нашого рідного краю.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17914C-A1AC-491F-90AE-DE1D51B63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6" y="1568123"/>
            <a:ext cx="5604524" cy="3721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B0F10-3DEA-4ACA-BC6B-F4E95B6F167E}"/>
              </a:ext>
            </a:extLst>
          </p:cNvPr>
          <p:cNvSpPr txBox="1"/>
          <p:nvPr/>
        </p:nvSpPr>
        <p:spPr>
          <a:xfrm>
            <a:off x="914400" y="5388746"/>
            <a:ext cx="39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Будинок культури сучасний вигляд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F2FA81-E9DC-46CA-8E91-83280E31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07" y="1349406"/>
            <a:ext cx="5460088" cy="41051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1F259F-ACF6-43F3-BF76-6AAA90A44EA9}"/>
              </a:ext>
            </a:extLst>
          </p:cNvPr>
          <p:cNvSpPr txBox="1"/>
          <p:nvPr/>
        </p:nvSpPr>
        <p:spPr>
          <a:xfrm>
            <a:off x="6676007" y="5632026"/>
            <a:ext cx="447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Осередок знань – </a:t>
            </a:r>
            <a:r>
              <a:rPr lang="uk-UA" dirty="0" err="1"/>
              <a:t>Малокаховський</a:t>
            </a:r>
            <a:r>
              <a:rPr lang="uk-UA" dirty="0"/>
              <a:t> ЗЗСО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0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57D123-142B-4E40-82C6-250717CC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2" y="158717"/>
            <a:ext cx="3899400" cy="63663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F995A-D082-4146-8080-59216B08059A}"/>
              </a:ext>
            </a:extLst>
          </p:cNvPr>
          <p:cNvSpPr txBox="1"/>
          <p:nvPr/>
        </p:nvSpPr>
        <p:spPr>
          <a:xfrm>
            <a:off x="4358937" y="158717"/>
            <a:ext cx="331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Центр релігійного життя – церква Святого Михайла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1CBAD2-8755-45C6-B593-CA60217F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70" y="923277"/>
            <a:ext cx="6324420" cy="46815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81733-9371-49E3-B78A-0DEC661B2B45}"/>
              </a:ext>
            </a:extLst>
          </p:cNvPr>
          <p:cNvSpPr txBox="1"/>
          <p:nvPr/>
        </p:nvSpPr>
        <p:spPr>
          <a:xfrm>
            <a:off x="6202319" y="5723059"/>
            <a:ext cx="4563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Історичні пам’ятки що зберігаються в музеї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898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281C4E-4F8D-40C7-9F53-F79145714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0" y="401075"/>
            <a:ext cx="5823351" cy="435133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5CEAB3-C7C6-4846-B363-4D99246A0C3F}"/>
              </a:ext>
            </a:extLst>
          </p:cNvPr>
          <p:cNvSpPr txBox="1"/>
          <p:nvPr/>
        </p:nvSpPr>
        <p:spPr>
          <a:xfrm>
            <a:off x="2483018" y="5306479"/>
            <a:ext cx="262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/>
              <a:t>Малокаховський</a:t>
            </a:r>
            <a:r>
              <a:rPr lang="uk-UA" dirty="0"/>
              <a:t> бір на березі річки Дніпро 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C9AFB-9E39-4831-84DA-6D42DC5BC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53" y="2743500"/>
            <a:ext cx="3609081" cy="4114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4F2517-1A8D-479D-A465-B9A85561B6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49" y="401075"/>
            <a:ext cx="5595891" cy="31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0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6425-A987-4082-9847-030780F4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19" y="320738"/>
            <a:ext cx="11414761" cy="88662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Вигляд </a:t>
            </a:r>
            <a:r>
              <a:rPr lang="uk-UA" dirty="0" err="1"/>
              <a:t>Малокаховки</a:t>
            </a:r>
            <a:r>
              <a:rPr lang="uk-UA" dirty="0"/>
              <a:t> з висоти пташиного </a:t>
            </a:r>
            <a:r>
              <a:rPr lang="uk-UA" dirty="0" err="1"/>
              <a:t>політу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7C6EC1-C8A5-456A-916C-2181E8785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10" y="1473693"/>
            <a:ext cx="6927323" cy="5182665"/>
          </a:xfrm>
        </p:spPr>
      </p:pic>
    </p:spTree>
    <p:extLst>
      <p:ext uri="{BB962C8B-B14F-4D97-AF65-F5344CB8AC3E}">
        <p14:creationId xmlns:p14="http://schemas.microsoft.com/office/powerpoint/2010/main" val="349365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F96FA-B76B-4574-99AD-6E8E7E0F6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 на останок: моя батьківщина </a:t>
            </a:r>
            <a:endParaRPr lang="ru-RU" dirty="0"/>
          </a:p>
        </p:txBody>
      </p:sp>
      <p:pic>
        <p:nvPicPr>
          <p:cNvPr id="10" name="What is Malokakhovka_">
            <a:hlinkClick r:id="" action="ppaction://media"/>
            <a:extLst>
              <a:ext uri="{FF2B5EF4-FFF2-40B4-BE49-F238E27FC236}">
                <a16:creationId xmlns:a16="http://schemas.microsoft.com/office/drawing/2014/main" id="{D831A4E3-81F9-4324-8530-379A2C4B1C1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813" y="1825625"/>
            <a:ext cx="10390187" cy="4351338"/>
          </a:xfrm>
        </p:spPr>
      </p:pic>
    </p:spTree>
    <p:extLst>
      <p:ext uri="{BB962C8B-B14F-4D97-AF65-F5344CB8AC3E}">
        <p14:creationId xmlns:p14="http://schemas.microsoft.com/office/powerpoint/2010/main" val="32165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96C34-AA3F-42E5-A2F8-CB5E1F5F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Висновок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290CE9-E556-4D32-8599-2B3B53A47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69" y="2447062"/>
            <a:ext cx="10326641" cy="2897295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В результаті дослідження вдалось більш глибино пізнати історію свого рідного краю, продемонструвавши красу села </a:t>
            </a:r>
            <a:r>
              <a:rPr lang="uk-UA" dirty="0" err="1"/>
              <a:t>Малокаховка</a:t>
            </a:r>
            <a:r>
              <a:rPr lang="uk-UA" dirty="0"/>
              <a:t> за допомогою літературних та речових джерел інформації: віртуально пройти по найвизначнішим місцям – будинок культури, школа, церква, музей та завітати до лісу.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10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C328A-E4A9-4933-848A-E832DCF0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Список використаних джерел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57C41-BCAD-4D31-ABD9-2EF51172A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25625"/>
            <a:ext cx="10659110" cy="238239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dirty="0"/>
              <a:t>Каховка. Історія - сучасність / уклад. О. </a:t>
            </a:r>
            <a:r>
              <a:rPr lang="uk-UA" dirty="0" err="1"/>
              <a:t>Карасевич</a:t>
            </a:r>
            <a:r>
              <a:rPr lang="uk-UA" dirty="0"/>
              <a:t>, О. </a:t>
            </a:r>
            <a:r>
              <a:rPr lang="uk-UA" dirty="0" err="1"/>
              <a:t>Вакулич</a:t>
            </a:r>
            <a:r>
              <a:rPr lang="uk-UA" dirty="0"/>
              <a:t>, С. Л. </a:t>
            </a:r>
            <a:r>
              <a:rPr lang="uk-UA" dirty="0" err="1"/>
              <a:t>Сидьолкіна</a:t>
            </a:r>
            <a:r>
              <a:rPr lang="uk-UA" dirty="0"/>
              <a:t>; </a:t>
            </a:r>
            <a:r>
              <a:rPr lang="uk-UA" dirty="0" err="1"/>
              <a:t>заг</a:t>
            </a:r>
            <a:r>
              <a:rPr lang="uk-UA" dirty="0"/>
              <a:t>. ред. О. </a:t>
            </a:r>
            <a:r>
              <a:rPr lang="uk-UA" dirty="0" err="1"/>
              <a:t>Вакулич</a:t>
            </a:r>
            <a:r>
              <a:rPr lang="uk-UA" dirty="0"/>
              <a:t>; </a:t>
            </a:r>
            <a:r>
              <a:rPr lang="uk-UA" dirty="0" err="1"/>
              <a:t>іст</a:t>
            </a:r>
            <a:r>
              <a:rPr lang="uk-UA" dirty="0"/>
              <a:t>. нарис С. Л. </a:t>
            </a:r>
            <a:r>
              <a:rPr lang="uk-UA" dirty="0" err="1"/>
              <a:t>Сидьолкіної</a:t>
            </a:r>
            <a:r>
              <a:rPr lang="uk-UA" dirty="0"/>
              <a:t>; </a:t>
            </a:r>
            <a:r>
              <a:rPr lang="uk-UA" dirty="0" err="1"/>
              <a:t>фотогр</a:t>
            </a:r>
            <a:r>
              <a:rPr lang="uk-UA" dirty="0"/>
              <a:t>. О. </a:t>
            </a:r>
            <a:r>
              <a:rPr lang="uk-UA" dirty="0" err="1"/>
              <a:t>Катюха</a:t>
            </a:r>
            <a:r>
              <a:rPr lang="uk-UA" dirty="0"/>
              <a:t> [та ін.]. - Вид. 2-ге, </a:t>
            </a:r>
            <a:r>
              <a:rPr lang="uk-UA" dirty="0" err="1"/>
              <a:t>допов</a:t>
            </a:r>
            <a:r>
              <a:rPr lang="uk-UA" dirty="0"/>
              <a:t>. зі змін. - Херсон: </a:t>
            </a:r>
            <a:r>
              <a:rPr lang="uk-UA" dirty="0" err="1"/>
              <a:t>Наддніпряночка</a:t>
            </a:r>
            <a:r>
              <a:rPr lang="uk-UA" dirty="0"/>
              <a:t>, 2011. - 115 с.:  </a:t>
            </a:r>
            <a:r>
              <a:rPr lang="uk-UA" dirty="0" err="1"/>
              <a:t>кольор</a:t>
            </a:r>
            <a:r>
              <a:rPr lang="uk-UA" dirty="0"/>
              <a:t>. фот., </a:t>
            </a:r>
            <a:r>
              <a:rPr lang="uk-UA" dirty="0" err="1"/>
              <a:t>іл</a:t>
            </a:r>
            <a:r>
              <a:rPr lang="uk-UA" dirty="0"/>
              <a:t>.</a:t>
            </a:r>
          </a:p>
          <a:p>
            <a:pPr marL="457200" indent="-457200">
              <a:buAutoNum type="arabicPeriod"/>
            </a:pPr>
            <a:r>
              <a:rPr lang="ru-RU" dirty="0" err="1"/>
              <a:t>Рижова</a:t>
            </a:r>
            <a:r>
              <a:rPr lang="ru-RU" dirty="0"/>
              <a:t> </a:t>
            </a:r>
            <a:r>
              <a:rPr lang="ru-RU" dirty="0" err="1"/>
              <a:t>Поліна</a:t>
            </a:r>
            <a:r>
              <a:rPr lang="ru-RU" dirty="0"/>
              <a:t>. </a:t>
            </a:r>
            <a:r>
              <a:rPr lang="ru-RU" dirty="0" err="1"/>
              <a:t>Каховський</a:t>
            </a:r>
            <a:r>
              <a:rPr lang="ru-RU" dirty="0"/>
              <a:t> район: [</a:t>
            </a:r>
            <a:r>
              <a:rPr lang="ru-RU" dirty="0" err="1"/>
              <a:t>сторінки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] / </a:t>
            </a:r>
            <a:r>
              <a:rPr lang="ru-RU" dirty="0" err="1"/>
              <a:t>Поліна</a:t>
            </a:r>
            <a:r>
              <a:rPr lang="ru-RU" dirty="0"/>
              <a:t> </a:t>
            </a:r>
            <a:r>
              <a:rPr lang="ru-RU" dirty="0" err="1"/>
              <a:t>Рижова</a:t>
            </a:r>
            <a:r>
              <a:rPr lang="ru-RU" dirty="0"/>
              <a:t> // </a:t>
            </a:r>
            <a:r>
              <a:rPr lang="ru-RU" dirty="0" err="1"/>
              <a:t>Акценти</a:t>
            </a:r>
            <a:r>
              <a:rPr lang="ru-RU" dirty="0"/>
              <a:t>. - 2009. - 16 верес. (№ 36). - С. 8.</a:t>
            </a:r>
          </a:p>
          <a:p>
            <a:pPr marL="457200" indent="-457200">
              <a:buAutoNum type="arabicPeriod"/>
            </a:pPr>
            <a:r>
              <a:rPr lang="ru-RU" dirty="0" err="1"/>
              <a:t>Яблонська</a:t>
            </a:r>
            <a:r>
              <a:rPr lang="ru-RU" dirty="0"/>
              <a:t> А.М. "</a:t>
            </a:r>
            <a:r>
              <a:rPr lang="ru-RU" dirty="0" err="1"/>
              <a:t>Каховщина</a:t>
            </a:r>
            <a:r>
              <a:rPr lang="ru-RU" dirty="0"/>
              <a:t> - </a:t>
            </a:r>
            <a:r>
              <a:rPr lang="ru-RU" dirty="0" err="1"/>
              <a:t>любов</a:t>
            </a:r>
            <a:r>
              <a:rPr lang="ru-RU" dirty="0"/>
              <a:t> моя": книга. - Херсон : </a:t>
            </a:r>
            <a:r>
              <a:rPr lang="ru-RU" dirty="0" err="1"/>
              <a:t>Наддніпряночка</a:t>
            </a:r>
            <a:r>
              <a:rPr lang="ru-RU" dirty="0"/>
              <a:t>, 2016. - 188 с. : </a:t>
            </a:r>
            <a:r>
              <a:rPr lang="ru-RU" dirty="0" err="1"/>
              <a:t>іл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334533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332</Words>
  <Application>Microsoft Office PowerPoint</Application>
  <PresentationFormat>Широкоэкранный</PresentationFormat>
  <Paragraphs>22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Nova</vt:lpstr>
      <vt:lpstr>ConfettiVTI</vt:lpstr>
      <vt:lpstr>МАНДРУЮЧИ РІДНИМИ СТЕЖИНАМИ </vt:lpstr>
      <vt:lpstr>МЕТА ТА ЗАВДАННЯ</vt:lpstr>
      <vt:lpstr>Презентация PowerPoint</vt:lpstr>
      <vt:lpstr>Презентация PowerPoint</vt:lpstr>
      <vt:lpstr>Презентация PowerPoint</vt:lpstr>
      <vt:lpstr>Вигляд Малокаховки з висоти пташиного політу</vt:lpstr>
      <vt:lpstr>І на останок: моя батьківщина </vt:lpstr>
      <vt:lpstr>Висновок </vt:lpstr>
      <vt:lpstr>Список використаних джерел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МАНДРУЮЧИ РІДНИМИ СТЕЖИНАМИ </dc:title>
  <dc:creator>User</dc:creator>
  <cp:lastModifiedBy>User</cp:lastModifiedBy>
  <cp:revision>1</cp:revision>
  <dcterms:created xsi:type="dcterms:W3CDTF">2024-04-14T10:26:36Z</dcterms:created>
  <dcterms:modified xsi:type="dcterms:W3CDTF">2024-04-14T11:25:43Z</dcterms:modified>
</cp:coreProperties>
</file>