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15e8e7c62ca8f58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15e8e7c62ca8f58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15e8e7c62ca8f58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15e8e7c62ca8f58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15e8e7c62ca8f58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15e8e7c62ca8f58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15e8e7c62ca8f58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15e8e7c62ca8f58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15e8e7c62ca8f58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15e8e7c62ca8f58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15e8e7c62ca8f58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15e8e7c62ca8f58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15e8e7c62ca8f58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15e8e7c62ca8f58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15e8e7c62ca8f58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15e8e7c62ca8f58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15e8e7c62ca8f58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15e8e7c62ca8f58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15e8e7c62ca8f58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15e8e7c62ca8f58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15e8e7c62ca8f58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15e8e7c62ca8f58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15e8e7c62ca8f58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15e8e7c62ca8f58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15e8e7c62ca8f58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15e8e7c62ca8f58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15e8e7c62ca8f58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15e8e7c62ca8f58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25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