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7"/>
  </p:notesMasterIdLst>
  <p:sldIdLst>
    <p:sldId id="256" r:id="rId2"/>
    <p:sldId id="257" r:id="rId3"/>
    <p:sldId id="266" r:id="rId4"/>
    <p:sldId id="258" r:id="rId5"/>
    <p:sldId id="269" r:id="rId6"/>
    <p:sldId id="271" r:id="rId7"/>
    <p:sldId id="274" r:id="rId8"/>
    <p:sldId id="272" r:id="rId9"/>
    <p:sldId id="273" r:id="rId10"/>
    <p:sldId id="261" r:id="rId11"/>
    <p:sldId id="264" r:id="rId12"/>
    <p:sldId id="275" r:id="rId13"/>
    <p:sldId id="259" r:id="rId14"/>
    <p:sldId id="267" r:id="rId15"/>
    <p:sldId id="268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2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5CAEF-50B1-4EE1-9939-F169AE71CF1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944A-CBD9-4D37-94A7-97F63673A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5944A-CBD9-4D37-94A7-97F63673A9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001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81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73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0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956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28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1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42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67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669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10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C534-07DB-42B6-847D-F70B7F32A2F5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8E39A-0A10-4716-81AF-558D0A4CC2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362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410" y="182478"/>
            <a:ext cx="11821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Р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ІВНЕНСЬКА МАЛА АКАДЕМІЯ НАУК УЧНІВСЬКОЇ МОЛОДІ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Всеукраїнський інтерактивний конкурс «</a:t>
            </a:r>
            <a:r>
              <a:rPr lang="uk-UA" sz="3200" b="1" dirty="0" err="1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МАН-Юніор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 Дослідник»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</a:rPr>
              <a:t>Відділення Історії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550" y="2967335"/>
            <a:ext cx="11006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Туристичними стежками с. </a:t>
            </a:r>
            <a:r>
              <a:rPr lang="uk-UA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Кам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uk-UA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яне</a:t>
            </a:r>
            <a:endParaRPr lang="uk-UA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5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8" y="166256"/>
            <a:ext cx="4348922" cy="651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39" y="181925"/>
            <a:ext cx="5917890" cy="631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5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301008"/>
            <a:ext cx="6592783" cy="420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61" y="435164"/>
            <a:ext cx="4816283" cy="624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4092" y="14514"/>
            <a:ext cx="374294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Слід Божої Матері</a:t>
            </a:r>
          </a:p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(урочище </a:t>
            </a:r>
            <a:r>
              <a:rPr lang="uk-UA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Дуброва</a:t>
            </a:r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03" y="1244132"/>
            <a:ext cx="7077705" cy="530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5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1" y="1284941"/>
            <a:ext cx="5747658" cy="431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02" y="545141"/>
            <a:ext cx="4881670" cy="57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5875" y="842971"/>
            <a:ext cx="11673837" cy="49859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Висновки</a:t>
            </a:r>
          </a:p>
          <a:p>
            <a:r>
              <a:rPr lang="uk-UA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Під час роботи над </a:t>
            </a:r>
            <a:r>
              <a:rPr lang="uk-U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історико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– краєзнавчим туристичним </a:t>
            </a:r>
          </a:p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маршрутом було зібрано спогади старожилів про</a:t>
            </a:r>
          </a:p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пам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ятки та сфотографовано їх.</a:t>
            </a:r>
          </a:p>
          <a:p>
            <a:r>
              <a:rPr lang="uk-UA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Село </a:t>
            </a:r>
            <a:r>
              <a:rPr lang="uk-U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Кам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uk-U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яне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його околиці є перспективним туристичним </a:t>
            </a:r>
          </a:p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маршрутом. Для себе я дізналася дуже багато цікавої та</a:t>
            </a:r>
          </a:p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корисної інформації. Планую ознайомити з даним</a:t>
            </a:r>
          </a:p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проєктом</a:t>
            </a:r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своїх однокласників та членів історичного гуртка.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253474"/>
            <a:ext cx="10668000" cy="64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17126" y="124691"/>
            <a:ext cx="6511637" cy="6248400"/>
          </a:xfrm>
        </p:spPr>
        <p:txBody>
          <a:bodyPr>
            <a:normAutofit fontScale="90000"/>
          </a:bodyPr>
          <a:lstStyle/>
          <a:p>
            <a:pPr algn="l"/>
            <a:r>
              <a:rPr lang="uk-UA" sz="3100" b="1" dirty="0" err="1" smtClean="0">
                <a:solidFill>
                  <a:srgbClr val="FF0000"/>
                </a:solidFill>
              </a:rPr>
              <a:t>Проєкт</a:t>
            </a:r>
            <a:r>
              <a:rPr lang="uk-UA" sz="3100" b="1" dirty="0" smtClean="0">
                <a:solidFill>
                  <a:srgbClr val="FF0000"/>
                </a:solidFill>
              </a:rPr>
              <a:t> підготувала:</a:t>
            </a:r>
            <a:br>
              <a:rPr lang="uk-UA" sz="3100" b="1" dirty="0" smtClean="0">
                <a:solidFill>
                  <a:srgbClr val="FF0000"/>
                </a:solidFill>
              </a:rPr>
            </a:br>
            <a:r>
              <a:rPr lang="uk-UA" sz="3100" b="1" dirty="0" err="1" smtClean="0">
                <a:solidFill>
                  <a:srgbClr val="7030A0"/>
                </a:solidFill>
              </a:rPr>
              <a:t>Воробей</a:t>
            </a:r>
            <a:r>
              <a:rPr lang="uk-UA" sz="3100" b="1" dirty="0" smtClean="0">
                <a:solidFill>
                  <a:srgbClr val="7030A0"/>
                </a:solidFill>
              </a:rPr>
              <a:t> Ганна Іванівна</a:t>
            </a: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b="1" dirty="0" smtClean="0">
                <a:solidFill>
                  <a:srgbClr val="002060"/>
                </a:solidFill>
              </a:rPr>
              <a:t>учениця 7 класу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err="1" smtClean="0">
                <a:solidFill>
                  <a:srgbClr val="002060"/>
                </a:solidFill>
              </a:rPr>
              <a:t>Кам'янського</a:t>
            </a:r>
            <a:r>
              <a:rPr lang="uk-UA" sz="3100" b="1" dirty="0" smtClean="0">
                <a:solidFill>
                  <a:srgbClr val="002060"/>
                </a:solidFill>
              </a:rPr>
              <a:t> ліцею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err="1" smtClean="0">
                <a:solidFill>
                  <a:srgbClr val="002060"/>
                </a:solidFill>
              </a:rPr>
              <a:t>Березівської</a:t>
            </a:r>
            <a:r>
              <a:rPr lang="uk-UA" sz="3100" b="1" dirty="0" smtClean="0">
                <a:solidFill>
                  <a:srgbClr val="002060"/>
                </a:solidFill>
              </a:rPr>
              <a:t> сільської ради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Сарненського району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Рівненської області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FF0000"/>
                </a:solidFill>
              </a:rPr>
              <a:t>Науковий керівник:</a:t>
            </a:r>
            <a:br>
              <a:rPr lang="uk-UA" sz="3100" b="1" dirty="0" smtClean="0">
                <a:solidFill>
                  <a:srgbClr val="FF0000"/>
                </a:solidFill>
              </a:rPr>
            </a:br>
            <a:r>
              <a:rPr lang="uk-UA" sz="3100" b="1" dirty="0" smtClean="0">
                <a:solidFill>
                  <a:srgbClr val="7030A0"/>
                </a:solidFill>
              </a:rPr>
              <a:t>Коханевич Світлана Григорівна</a:t>
            </a:r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вчитель історії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err="1" smtClean="0">
                <a:solidFill>
                  <a:srgbClr val="002060"/>
                </a:solidFill>
              </a:rPr>
              <a:t>Кам'янського</a:t>
            </a:r>
            <a:r>
              <a:rPr lang="uk-UA" sz="3100" b="1" dirty="0" smtClean="0">
                <a:solidFill>
                  <a:srgbClr val="002060"/>
                </a:solidFill>
              </a:rPr>
              <a:t> ліцею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err="1" smtClean="0">
                <a:solidFill>
                  <a:srgbClr val="002060"/>
                </a:solidFill>
              </a:rPr>
              <a:t>Березівської</a:t>
            </a:r>
            <a:r>
              <a:rPr lang="uk-UA" sz="3100" b="1" dirty="0" smtClean="0">
                <a:solidFill>
                  <a:srgbClr val="002060"/>
                </a:solidFill>
              </a:rPr>
              <a:t> сільської ради 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Сарненського району</a:t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Рівненської області</a:t>
            </a:r>
            <a:r>
              <a:rPr lang="uk-UA" sz="3200" b="1" dirty="0" smtClean="0">
                <a:solidFill>
                  <a:srgbClr val="002060"/>
                </a:solidFill>
              </a:rPr>
              <a:t/>
            </a:r>
            <a:br>
              <a:rPr lang="uk-UA" sz="3200" b="1" dirty="0" smtClean="0">
                <a:solidFill>
                  <a:srgbClr val="002060"/>
                </a:solidFill>
              </a:rPr>
            </a:b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5421" r="14165" b="27109"/>
          <a:stretch/>
        </p:blipFill>
        <p:spPr bwMode="auto">
          <a:xfrm>
            <a:off x="360218" y="221672"/>
            <a:ext cx="4350327" cy="624662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7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4291" y="1080655"/>
            <a:ext cx="10790052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Мета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проєкту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окреслити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історико-краєзнавчий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туристичний маршрут в           с.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Кам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яне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Сарненського району Рівненської області. </a:t>
            </a:r>
          </a:p>
          <a:p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Завдання –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ознайомити з визначними місцями 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с.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Кам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яне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його околиці</a:t>
            </a:r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10224" y="-249382"/>
            <a:ext cx="45402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Карта маршруту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21875" r="27426" b="16193"/>
          <a:stretch/>
        </p:blipFill>
        <p:spPr bwMode="auto">
          <a:xfrm>
            <a:off x="1177635" y="413239"/>
            <a:ext cx="9268691" cy="64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6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113" y="81124"/>
            <a:ext cx="11901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Курганці</a:t>
            </a:r>
            <a:r>
              <a:rPr lang="uk-UA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– назва урочища, де знаходяться кургани (чітко простежується 15курганів),  можливо це залишки поховань. За легендою, там поховані місцеві жителі,  які загинули внаслідок нападу татар. Обстеження археологами проведено не було.</a:t>
            </a:r>
          </a:p>
          <a:p>
            <a:pPr algn="ctr"/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5" name="Picture 3" descr="C:\Users\Admin\Desktop\МАН Юныор Аня Воробей\Изображение 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7" y="1524228"/>
            <a:ext cx="7112101" cy="53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17000" r="23430" b="18781"/>
          <a:stretch/>
        </p:blipFill>
        <p:spPr bwMode="auto">
          <a:xfrm rot="5400000">
            <a:off x="-207279" y="983137"/>
            <a:ext cx="5803974" cy="45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47011" y="767585"/>
            <a:ext cx="70523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Кам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’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яний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 хрест в урочищі Загребелля.</a:t>
            </a:r>
          </a:p>
          <a:p>
            <a:pPr algn="ctr"/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 За переказами старожилів, </a:t>
            </a: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хрест встановили на місці загибелі </a:t>
            </a: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панської дочки.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58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86" y="98617"/>
            <a:ext cx="4995573" cy="66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30068" y="1542592"/>
            <a:ext cx="4798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яний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хрест біля Дуба (назва частини села)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126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МАН Юныор Аня Воробей\IMG_3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906" y="1592162"/>
            <a:ext cx="5808469" cy="43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0127" y="30171"/>
            <a:ext cx="9139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Пам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’</a:t>
            </a:r>
            <a:r>
              <a:rPr lang="uk-UA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ятник</a:t>
            </a:r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пані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Палєчної</a:t>
            </a:r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Тетяни Михайлівни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147" name="Picture 3" descr="C:\Users\Admin\Desktop\МАН Юныор Аня Воробей\IMG_3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1828" y="1592162"/>
            <a:ext cx="5808469" cy="43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40273" y="154862"/>
            <a:ext cx="9068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яні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хрести на кладовищі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078192"/>
            <a:ext cx="4525963" cy="540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51" y="1011600"/>
            <a:ext cx="4220204" cy="57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216</Words>
  <Application>Microsoft Office PowerPoint</Application>
  <PresentationFormat>Произвольный</PresentationFormat>
  <Paragraphs>29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Проєкт підготувала: Воробей Ганна Іванівна учениця 7 класу Кам'янського ліцею  Березівської сільської ради  Сарненського району Рівненської області Науковий керівник: Коханевич Світлана Григорівна вчитель історії  Кам'янського ліцею  Березівської сільської ради  Сарненського району Рівненської області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48</cp:revision>
  <dcterms:created xsi:type="dcterms:W3CDTF">2023-04-08T13:48:42Z</dcterms:created>
  <dcterms:modified xsi:type="dcterms:W3CDTF">2024-04-16T03:40:32Z</dcterms:modified>
</cp:coreProperties>
</file>