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7" r:id="rId3"/>
    <p:sldId id="266" r:id="rId4"/>
    <p:sldId id="264" r:id="rId5"/>
    <p:sldId id="260" r:id="rId6"/>
    <p:sldId id="270" r:id="rId7"/>
    <p:sldId id="261" r:id="rId8"/>
    <p:sldId id="259" r:id="rId9"/>
    <p:sldId id="269" r:id="rId10"/>
    <p:sldId id="263" r:id="rId11"/>
    <p:sldId id="271" r:id="rId12"/>
    <p:sldId id="262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13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7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08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4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4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5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4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8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6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AA67-F0AE-40CA-8F50-DF74D88B3E4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FFE5C6-481A-43B7-BFE1-5F8DDB1C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6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AF2D-F911-4DF6-A1DB-65738232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3" y="331304"/>
            <a:ext cx="10152890" cy="157369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виникнення Привокзальної площі  у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м.Харкові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CE98A-C5F5-461E-9DFF-F284738F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11128514" cy="42719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Волошан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Софія Володимирівна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заклад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Харківський ліцей №28 Харківської міської ради», 9 клас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Харківське територіальне відділення Малої академії наук України м. Харків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Степаніщева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Олександра Миколаївна, учитель історії.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53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:a16="http://schemas.microsoft.com/office/drawing/2014/main" id="{A6DFD710-A798-40AD-B1F0-CDB4CF72A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8" y="1252787"/>
            <a:ext cx="7158934" cy="375844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2E9A7-451C-479D-89F0-DECB97537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63" y="602075"/>
            <a:ext cx="2632720" cy="3273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68067-7841-4B1B-B76E-E662962E9D39}"/>
              </a:ext>
            </a:extLst>
          </p:cNvPr>
          <p:cNvSpPr txBox="1"/>
          <p:nvPr/>
        </p:nvSpPr>
        <p:spPr>
          <a:xfrm flipH="1">
            <a:off x="1325217" y="2292626"/>
            <a:ext cx="1722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A805B-5A5F-49AD-A3CA-2FAECFAFED31}"/>
              </a:ext>
            </a:extLst>
          </p:cNvPr>
          <p:cNvSpPr txBox="1"/>
          <p:nvPr/>
        </p:nvSpPr>
        <p:spPr>
          <a:xfrm flipH="1">
            <a:off x="2083351" y="5014743"/>
            <a:ext cx="7262191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1982 р. з південного боку був прибудований 16-поверховий будинок готелю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Експрес» на 54 номери.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8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48DA6C-B653-4174-AC93-D58AB1CB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89" y="559622"/>
            <a:ext cx="4639011" cy="3479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F600DC-0129-4D8A-AB1C-DB74B179F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0" y="3429000"/>
            <a:ext cx="6693553" cy="3090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DA1DD5-A51F-4AF1-A4C7-5E8145770243}"/>
              </a:ext>
            </a:extLst>
          </p:cNvPr>
          <p:cNvSpPr txBox="1"/>
          <p:nvPr/>
        </p:nvSpPr>
        <p:spPr>
          <a:xfrm>
            <a:off x="7241199" y="3965302"/>
            <a:ext cx="46390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У1975р.,з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введенням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першої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черги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метрополітену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міський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громадський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транспорт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виведений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відправлення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Привокзальної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  а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прибуття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створено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трамвайне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коло.                                             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2002р.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ух транспорту перенесено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південну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21000-65BF-48A5-A61C-ABEC971AB4C3}"/>
              </a:ext>
            </a:extLst>
          </p:cNvPr>
          <p:cNvSpPr txBox="1"/>
          <p:nvPr/>
        </p:nvSpPr>
        <p:spPr>
          <a:xfrm>
            <a:off x="3658567" y="1595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Південна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Привокзальної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F8191-598E-4728-A315-553700AE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64" y="717038"/>
            <a:ext cx="4527845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397F8E-353F-4234-B8AE-9BE11B7839F4}"/>
              </a:ext>
            </a:extLst>
          </p:cNvPr>
          <p:cNvSpPr txBox="1"/>
          <p:nvPr/>
        </p:nvSpPr>
        <p:spPr>
          <a:xfrm>
            <a:off x="2584174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8813D8-6D3C-4146-B236-4E50861A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3" y="903691"/>
            <a:ext cx="7572229" cy="50506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95048-E737-4481-B115-164513545C72}"/>
              </a:ext>
            </a:extLst>
          </p:cNvPr>
          <p:cNvSpPr txBox="1"/>
          <p:nvPr/>
        </p:nvSpPr>
        <p:spPr>
          <a:xfrm rot="10800000" flipV="1">
            <a:off x="2875722" y="6123542"/>
            <a:ext cx="8865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Північна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Привокзальної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104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622937-049C-414A-A71E-5C37356E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237" y="1304924"/>
            <a:ext cx="8895867" cy="4936849"/>
          </a:xfrm>
        </p:spPr>
        <p:txBody>
          <a:bodyPr>
            <a:normAutofit fontScale="32500" lnSpcReduction="20000"/>
          </a:bodyPr>
          <a:lstStyle/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 використані  джерела, визначено етапи формування ансамблю Привокзальної площі.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етап. Середина 1860-х – 1880-ті рр. Спорудження першого харківського залізничного вокзалу,  формування первинної структури площі.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етап. Середина 1890-х – 1910-ті рр. Розширення та модернізація вокзалу, формування південної частини  забудови площі.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етап. Середина 1920-х – початок 1930-х рр. Оформлення східної та північної сторони Привокзальної площі.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етап. Початок 1950-х – 1960-ті рр. Повоєнне відновлення вокзалу, розширення Привокзальної площі, зміна її функціональної структури.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етап. Середина 1970-х – 1980-ті рр. Розширення залізничного вокзалу. Зміни структури Привокзальної площі, </a:t>
            </a:r>
            <a:r>
              <a:rPr lang="uk-UA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введенням в дію першої черги метрополітену. 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етап. Середина 1990-х – 2000-ті рр.  Проведення капітальної реконструкції та комплексного благоустрою основної північної частини  Привокзальної площі перед будівлею вокзалу.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6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5A9A-0937-4F8B-8A13-90A7B0A1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Використані джерела: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9B644-58A8-4572-A4B8-5129DFEA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38962" cy="43997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-К.: ГУГКК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1993 - 46 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Багалій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Д.І.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Слобідської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Дельта, 1990 - 256 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намісництва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ст. - К.: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думка, 1991. – 220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моя мала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За ред. І.Ф. Прокопенка.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Харків:ХДПУ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2002 - 544 с.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https://www.057.ua/amp/news/3622278/vid-misca-z-bolotami-do-golovnoi-zaliznicnoi-stancii-mista-istoria-viniknenna-privokzalnoi-plosi-u-harkovi-foto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https://mykharkov.info/catalog/privokzalnaya-ploshhad.html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https://kharkov-future.com.ua/uk/articles/2553-istoriya-privokzalnoi-ploschi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7AB14-668E-4F49-95DF-0576E2C8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11" y="1323975"/>
            <a:ext cx="9085953" cy="50370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роботи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вивчення історії розвитку Привокзальної площі      м. Харкова.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знайти інформаційну базу; визначити етапи формування ансамблю Привокзальної площі в Харкові.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Привокзальна площа м. Харкова.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Предмет дослідження: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будівлі архітектурного ансамблю площі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49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1E482C-30E5-4007-88E0-E2015537A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558695"/>
            <a:ext cx="5695122" cy="38747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09978-2185-4378-BB58-A300E9C76DBF}"/>
              </a:ext>
            </a:extLst>
          </p:cNvPr>
          <p:cNvSpPr txBox="1"/>
          <p:nvPr/>
        </p:nvSpPr>
        <p:spPr>
          <a:xfrm rot="10800000" flipH="1" flipV="1">
            <a:off x="980659" y="4850296"/>
            <a:ext cx="4426228" cy="163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Привокзальної площі у Харкові розпочалося наприкінці 60 -х років19ст. під час спорудження станції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Курсько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-Харківської-Азовської залізниці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92202338-0163-4C8D-BF5D-FDB06A75A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99" y="2613474"/>
            <a:ext cx="4879844" cy="40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D13230-C116-4D0C-B7B5-245A2321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94" y="1696953"/>
            <a:ext cx="6048324" cy="388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B7BA8-68C1-4088-8A79-AB15B219D071}"/>
              </a:ext>
            </a:extLst>
          </p:cNvPr>
          <p:cNvSpPr txBox="1"/>
          <p:nvPr/>
        </p:nvSpPr>
        <p:spPr>
          <a:xfrm rot="10800000" flipH="1" flipV="1">
            <a:off x="1085427" y="1368037"/>
            <a:ext cx="39723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1868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-1870 р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побудовано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перш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харківськ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вокзал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архітектора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А.Тон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Двоповерхова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будівля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розташовувал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центральній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ривокзальної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EC825-AECE-42EA-9157-DD4F3F1160A8}"/>
              </a:ext>
            </a:extLst>
          </p:cNvPr>
          <p:cNvSpPr txBox="1"/>
          <p:nvPr/>
        </p:nvSpPr>
        <p:spPr>
          <a:xfrm rot="10800000" flipV="1">
            <a:off x="1085427" y="3136265"/>
            <a:ext cx="36940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1888 р. губернський архітектор Б.С. Покровський виконав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планування всієї прилеглої території,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яким було визначено місце розташування будівлі вокзалу  та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намічені вулиці, що підходять до нього.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Провідну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роль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ансамблю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зіграв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будинок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вокзалу.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3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41B7F-A1D8-425B-B967-6053754C8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9" y="1829524"/>
            <a:ext cx="5670919" cy="3778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C9CDD-1B79-4FB6-9BE5-5D3EF9AF2787}"/>
              </a:ext>
            </a:extLst>
          </p:cNvPr>
          <p:cNvSpPr txBox="1"/>
          <p:nvPr/>
        </p:nvSpPr>
        <p:spPr>
          <a:xfrm flipH="1">
            <a:off x="838198" y="2133600"/>
            <a:ext cx="33732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передвоєнний час у 1912-1914 роках на Привокзальній площі було побудовано одну із найбільших і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наймасштабніших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будівель міста Харкова  того часу – Управління Південної залізничної дороги в стилі неокласицизму за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проєктом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О.І. Дмитрієва (1878 – 1959).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852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DDA6D9-75D3-4000-9A80-729AE094963B}"/>
              </a:ext>
            </a:extLst>
          </p:cNvPr>
          <p:cNvSpPr txBox="1"/>
          <p:nvPr/>
        </p:nvSpPr>
        <p:spPr>
          <a:xfrm rot="10800000" flipH="1" flipV="1">
            <a:off x="1415496" y="4412180"/>
            <a:ext cx="3352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Саме будівля Управління Південної залізничної дороги розділила  площу на дві частини – південну і північну.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2760A-C6AF-4880-B86B-EADB5C9E8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68" y="812398"/>
            <a:ext cx="6551544" cy="52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8202AE-5ED0-4723-8A55-39DBB4126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5" y="1513840"/>
            <a:ext cx="6096000" cy="38303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75E01-FB98-4EA0-B365-4DE9BEBBCB12}"/>
              </a:ext>
            </a:extLst>
          </p:cNvPr>
          <p:cNvSpPr txBox="1"/>
          <p:nvPr/>
        </p:nvSpPr>
        <p:spPr>
          <a:xfrm rot="10800000" flipV="1">
            <a:off x="786847" y="3712944"/>
            <a:ext cx="44129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1926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році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східній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розташовувався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галасливий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привокзальній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заклали великий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будинок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робітників-залізничників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А.Н.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Бекетова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8BD0C3-CAAA-41A0-842B-4DF7CB570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6" y="365125"/>
            <a:ext cx="4572000" cy="304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CDCD7C-DFE5-4278-A2D7-671386AAA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52" y="4748087"/>
            <a:ext cx="4435252" cy="2109913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99E1DDA5-269F-4DFE-8CE8-1BD3ED9F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21" y="2393739"/>
            <a:ext cx="4229661" cy="2808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143ED4-D0F1-4459-9E5C-A22D2BB5DA26}"/>
              </a:ext>
            </a:extLst>
          </p:cNvPr>
          <p:cNvSpPr txBox="1"/>
          <p:nvPr/>
        </p:nvSpPr>
        <p:spPr>
          <a:xfrm flipH="1">
            <a:off x="609596" y="2393739"/>
            <a:ext cx="4810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У 1927-му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північній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стороні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архітектора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А.Г.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Мордвинова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почалося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будівництво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Поштамту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стилі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конструктивізму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чином, сформувалися східна та північна сторони Привокзальної площі.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249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92C9B-B969-4AD2-B8AC-9901EDB6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1901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9965EA-5B0D-4BAE-993C-B6D61ACB6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559592"/>
            <a:ext cx="4819321" cy="28506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3D44D-EFE4-4A41-AE22-228121A0D9E1}"/>
              </a:ext>
            </a:extLst>
          </p:cNvPr>
          <p:cNvSpPr txBox="1"/>
          <p:nvPr/>
        </p:nvSpPr>
        <p:spPr>
          <a:xfrm flipH="1">
            <a:off x="1477394" y="4410880"/>
            <a:ext cx="3753542" cy="225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1952 р.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завершилося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будівництво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нового вокзалу      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Харків-Пасажирський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  за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Г.Волошина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             Є.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Лимаря,Б.Мезенцева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стилі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ампір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елементами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класицизму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48606-46AD-480F-9802-756DA0E1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36" y="3435861"/>
            <a:ext cx="4505740" cy="32291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14738-4067-41AE-B1BC-12E618125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7394" y="559592"/>
            <a:ext cx="4688253" cy="3119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5059D7-EDD4-49D5-9559-B65AD7773744}"/>
              </a:ext>
            </a:extLst>
          </p:cNvPr>
          <p:cNvSpPr txBox="1"/>
          <p:nvPr/>
        </p:nvSpPr>
        <p:spPr>
          <a:xfrm>
            <a:off x="773521" y="3709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		1869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FC14A-7564-4D38-BAF1-887155BB0093}"/>
              </a:ext>
            </a:extLst>
          </p:cNvPr>
          <p:cNvSpPr txBox="1"/>
          <p:nvPr/>
        </p:nvSpPr>
        <p:spPr>
          <a:xfrm>
            <a:off x="9860619" y="3472011"/>
            <a:ext cx="954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1901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F5E34-FD1C-4A6D-B22A-D41A12D056D8}"/>
              </a:ext>
            </a:extLst>
          </p:cNvPr>
          <p:cNvSpPr txBox="1"/>
          <p:nvPr/>
        </p:nvSpPr>
        <p:spPr>
          <a:xfrm flipH="1">
            <a:off x="4994681" y="55082"/>
            <a:ext cx="4108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Будівлі</a:t>
            </a:r>
            <a:r>
              <a:rPr lang="ru-RU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вокзалу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6664531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533</TotalTime>
  <Words>693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Історія виникнення Привокзальної площі  у м.Харкові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1901 р. 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Привокзальної площі  у Харькові</dc:title>
  <dc:creator>Пользователь</dc:creator>
  <cp:lastModifiedBy>Пользователь</cp:lastModifiedBy>
  <cp:revision>24</cp:revision>
  <dcterms:created xsi:type="dcterms:W3CDTF">2024-04-12T21:05:01Z</dcterms:created>
  <dcterms:modified xsi:type="dcterms:W3CDTF">2024-04-14T16:04:43Z</dcterms:modified>
</cp:coreProperties>
</file>