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337" y="1988840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Оглядова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екскурсія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м.Шепетівка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933"/>
            <a:ext cx="594677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37890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Роботу виконала:</a:t>
            </a:r>
          </a:p>
          <a:p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Войтюк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Кароліна Сергіївна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здобувач освіти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класу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Шепетівського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навчально-виховного комплексу №3 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у складі Загальноосвітня школа І-ІІІ ступенів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ім. Н. Рибака та ліцей з посиленою військово-фізичною підготовкою» Хмельницької області</a:t>
            </a:r>
          </a:p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Науковий керівник: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Оніщук Мирослава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Вікторівна, учитель 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історії та правознавства 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3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841248"/>
          </a:xfrm>
        </p:spPr>
        <p:txBody>
          <a:bodyPr>
            <a:normAutofit/>
          </a:bodyPr>
          <a:lstStyle/>
          <a:p>
            <a:r>
              <a:rPr lang="uk-UA" sz="1400" dirty="0" smtClean="0"/>
              <a:t>-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А де ж герої Другої світової війни?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- Ти знаєш. Сьогодні хочу показати місця злочинів радянської влади.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15473"/>
            <a:ext cx="4824536" cy="362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35257"/>
            <a:ext cx="270079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499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1181816"/>
          </a:xfrm>
        </p:spPr>
        <p:txBody>
          <a:bodyPr>
            <a:no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Є пропозиція! Ходімо в парк відпочинку. Там затінок. І є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морозимо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А в наступну поїздку відвідаємо музей пропаганди.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а чому музей пропаганди?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а це вже зовсім інша історія…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7" y="1484784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0728"/>
            <a:ext cx="3405758" cy="22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3047567" cy="406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210" y="4221088"/>
            <a:ext cx="347766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" y="4323818"/>
            <a:ext cx="3301645" cy="220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9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772817"/>
            <a:ext cx="8511480" cy="4302970"/>
          </a:xfrm>
        </p:spPr>
        <p:txBody>
          <a:bodyPr>
            <a:noAutofit/>
          </a:bodyPr>
          <a:lstStyle/>
          <a:p>
            <a:pPr marL="457200" algn="just">
              <a:lnSpc>
                <a:spcPct val="150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Для цього дослідження були використані фотодокументи, архівні документи та </a:t>
            </a:r>
            <a:r>
              <a:rPr lang="uk-UA" sz="1800" dirty="0" err="1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інтернет-ресурси</a:t>
            </a:r>
            <a:r>
              <a:rPr lang="uk-UA" sz="180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. В результаті було здійснено екскурс до пам’яток, оминаючи бюсти, пам’ятники, які відносяться до періоду СРСР. Місто, яке немає замків, середньовічних площ, може приваблювати туристів завдяки цукровому заводу з давньою історією та готелем зі 100-літньою історією. І не тільки… І не потрібно асоціювати місто з танком, пам’ятником В.Котика і музеєм пропаганди.  </a:t>
            </a:r>
            <a:r>
              <a:rPr lang="uk-UA" sz="160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uk-UA" sz="160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53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Мета: виховувати любов до рідного міста, поглиблювати знання про його історію; формувати громадські почуття належності до рідної землі, гордості за своє місто, за його історію; розвивати бажання робити своє місто ще кращим, піклуватися про його естетичний та екологічний стан.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6166" y="2060848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уявлення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надати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рідне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не 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систематизувати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пам'ятки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виховувати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краю.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екологічну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культуру.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Виховувати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гордості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край;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розвивати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творчий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потенціал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над проектом;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	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привчати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завершувати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розпочату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справу.</a:t>
            </a:r>
          </a:p>
        </p:txBody>
      </p:sp>
    </p:spTree>
    <p:extLst>
      <p:ext uri="{BB962C8B-B14F-4D97-AF65-F5344CB8AC3E}">
        <p14:creationId xmlns:p14="http://schemas.microsoft.com/office/powerpoint/2010/main" val="3497322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93" y="0"/>
            <a:ext cx="8686800" cy="1646039"/>
          </a:xfrm>
        </p:spPr>
        <p:txBody>
          <a:bodyPr>
            <a:norm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привіт! Я така щаслива тебе бачити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Ну ти ж запрошувала в гості. От я і приїхала! Ти стільки розповідала, що я з нетерпінням чекаю на зустріч з твоїм містом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Звичайно!  Починаємо подорож з головних воріт міста. Залізничний вокзал. А бачив він чимало подій. І не завжди приємні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03239"/>
            <a:ext cx="42862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57192"/>
            <a:ext cx="4984065" cy="161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" y="3262541"/>
            <a:ext cx="4556745" cy="359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34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399" y="3265332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1928 року в обох напрямах крізь станцію проїздив Остап Вишня. Про станцію Шепетівка та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Шепетівську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митницю він неодноразово згадував у творі «Вишневі усмішки закордонні»:</a:t>
            </a:r>
          </a:p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Шепетівка...А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ви знаєте, під'їжджаючи до Шепетівки, якось тобі робиться «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каламітно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». Не те, що тобі там доведеться через митницю проходити... Під'їжджаючи до Шепетівки, хочеться назад чкурнути. Перескочиш-бо Шепетівку, і нікого ж у тебе не буде... Анікогісінько... А коли вже з Шепетівки на Здолбунів їдеш, тоді тихо-тихо у вагоні... Ще тижнів три до від'їзду з Німеччини починаються балачки: Та воно все гаразд, а от як Шепетівка... А Шепетівка ведмедів не пропускає... Невже ж Шепетівка й до ширінки додивлятиметься? Що ви мені з отою Шепетівкою?...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Шепетівські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митні урядовці-веселий народ. Найулюбленіша у них фраза «Не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полагаєтся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2238117" cy="314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6632"/>
            <a:ext cx="398908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31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- </a:t>
            </a:r>
            <a:r>
              <a:rPr lang="uk-UA" sz="1600" dirty="0" smtClean="0"/>
              <a:t>Потрібно десь поселитись? Є ідея. Чудовий готель в центрі міста з гарною архітектурою і майже 100-літньою історією. Як тобі готель?</a:t>
            </a:r>
            <a:br>
              <a:rPr lang="uk-UA" sz="1600" dirty="0" smtClean="0"/>
            </a:br>
            <a:r>
              <a:rPr lang="uk-UA" sz="1600" dirty="0" smtClean="0"/>
              <a:t>-  мені дуже подобається!!!</a:t>
            </a:r>
            <a:endParaRPr lang="uk-UA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3744416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3400">
            <a:off x="198277" y="4222922"/>
            <a:ext cx="3410117" cy="227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593">
            <a:off x="5117586" y="4218101"/>
            <a:ext cx="3424575" cy="22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" y="1271018"/>
            <a:ext cx="285750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73" y="1196752"/>
            <a:ext cx="190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02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976" y="17806"/>
            <a:ext cx="8686800" cy="1106938"/>
          </a:xfrm>
        </p:spPr>
        <p:txBody>
          <a:bodyPr>
            <a:normAutofit fontScale="90000"/>
          </a:bodyPr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- А як щодо чаю? Тільки з цукром!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- Ходімо на цукровий завод. 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- Я зрозуміла по фото, що побудований ще в 1846 р. Але як виглядає в наші дні?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ого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!!! 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3816424" cy="370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8786"/>
            <a:ext cx="4818112" cy="255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-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Вулиця, по якій ми йдемо, раніше називалася шосейна. 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9406"/>
            <a:ext cx="4536504" cy="294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06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no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-А що за камінь?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Це Петлюра виступав в місті, в 1919 році.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дивно. Про ваше місто розповідають як про пострадянське з радянськими пам’ятками.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 тим, хто таке розповідає, потрібно приїхати до цього файного міста! 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663991" cy="48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471417" cy="33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670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uk-UA" sz="1600" dirty="0" smtClean="0"/>
              <a:t>-</a:t>
            </a:r>
            <a:r>
              <a:rPr lang="uk-UA" dirty="0" smtClean="0"/>
              <a:t> </a:t>
            </a: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Подивись ліворуч. Ти здогадалася, що за споруда?</a:t>
            </a:r>
            <a:br>
              <a:rPr lang="uk-UA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- так. Це синагога. </a:t>
            </a:r>
            <a:br>
              <a:rPr lang="uk-UA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- різниця на фото в сто років.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333808" cy="47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64" y="2389816"/>
            <a:ext cx="467636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6077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284</TotalTime>
  <Words>296</Words>
  <Application>Microsoft Office PowerPoint</Application>
  <PresentationFormat>Экран (4:3)</PresentationFormat>
  <Paragraphs>32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Презентация PowerPoint</vt:lpstr>
      <vt:lpstr>Презентация PowerPoint</vt:lpstr>
      <vt:lpstr>- привіт! Я така щаслива тебе бачити - Ну ти ж запрошувала в гості. От я і приїхала! Ти стільки розповідала, що я з нетерпінням чекаю на зустріч з твоїм містом - Звичайно!  Починаємо подорож з головних воріт міста. Залізничний вокзал. А бачив він чимало подій. І не завжди приємні.</vt:lpstr>
      <vt:lpstr>Презентация PowerPoint</vt:lpstr>
      <vt:lpstr>- Потрібно десь поселитись? Є ідея. Чудовий готель в центрі міста з гарною архітектурою і майже 100-літньою історією. Як тобі готель? -  мені дуже подобається!!!</vt:lpstr>
      <vt:lpstr> - А як щодо чаю? Тільки з цукром! - Ходімо на цукровий завод.  - Я зрозуміла по фото, що побудований ще в 1846 р. Але як виглядає в наші дні? - ого!!! </vt:lpstr>
      <vt:lpstr>- Вулиця, по якій ми йдемо, раніше називалася шосейна.  </vt:lpstr>
      <vt:lpstr>-А що за камінь? - Це Петлюра виступав в місті, в 1919 році. - дивно. Про ваше місто розповідають як про пострадянське з радянськими пам’ятками. - тим, хто таке розповідає, потрібно приїхати до цього файного міста! </vt:lpstr>
      <vt:lpstr>- Подивись ліворуч. Ти здогадалася, що за споруда? - так. Це синагога.  - різниця на фото в сто років.</vt:lpstr>
      <vt:lpstr>- А де ж герої Другої світової війни? - Ти знаєш. Сьогодні хочу показати місця злочинів радянської влади.</vt:lpstr>
      <vt:lpstr>- Є пропозиція! Ходімо в парк відпочинку. Там затінок. І є морозимо. А в наступну поїздку відвідаємо музей пропаганди. - а чому музей пропаганди? - а це вже зовсім інша історія… </vt:lpstr>
      <vt:lpstr>Для цього дослідження були використані фотодокументи, архівні документи та інтернет-ресурси. В результаті було здійснено екскурс до пам’яток, оминаючи бюсти, пам’ятники, які відносяться до періоду СРСР. Місто, яке немає замків, середньовічних площ, може приваблювати туристів завдяки цукровому заводу з давньою історією та готелем зі 100-літньою історією. І не тільки… І не потрібно асоціювати місто з танком, пам’ятником В.Котика і музеєм пропаганди.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</cp:revision>
  <dcterms:created xsi:type="dcterms:W3CDTF">2024-04-14T11:47:52Z</dcterms:created>
  <dcterms:modified xsi:type="dcterms:W3CDTF">2024-04-14T17:09:07Z</dcterms:modified>
</cp:coreProperties>
</file>