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A6BF-12BC-40C4-A36F-B6960F5E625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CFB5-463C-487F-BD92-2C563161C6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23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FB5-463C-487F-BD92-2C563161C6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6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FB5-463C-487F-BD92-2C563161C6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3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FB5-463C-487F-BD92-2C563161C6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3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33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49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20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84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6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87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3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96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71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2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0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6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8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5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6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EDD2D-17DD-43C6-BBE4-01C951014A09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13683C-24AA-4479-9CC1-5FAC7E8847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5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652950" y="3768398"/>
            <a:ext cx="2965622" cy="296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38896" y="2922324"/>
            <a:ext cx="2438400" cy="27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91978" y="387178"/>
            <a:ext cx="5132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селом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з пам’ятками польського військового поселення.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1084" y="2940254"/>
            <a:ext cx="4020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Вакулко Христина Олександрівна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учениця 10-Б класу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Зносицького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Немовицької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ради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Сарненського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Рівненської області.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15051" y="179035"/>
            <a:ext cx="2595717" cy="3379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450226" y="179035"/>
            <a:ext cx="2685535" cy="337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44233" y="706017"/>
            <a:ext cx="3137351" cy="2325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308" y="4996270"/>
            <a:ext cx="39129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Неля Сергіївна, вчитель історії.</a:t>
            </a:r>
          </a:p>
          <a:p>
            <a:endParaRPr lang="uk-UA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62" y="3982815"/>
            <a:ext cx="2726726" cy="21506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1412" y="692817"/>
            <a:ext cx="3140815" cy="23556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0" y="3187562"/>
            <a:ext cx="2229198" cy="22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3120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5" y="551935"/>
            <a:ext cx="9870688" cy="1204784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джерел: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рідного краю: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Довідкове видання. – Видавництво «Волинські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обереги», 2015 р.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Коток С.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голандської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«укріплення»//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Сарненські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новини.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– 7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Лотоцька О. Чи знаєте ви історію свого села, селища?//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Сарненські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новини. – 2007. – 1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Лотоцька О.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зносились//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Сарненські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новини. – 2007. – 27 вересня.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Історичне краєзнавство Волині. - Рівне : ПП ДМ, 2008.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Цинкаловський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Стара Волинь і Волинське Полісся. Т.1. – Вінніпег, 1984.</a:t>
            </a:r>
          </a:p>
        </p:txBody>
      </p:sp>
    </p:spTree>
    <p:extLst>
      <p:ext uri="{BB962C8B-B14F-4D97-AF65-F5344CB8AC3E}">
        <p14:creationId xmlns:p14="http://schemas.microsoft.com/office/powerpoint/2010/main" val="163421439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0" y="281630"/>
            <a:ext cx="8526162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історичне минуле села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період 20-30 років ХХ століття, його історичні місця та архітектурні пам'ятки даного періоду; розкрити зв’язок історії рідного села з історією України та всесвітньою історією; виховувати любов та почуття патріотизму до рідного краю.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0" y="1826583"/>
            <a:ext cx="9201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зібрати та проаналізувати інформацію про події минулого рідного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в період 20-30 років ХХ століття;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визначити стан наукового дослідження проблеми та джерельну базу;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визначити історичні відомості у краєзнавчій музейній кімнаті;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опрацювати літературу про рідний край у сільській бібліотеці;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узагальнити та систематизувати всю інформацію про військове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 на території села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створити екскурсійний маршрут польськими пам'ятками села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6" y="4716127"/>
            <a:ext cx="589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 rot="534285">
            <a:off x="9590191" y="510715"/>
            <a:ext cx="2211811" cy="2983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9491">
            <a:off x="9332176" y="992307"/>
            <a:ext cx="2657406" cy="1993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486191"/>
            <a:ext cx="671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B1457-32D7-1137-2724-07E1973E9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16">
            <a:off x="7486650" y="3422462"/>
            <a:ext cx="2333625" cy="311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1293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5525" y="970080"/>
            <a:ext cx="5931243" cy="1721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53763" y="2928726"/>
            <a:ext cx="5923005" cy="1631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095632" y="313071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 влада дбала про укріплення своїх кордонів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кордону з Радянською Росією. Тому вона будувала потужні укріплення.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140939" y="111450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Ризького мирного договору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березня 1921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наші землі опинилися під владою Польщі . </a:t>
            </a:r>
          </a:p>
          <a:p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097" y="4608040"/>
            <a:ext cx="2916195" cy="222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723503" y="4608040"/>
            <a:ext cx="2953265" cy="222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6845643" y="4607345"/>
            <a:ext cx="2660822" cy="223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6726195" y="949661"/>
            <a:ext cx="2736113" cy="3610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9558433" y="0"/>
            <a:ext cx="263356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00" y="4704486"/>
            <a:ext cx="2572508" cy="1929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00" y="1001320"/>
            <a:ext cx="2408603" cy="3471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65" y="4724422"/>
            <a:ext cx="2715297" cy="2036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1" y="4693841"/>
            <a:ext cx="2664939" cy="1998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40" y="222845"/>
            <a:ext cx="2559221" cy="1919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18" y="4768170"/>
            <a:ext cx="2487596" cy="18656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62" y="2480959"/>
            <a:ext cx="2528107" cy="18960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31418" y="2042984"/>
            <a:ext cx="248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 стін</a:t>
            </a:r>
          </a:p>
        </p:txBody>
      </p:sp>
    </p:spTree>
    <p:extLst>
      <p:ext uri="{BB962C8B-B14F-4D97-AF65-F5344CB8AC3E}">
        <p14:creationId xmlns:p14="http://schemas.microsoft.com/office/powerpoint/2010/main" val="277474978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2022" y="461319"/>
            <a:ext cx="9292281" cy="8402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452691" y="655939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 будували вздовж кордону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 проходив по річці Корчик та Случ.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022" y="1837038"/>
            <a:ext cx="3945924" cy="436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535827" y="1837038"/>
            <a:ext cx="5890054" cy="4366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23" y="1977852"/>
            <a:ext cx="5532661" cy="4002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8367" y="6121483"/>
            <a:ext cx="301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Річка Случ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1977853"/>
            <a:ext cx="3959001" cy="36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655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51" y="1366263"/>
            <a:ext cx="5962650" cy="43726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13470" y="172995"/>
            <a:ext cx="9638271" cy="10214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наділи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зносичан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20-30 рр.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</a:t>
            </a:r>
          </a:p>
        </p:txBody>
      </p:sp>
    </p:spTree>
    <p:extLst>
      <p:ext uri="{BB962C8B-B14F-4D97-AF65-F5344CB8AC3E}">
        <p14:creationId xmlns:p14="http://schemas.microsoft.com/office/powerpoint/2010/main" val="144983013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72649" y="691979"/>
            <a:ext cx="5090983" cy="194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998041" y="989473"/>
            <a:ext cx="44401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підвозити будівельні матеріали на будівництво дотів та шлюзів на річці Случ із сторони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Немовичі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проклали вузькоколійку.</a:t>
            </a: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72649" y="2933602"/>
            <a:ext cx="5090983" cy="1631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99188" y="3148983"/>
            <a:ext cx="4761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південного боку села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поляки побудували невеличке військове містечко і планували збудувати аеродром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493072"/>
            <a:ext cx="4815635" cy="612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672649" y="4885038"/>
            <a:ext cx="5090983" cy="17299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876532" y="5149846"/>
            <a:ext cx="4683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містечка була огороджена колючим дротом. Біля входу стояла капличка і великий дерев’яний гриб. Тут стояв вартовий.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1" y="3865948"/>
            <a:ext cx="3978799" cy="2668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1" y="675436"/>
            <a:ext cx="4010864" cy="30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96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557" y="296562"/>
            <a:ext cx="11359978" cy="1433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716691" y="413089"/>
            <a:ext cx="11013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містечка було три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двохповерхових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будівлі: казарма для жовнірів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штабне приміщення(канцелярія) та навчальний корпус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також склад. Неподалік казарми був споруджений великий плац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біля якого височіла скульптура Божої Матері. Кожного дня на плац виводили жовнірів на вранішню і вечірню молитву та військове навчання.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97" y="2215978"/>
            <a:ext cx="3624649" cy="2965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370172" y="2207740"/>
            <a:ext cx="3589638" cy="298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8204886" y="2207739"/>
            <a:ext cx="3138617" cy="3707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2" y="2380735"/>
            <a:ext cx="3448908" cy="2586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6" y="2370437"/>
            <a:ext cx="3418703" cy="256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61" y="2295609"/>
            <a:ext cx="2648466" cy="35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25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2053" y="266937"/>
            <a:ext cx="2800865" cy="361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935536" y="272730"/>
            <a:ext cx="2973859" cy="364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54444" y="4057994"/>
            <a:ext cx="10723219" cy="20553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153297" y="4272677"/>
            <a:ext cx="1037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у вересні 1939 року на територію краю ввійшли радянські війська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гарнізон військового містечка здався майже без бою.(поляки чекали ворога із Східної сторони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більшовики ввійшли із Заходу. Жерла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дотах практично не могли повернути на Захід)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58794" y="266937"/>
            <a:ext cx="2800866" cy="364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94" y="423456"/>
            <a:ext cx="2496065" cy="3328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78" y="362465"/>
            <a:ext cx="2491174" cy="3321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11" y="423455"/>
            <a:ext cx="2521019" cy="33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208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6022" y="477795"/>
            <a:ext cx="804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               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562" y="1466335"/>
            <a:ext cx="8707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-Визначивши та проаналізувавши всю опрацьовану інформацію, можна зробити висновки про те, що моє рідне село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Зносичі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хоча і є невеликим, проте має багату і дуже цікаву історію;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-історія села тісно пов’язана не тільки з історією України, а й з історією Європи;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-20-30 роки ХХ століття залишили для нас цікаві архітектурні пам'ятки, які зацікавлять багатьох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своім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столітнім існуванням;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-краса природи та патріотизм моїх односельчан зачарують всіх гостей та туристів.</a:t>
            </a:r>
          </a:p>
        </p:txBody>
      </p:sp>
    </p:spTree>
    <p:extLst>
      <p:ext uri="{BB962C8B-B14F-4D97-AF65-F5344CB8AC3E}">
        <p14:creationId xmlns:p14="http://schemas.microsoft.com/office/powerpoint/2010/main" val="37030360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631</Words>
  <Application>Microsoft Office PowerPoint</Application>
  <PresentationFormat>Широкий екран</PresentationFormat>
  <Paragraphs>43</Paragraphs>
  <Slides>10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Список використаних джерел:  Історія рідного краю: Сарненщина. Довідкове видання. – Видавництво «Волинські обереги», 2015 р.  Коток С. Тинне – з голандської «укріплення»//Сарненські новини. – Сарни, 2005. – 7 липня.  Лотоцька О. Чи знаєте ви історію свого села, селища?//Сарненські новини. – 2007. – 1 березня.  Лотоцька О. Зносичі… зносились//Сарненські новини. – 2007. – 27 вересня.  Прищепа Б., Прищепа О. Історичне краєзнавство Волині. - Рівне : ПП ДМ, 2008.  Цинкаловський О. Стара Волинь і Волинське Полісся. Т.1. – Вінніпег, 1984.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TPCUser</cp:lastModifiedBy>
  <cp:revision>35</cp:revision>
  <dcterms:created xsi:type="dcterms:W3CDTF">2024-04-13T11:36:02Z</dcterms:created>
  <dcterms:modified xsi:type="dcterms:W3CDTF">2024-04-15T07:17:53Z</dcterms:modified>
</cp:coreProperties>
</file>