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effectLst/>
              </a:rPr>
              <a:t>Волинське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відділення</a:t>
            </a:r>
            <a:r>
              <a:rPr lang="ru-RU" sz="2000" dirty="0">
                <a:effectLst/>
              </a:rPr>
              <a:t> МАН </a:t>
            </a:r>
            <a:r>
              <a:rPr lang="ru-RU" sz="2000" dirty="0" err="1">
                <a:effectLst/>
              </a:rPr>
              <a:t>України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НВК «ЗОШ І-ІІІ </a:t>
            </a:r>
            <a:r>
              <a:rPr lang="ru-RU" sz="2000" dirty="0" err="1">
                <a:effectLst/>
              </a:rPr>
              <a:t>ступенів-ліцей</a:t>
            </a:r>
            <a:r>
              <a:rPr lang="ru-RU" sz="2000" dirty="0">
                <a:effectLst/>
              </a:rPr>
              <a:t>» № 1 </a:t>
            </a:r>
            <a:r>
              <a:rPr lang="ru-RU" sz="2000" dirty="0" err="1">
                <a:effectLst/>
              </a:rPr>
              <a:t>ім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Євгена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Шабліовського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м. </a:t>
            </a:r>
            <a:r>
              <a:rPr lang="ru-RU" sz="2000" dirty="0" err="1">
                <a:effectLst/>
              </a:rPr>
              <a:t>Каменя-Каширського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Волинської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області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               </a:t>
            </a:r>
            <a:r>
              <a:rPr lang="ru-RU" sz="3200" dirty="0" err="1" smtClean="0">
                <a:effectLst/>
              </a:rPr>
              <a:t>Юніор-Дослідник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    </a:t>
            </a:r>
            <a:r>
              <a:rPr lang="ru-RU" sz="3200" dirty="0" err="1" smtClean="0">
                <a:effectLst/>
              </a:rPr>
              <a:t>Історія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«Із попелу забуття»</a:t>
            </a:r>
            <a:br>
              <a:rPr lang="uk-UA" dirty="0" smtClean="0"/>
            </a:br>
            <a:r>
              <a:rPr lang="uk-UA" dirty="0" smtClean="0"/>
              <a:t>              </a:t>
            </a:r>
            <a:r>
              <a:rPr lang="uk-UA" sz="2000" dirty="0" smtClean="0"/>
              <a:t>Підготував:</a:t>
            </a:r>
            <a:br>
              <a:rPr lang="uk-UA" sz="2000" dirty="0" smtClean="0"/>
            </a:br>
            <a:r>
              <a:rPr lang="uk-UA" sz="2000" dirty="0" smtClean="0"/>
              <a:t>                                   </a:t>
            </a:r>
            <a:r>
              <a:rPr lang="uk-UA" sz="2000" dirty="0" err="1" smtClean="0"/>
              <a:t>Бірук</a:t>
            </a:r>
            <a:r>
              <a:rPr lang="uk-UA" sz="2000" dirty="0" smtClean="0"/>
              <a:t> Владислав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46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8" b="31058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Залишки єврейських надгробних плит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07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Дорога з міста до с. </a:t>
            </a:r>
            <a:r>
              <a:rPr lang="uk-UA" sz="2000" dirty="0" err="1"/>
              <a:t>Гута-Камінька</a:t>
            </a:r>
            <a:r>
              <a:rPr lang="uk-UA" sz="2000" dirty="0"/>
              <a:t>. Поряд з дорогою місце поховання розстріляних НКВД </a:t>
            </a:r>
            <a:r>
              <a:rPr lang="uk-UA" sz="2000" dirty="0" err="1"/>
              <a:t>истами</a:t>
            </a:r>
            <a:r>
              <a:rPr lang="uk-UA" sz="2000" dirty="0"/>
              <a:t> 12 призовників які запізнились до </a:t>
            </a:r>
            <a:r>
              <a:rPr lang="uk-UA" sz="2000" dirty="0" err="1"/>
              <a:t>військомату</a:t>
            </a:r>
            <a:r>
              <a:rPr lang="uk-UA" sz="20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11" y="274638"/>
            <a:ext cx="6111278" cy="4572000"/>
          </a:xfrm>
        </p:spPr>
      </p:pic>
    </p:spTree>
    <p:extLst>
      <p:ext uri="{BB962C8B-B14F-4D97-AF65-F5344CB8AC3E}">
        <p14:creationId xmlns:p14="http://schemas.microsoft.com/office/powerpoint/2010/main" val="177656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30" y="1481138"/>
            <a:ext cx="604974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30" y="1481138"/>
            <a:ext cx="604974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>
                <a:effectLst/>
              </a:rPr>
              <a:t>Місце де розташовувався хутір </a:t>
            </a:r>
            <a:r>
              <a:rPr lang="uk-UA" sz="3100" dirty="0" err="1">
                <a:effectLst/>
              </a:rPr>
              <a:t>Дубицьк</a:t>
            </a:r>
            <a:r>
              <a:rPr lang="uk-UA" sz="3100" dirty="0">
                <a:effectLst/>
              </a:rPr>
              <a:t>. 300 –т літній дуб свідок тих часів.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35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</a:rPr>
              <a:t> </a:t>
            </a:r>
            <a:r>
              <a:rPr lang="uk-UA" sz="4000" dirty="0">
                <a:effectLst/>
              </a:rPr>
              <a:t>На місці розстрілу жителів с. </a:t>
            </a:r>
            <a:r>
              <a:rPr lang="uk-UA" sz="4000" dirty="0" err="1">
                <a:effectLst/>
              </a:rPr>
              <a:t>Підцир’я</a:t>
            </a:r>
            <a:r>
              <a:rPr lang="uk-UA" sz="4000" dirty="0">
                <a:effectLst/>
              </a:rPr>
              <a:t> воїнами УПА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C:\Users\User\Desktop\фото васіна екскурсія\изображение_viber_2022-11-20_17-26-55-1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30" y="1481138"/>
            <a:ext cx="604974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30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>
                <a:effectLst/>
              </a:rPr>
              <a:t>Відпочинок під час екскурсії. Милуємось Поліськими краєвидами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 descr="C:\Users\User\Desktop\фото васіна екскурсія\изображение_viber_2022-11-20_17-26-52-33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30" y="1481138"/>
            <a:ext cx="604974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56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Бірук</a:t>
            </a:r>
            <a:r>
              <a:rPr lang="uk-UA" dirty="0" smtClean="0"/>
              <a:t> Владислав </a:t>
            </a:r>
            <a:r>
              <a:rPr lang="uk-UA" dirty="0" err="1" smtClean="0"/>
              <a:t>Олексанрович</a:t>
            </a:r>
            <a:r>
              <a:rPr lang="uk-UA" dirty="0" smtClean="0"/>
              <a:t>, учень 8 В класу ОЗЗСО «</a:t>
            </a:r>
            <a:r>
              <a:rPr lang="uk-UA" dirty="0" err="1" smtClean="0"/>
              <a:t>Камінь-Каширський</a:t>
            </a:r>
            <a:r>
              <a:rPr lang="uk-UA" dirty="0" smtClean="0"/>
              <a:t> ліцей №1 ім. Є.Шабліовського.</a:t>
            </a:r>
          </a:p>
          <a:p>
            <a:r>
              <a:rPr lang="uk-UA" dirty="0" err="1" smtClean="0"/>
              <a:t>Хоббі-</a:t>
            </a:r>
            <a:r>
              <a:rPr lang="uk-UA" dirty="0" smtClean="0"/>
              <a:t> </a:t>
            </a:r>
            <a:r>
              <a:rPr lang="uk-UA" dirty="0" err="1" smtClean="0"/>
              <a:t>істоія</a:t>
            </a:r>
            <a:r>
              <a:rPr lang="uk-UA" dirty="0" smtClean="0"/>
              <a:t> ,краєзнавство, колекціоную монети, гроші та військові шеврони.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Роботу виконав: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8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Фінюк</a:t>
            </a:r>
            <a:r>
              <a:rPr lang="uk-UA" dirty="0" smtClean="0"/>
              <a:t> Сергій Миколайович – вчитель історії та Захисту України </a:t>
            </a:r>
            <a:r>
              <a:rPr lang="uk-UA" dirty="0"/>
              <a:t>ОЗЗСО «</a:t>
            </a:r>
            <a:r>
              <a:rPr lang="uk-UA" dirty="0" err="1"/>
              <a:t>Камінь-Каширський</a:t>
            </a:r>
            <a:r>
              <a:rPr lang="uk-UA" dirty="0"/>
              <a:t> ліцей №1 ім. Є.Шабліовського.</a:t>
            </a:r>
          </a:p>
          <a:p>
            <a:pPr marL="109728" indent="0">
              <a:buNone/>
            </a:pPr>
            <a:r>
              <a:rPr lang="uk-UA" dirty="0" smtClean="0"/>
              <a:t>М. </a:t>
            </a:r>
            <a:r>
              <a:rPr lang="uk-UA" dirty="0" err="1" smtClean="0"/>
              <a:t>Камінь-Каширський</a:t>
            </a:r>
            <a:r>
              <a:rPr lang="uk-UA" dirty="0" smtClean="0"/>
              <a:t> </a:t>
            </a:r>
          </a:p>
          <a:p>
            <a:pPr marL="109728" indent="0">
              <a:buNone/>
            </a:pPr>
            <a:r>
              <a:rPr lang="uk-UA" dirty="0" smtClean="0"/>
              <a:t>Волинської області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Науковий керівник: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0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вивчення історії рідного </a:t>
            </a:r>
            <a:r>
              <a:rPr lang="uk-UA" dirty="0" smtClean="0"/>
              <a:t>краю</a:t>
            </a:r>
          </a:p>
          <a:p>
            <a:r>
              <a:rPr lang="uk-UA" dirty="0" smtClean="0"/>
              <a:t>складання </a:t>
            </a:r>
            <a:r>
              <a:rPr lang="uk-UA" dirty="0" err="1"/>
              <a:t>історико-туристичного</a:t>
            </a:r>
            <a:r>
              <a:rPr lang="uk-UA" dirty="0"/>
              <a:t> маршруту околицями  Каменя – </a:t>
            </a:r>
            <a:r>
              <a:rPr lang="uk-UA" dirty="0" err="1"/>
              <a:t>Каширського</a:t>
            </a:r>
            <a:r>
              <a:rPr lang="uk-UA" dirty="0"/>
              <a:t> </a:t>
            </a:r>
          </a:p>
          <a:p>
            <a:r>
              <a:rPr lang="uk-UA" dirty="0" smtClean="0"/>
              <a:t>аналіз </a:t>
            </a:r>
            <a:r>
              <a:rPr lang="uk-UA" dirty="0"/>
              <a:t>суперечності військових дій на території </a:t>
            </a:r>
            <a:r>
              <a:rPr lang="uk-UA" dirty="0" smtClean="0"/>
              <a:t>району періоду Другої світової війни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/>
              </a:rPr>
              <a:t>Мета </a:t>
            </a:r>
            <a:r>
              <a:rPr lang="uk-UA" dirty="0">
                <a:effectLst/>
              </a:rPr>
              <a:t>роботи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4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err="1"/>
              <a:t>дослітиди</a:t>
            </a:r>
            <a:r>
              <a:rPr lang="uk-UA" dirty="0"/>
              <a:t> історію рідного міста;</a:t>
            </a:r>
            <a:endParaRPr lang="ru-RU" dirty="0"/>
          </a:p>
          <a:p>
            <a:pPr lvl="0"/>
            <a:r>
              <a:rPr lang="uk-UA" dirty="0"/>
              <a:t>скласти туристичний маршрут з цікавими історичними пам’ятками;</a:t>
            </a:r>
            <a:endParaRPr lang="ru-RU" dirty="0"/>
          </a:p>
          <a:p>
            <a:pPr lvl="0"/>
            <a:r>
              <a:rPr lang="uk-UA" dirty="0"/>
              <a:t>проаналізувати період Другої світової війни з різних військово-політичних сторін, зробити власні висновки;</a:t>
            </a:r>
            <a:endParaRPr lang="ru-RU" dirty="0"/>
          </a:p>
          <a:p>
            <a:pPr lvl="0"/>
            <a:r>
              <a:rPr lang="uk-UA" dirty="0"/>
              <a:t>спробувати зрозуміти становище мирного населення у вибраний період.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effectLst/>
              </a:rPr>
              <a:t>завдання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Об’єктом</a:t>
            </a:r>
            <a:r>
              <a:rPr lang="uk-UA" dirty="0"/>
              <a:t> дослідження є місто </a:t>
            </a:r>
            <a:r>
              <a:rPr lang="uk-UA" dirty="0" err="1"/>
              <a:t>Камінь-Каширський</a:t>
            </a:r>
            <a:r>
              <a:rPr lang="uk-UA" dirty="0"/>
              <a:t> з околицями.</a:t>
            </a:r>
            <a:endParaRPr lang="ru-RU" dirty="0"/>
          </a:p>
          <a:p>
            <a:r>
              <a:rPr lang="uk-UA" b="1" dirty="0"/>
              <a:t>Предметом</a:t>
            </a:r>
            <a:r>
              <a:rPr lang="uk-UA" dirty="0"/>
              <a:t> дослідження виступає період Другої світової війни на прикладі життя та становище населення міста.</a:t>
            </a:r>
            <a:endParaRPr lang="ru-RU" dirty="0"/>
          </a:p>
          <a:p>
            <a:r>
              <a:rPr lang="uk-UA" b="1" dirty="0"/>
              <a:t>Хронологічні межі</a:t>
            </a:r>
            <a:r>
              <a:rPr lang="uk-UA" dirty="0"/>
              <a:t> дослідження – це </a:t>
            </a:r>
            <a:r>
              <a:rPr lang="uk-UA" dirty="0" err="1"/>
              <a:t>перід</a:t>
            </a:r>
            <a:r>
              <a:rPr lang="uk-UA" dirty="0"/>
              <a:t> Другої світової війни, а точніше 1939 – 1945 роки.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полягає </a:t>
            </a:r>
            <a:r>
              <a:rPr lang="uk-UA" dirty="0"/>
              <a:t>в тому , що в умовах війни в нас відбувається переоцінка історичних явищ та фактів, ми більш точно та гостро розуміємо суть понять «війна» , «ворог», «окупація». У населення сьогодні неоднозначне ставлення до «внутрішньо переміщених осіб», до військових, до обов’язку захищати рідну землю. Ворог часто використовує період Другої світової війни у своїх </a:t>
            </a:r>
            <a:r>
              <a:rPr lang="uk-UA" dirty="0" err="1"/>
              <a:t>пропагандиських</a:t>
            </a:r>
            <a:r>
              <a:rPr lang="uk-UA" dirty="0"/>
              <a:t> цілях, тому дуже важливо сьогодні об’єктивно висвітлювати інформацію та робити правильні висновки.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Новизна роботи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effectLst/>
              </a:rPr>
              <a:t>Пам’ятна плита на місці єврейського гетто в </a:t>
            </a:r>
            <a:r>
              <a:rPr lang="uk-UA" sz="3200" dirty="0" err="1">
                <a:effectLst/>
              </a:rPr>
              <a:t>Камінь-Киширську</a:t>
            </a:r>
            <a:endParaRPr lang="ru-RU" sz="3200" dirty="0"/>
          </a:p>
        </p:txBody>
      </p:sp>
      <p:pic>
        <p:nvPicPr>
          <p:cNvPr id="4" name="Объект 3" descr="C:\Users\User\Desktop\изображение_viber_2024-04-14_16-40-35-65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42543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20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81138"/>
            <a:ext cx="3394471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481138"/>
            <a:ext cx="3394471" cy="45259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>
                <a:effectLst/>
              </a:rPr>
              <a:t>Місце розстрілу євреїв в фашистами в роки війни.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832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324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Волинське відділення МАН України НВК «ЗОШ І-ІІІ ступенів-ліцей» № 1 ім. Євгена Шабліовського м. Каменя-Каширського Волинської області                   Юніор-Дослідник     Історія  «Із попелу забуття»               Підготував:                                    Бірук Владислав</vt:lpstr>
      <vt:lpstr>Роботу виконав:</vt:lpstr>
      <vt:lpstr>Науковий керівник:</vt:lpstr>
      <vt:lpstr>Мета роботи </vt:lpstr>
      <vt:lpstr>завдання</vt:lpstr>
      <vt:lpstr>Презентация PowerPoint</vt:lpstr>
      <vt:lpstr>Новизна роботи</vt:lpstr>
      <vt:lpstr>Пам’ятна плита на місці єврейського гетто в Камінь-Киширську</vt:lpstr>
      <vt:lpstr>Місце розстрілу євреїв в фашистами в роки війни. </vt:lpstr>
      <vt:lpstr>Залишки єврейських надгробних плит</vt:lpstr>
      <vt:lpstr>Дорога з міста до с. Гута-Камінька. Поряд з дорогою місце поховання розстріляних НКВД истами 12 призовників які запізнились до військомату. </vt:lpstr>
      <vt:lpstr>Презентация PowerPoint</vt:lpstr>
      <vt:lpstr>Місце де розташовувався хутір Дубицьк. 300 –т літній дуб свідок тих часів. </vt:lpstr>
      <vt:lpstr> На місці розстрілу жителів с. Підцир’я воїнами УПА </vt:lpstr>
      <vt:lpstr>Відпочинок під час екскурсії. Милуємось Поліськими краєвидами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Волинське відділення МАН України НВК «ЗОШ І-ІІІ ступенів-ліцей» № 1 ім. Євгена Шабліовського м. Каменя-Каширського Волинської області                   Юніор-Дослідник     Історія  «Із попелу забуття»               Підготував:                                    Бірук Владислав</dc:title>
  <dc:creator>User</dc:creator>
  <cp:lastModifiedBy>User</cp:lastModifiedBy>
  <cp:revision>4</cp:revision>
  <dcterms:created xsi:type="dcterms:W3CDTF">2024-04-14T10:25:27Z</dcterms:created>
  <dcterms:modified xsi:type="dcterms:W3CDTF">2024-04-15T08:31:54Z</dcterms:modified>
</cp:coreProperties>
</file>