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94660"/>
  </p:normalViewPr>
  <p:slideViewPr>
    <p:cSldViewPr>
      <p:cViewPr varScale="1">
        <p:scale>
          <a:sx n="50" d="100"/>
          <a:sy n="50" d="100"/>
        </p:scale>
        <p:origin x="-188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91" name="Rectangle 2"/>
          <p:cNvSpPr>
            <a:spLocks noGrp="1" noChangeArrowheads="1"/>
          </p:cNvSpPr>
          <p:nvPr>
            <p:ph type="hdr" sz="quarter"/>
          </p:nvPr>
        </p:nvSpPr>
        <p:spPr bwMode="auto">
          <a:xfrm>
            <a:off x="2"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l">
              <a:defRPr sz="1100"/>
            </a:lvl1pPr>
          </a:lstStyle>
          <a:p>
            <a:endParaRPr lang="en-US"/>
          </a:p>
        </p:txBody>
      </p:sp>
      <p:sp>
        <p:nvSpPr>
          <p:cNvPr id="1048692" name="Rectangle 3"/>
          <p:cNvSpPr>
            <a:spLocks noGrp="1" noChangeArrowheads="1"/>
          </p:cNvSpPr>
          <p:nvPr>
            <p:ph type="dt" idx="1"/>
          </p:nvPr>
        </p:nvSpPr>
        <p:spPr bwMode="auto">
          <a:xfrm>
            <a:off x="4021139" y="1"/>
            <a:ext cx="3076575" cy="512763"/>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lvl1pPr algn="r">
              <a:defRPr sz="1100"/>
            </a:lvl1pPr>
          </a:lstStyle>
          <a:p>
            <a:endParaRPr lang="en-US"/>
          </a:p>
        </p:txBody>
      </p:sp>
      <p:sp>
        <p:nvSpPr>
          <p:cNvPr id="1048693"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p:spPr>
      </p:sp>
      <p:sp>
        <p:nvSpPr>
          <p:cNvPr id="1048694" name="Rectangle 5"/>
          <p:cNvSpPr>
            <a:spLocks noGrp="1" noChangeArrowheads="1"/>
          </p:cNvSpPr>
          <p:nvPr>
            <p:ph type="body" sz="quarter" idx="3"/>
          </p:nvPr>
        </p:nvSpPr>
        <p:spPr bwMode="auto">
          <a:xfrm>
            <a:off x="709614" y="4862514"/>
            <a:ext cx="5680075" cy="4605337"/>
          </a:xfrm>
          <a:prstGeom prst="rect">
            <a:avLst/>
          </a:prstGeom>
          <a:noFill/>
          <a:ln w="9525">
            <a:noFill/>
            <a:miter lim="800000"/>
            <a:headEnd/>
            <a:tailEnd/>
          </a:ln>
          <a:effectLst/>
        </p:spPr>
        <p:txBody>
          <a:bodyPr vert="horz" wrap="square" lIns="91492" tIns="45745" rIns="91492" bIns="457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95" name="Rectangle 6"/>
          <p:cNvSpPr>
            <a:spLocks noGrp="1" noChangeArrowheads="1"/>
          </p:cNvSpPr>
          <p:nvPr>
            <p:ph type="ftr" sz="quarter" idx="4"/>
          </p:nvPr>
        </p:nvSpPr>
        <p:spPr bwMode="auto">
          <a:xfrm>
            <a:off x="2"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l">
              <a:defRPr sz="1100"/>
            </a:lvl1pPr>
          </a:lstStyle>
          <a:p>
            <a:endParaRPr lang="en-US"/>
          </a:p>
        </p:txBody>
      </p:sp>
      <p:sp>
        <p:nvSpPr>
          <p:cNvPr id="1048696" name="Rectangle 7"/>
          <p:cNvSpPr>
            <a:spLocks noGrp="1" noChangeArrowheads="1"/>
          </p:cNvSpPr>
          <p:nvPr>
            <p:ph type="sldNum" sz="quarter" idx="5"/>
          </p:nvPr>
        </p:nvSpPr>
        <p:spPr bwMode="auto">
          <a:xfrm>
            <a:off x="4021139" y="9720264"/>
            <a:ext cx="3076575" cy="512762"/>
          </a:xfrm>
          <a:prstGeom prst="rect">
            <a:avLst/>
          </a:prstGeom>
          <a:noFill/>
          <a:ln w="9525">
            <a:noFill/>
            <a:miter lim="800000"/>
            <a:headEnd/>
            <a:tailEnd/>
          </a:ln>
          <a:effectLst/>
        </p:spPr>
        <p:txBody>
          <a:bodyPr vert="horz" wrap="square" lIns="91492" tIns="45745" rIns="91492" bIns="45745" numCol="1" anchor="b" anchorCtr="0" compatLnSpc="1">
            <a:prstTxWarp prst="textNoShape">
              <a:avLst/>
            </a:prstTxWarp>
          </a:bodyPr>
          <a:lstStyle>
            <a:lvl1pPr algn="r">
              <a:defRPr sz="1100"/>
            </a:lvl1pPr>
          </a:lstStyle>
          <a:p>
            <a:fld id="{A9A0EA98-5831-4853-B862-C702E6EB345C}" type="slidenum">
              <a:rPr lang="en-US"/>
              <a:t>‹#›</a:t>
            </a:fld>
            <a:endParaRPr lang="en-US"/>
          </a:p>
        </p:txBody>
      </p:sp>
    </p:spTree>
    <p:extLst>
      <p:ext uri="{BB962C8B-B14F-4D97-AF65-F5344CB8AC3E}">
        <p14:creationId xmlns:p14="http://schemas.microsoft.com/office/powerpoint/2010/main" val="62793081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2097152"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1048582" name="Date Placeholder 3"/>
          <p:cNvSpPr>
            <a:spLocks noGrp="1"/>
          </p:cNvSpPr>
          <p:nvPr>
            <p:ph type="dt" sz="half" idx="10"/>
          </p:nvPr>
        </p:nvSpPr>
        <p:spPr/>
        <p:txBody>
          <a:bodyPr/>
          <a:lstStyle>
            <a:lvl1pPr>
              <a:defRPr>
                <a:solidFill>
                  <a:schemeClr val="tx2"/>
                </a:solidFill>
              </a:defRPr>
            </a:lvl1pPr>
          </a:lstStyle>
          <a:p>
            <a:fld id="{60CAEDBF-2AFF-486C-8512-9ECAD79FA22A}" type="datetimeFigureOut">
              <a:rPr lang="uk-UA" smtClean="0"/>
              <a:t>11.04.2024</a:t>
            </a:fld>
            <a:endParaRPr lang="uk-UA"/>
          </a:p>
        </p:txBody>
      </p:sp>
      <p:sp>
        <p:nvSpPr>
          <p:cNvPr id="1048583" name="Footer Placeholder 4"/>
          <p:cNvSpPr>
            <a:spLocks noGrp="1"/>
          </p:cNvSpPr>
          <p:nvPr>
            <p:ph type="ftr" sz="quarter" idx="11"/>
          </p:nvPr>
        </p:nvSpPr>
        <p:spPr/>
        <p:txBody>
          <a:bodyPr/>
          <a:lstStyle>
            <a:lvl1pPr>
              <a:defRPr>
                <a:solidFill>
                  <a:schemeClr val="tx2"/>
                </a:solidFill>
              </a:defRPr>
            </a:lvl1pPr>
          </a:lstStyle>
          <a:p>
            <a:endParaRPr lang="uk-UA"/>
          </a:p>
        </p:txBody>
      </p:sp>
      <p:sp>
        <p:nvSpPr>
          <p:cNvPr id="1048584" name="Slide Number Placeholder 5"/>
          <p:cNvSpPr>
            <a:spLocks noGrp="1"/>
          </p:cNvSpPr>
          <p:nvPr>
            <p:ph type="sldNum" sz="quarter" idx="12"/>
          </p:nvPr>
        </p:nvSpPr>
        <p:spPr/>
        <p:txBody>
          <a:bodyPr/>
          <a:lstStyle>
            <a:lvl1pPr>
              <a:defRPr>
                <a:solidFill>
                  <a:schemeClr val="tx2"/>
                </a:solidFill>
              </a:defRPr>
            </a:lvl1pPr>
          </a:lstStyle>
          <a:p>
            <a:fld id="{0C01E20C-EA42-47F8-808C-994EDC5BF5C4}" type="slidenum">
              <a:rPr lang="uk-UA" smtClean="0"/>
              <a:t>‹#›</a:t>
            </a:fld>
            <a:endParaRPr lang="uk-UA"/>
          </a:p>
        </p:txBody>
      </p:sp>
      <p:grpSp>
        <p:nvGrpSpPr>
          <p:cNvPr id="24" name="Group 7"/>
          <p:cNvGrpSpPr/>
          <p:nvPr/>
        </p:nvGrpSpPr>
        <p:grpSpPr>
          <a:xfrm>
            <a:off x="1194101" y="2887530"/>
            <a:ext cx="6779110" cy="924877"/>
            <a:chOff x="1172584" y="1381459"/>
            <a:chExt cx="6779110" cy="924877"/>
          </a:xfrm>
          <a:effectLst>
            <a:outerShdw blurRad="38100" dist="12700" dir="16200000" rotWithShape="0">
              <a:prstClr val="black">
                <a:alpha val="30000"/>
              </a:prstClr>
            </a:outerShdw>
          </a:effectLst>
        </p:grpSpPr>
        <p:sp>
          <p:nvSpPr>
            <p:cNvPr id="1048585" name="TextBox 8"/>
            <p:cNvSpPr txBox="1"/>
            <p:nvPr/>
          </p:nvSpPr>
          <p:spPr>
            <a:xfrm>
              <a:off x="4147073" y="1381459"/>
              <a:ext cx="487680" cy="924877"/>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3145728" name="Straight Connector 9"/>
            <p:cNvCxnSpPr>
              <a:cxnSpLocks/>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3145729" name="Straight Connector 10"/>
            <p:cNvCxnSpPr>
              <a:cxnSpLocks/>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1048586"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a:t>Образец заголовка</a:t>
            </a:r>
            <a:endParaRPr lang="en-US" dirty="0"/>
          </a:p>
        </p:txBody>
      </p:sp>
      <p:sp>
        <p:nvSpPr>
          <p:cNvPr id="1048587"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1048679" name="Title 1"/>
          <p:cNvSpPr>
            <a:spLocks noGrp="1"/>
          </p:cNvSpPr>
          <p:nvPr>
            <p:ph type="title"/>
          </p:nvPr>
        </p:nvSpPr>
        <p:spPr/>
        <p:txBody>
          <a:bodyPr/>
          <a:lstStyle/>
          <a:p>
            <a:r>
              <a:rPr lang="ru-RU"/>
              <a:t>Образец заголовка</a:t>
            </a:r>
            <a:endParaRPr lang="en-US"/>
          </a:p>
        </p:txBody>
      </p:sp>
      <p:sp>
        <p:nvSpPr>
          <p:cNvPr id="1048680" name="Vertical Text Placeholder 2"/>
          <p:cNvSpPr>
            <a:spLocks noGrp="1"/>
          </p:cNvSpPr>
          <p:nvPr>
            <p:ph type="body" orient="vert" idx="1"/>
          </p:nvPr>
        </p:nvSpPr>
        <p:spPr/>
        <p:txBody>
          <a:bodyPr vert="eaVert"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048681" name="Date Placeholder 3"/>
          <p:cNvSpPr>
            <a:spLocks noGrp="1"/>
          </p:cNvSpPr>
          <p:nvPr>
            <p:ph type="dt" sz="half" idx="10"/>
          </p:nvPr>
        </p:nvSpPr>
        <p:spPr/>
        <p:txBody>
          <a:bodyPr/>
          <a:lstStyle/>
          <a:p>
            <a:fld id="{60CAEDBF-2AFF-486C-8512-9ECAD79FA22A}" type="datetimeFigureOut">
              <a:rPr lang="uk-UA" smtClean="0"/>
              <a:t>11.04.2024</a:t>
            </a:fld>
            <a:endParaRPr lang="uk-UA"/>
          </a:p>
        </p:txBody>
      </p:sp>
      <p:sp>
        <p:nvSpPr>
          <p:cNvPr id="1048682" name="Footer Placeholder 4"/>
          <p:cNvSpPr>
            <a:spLocks noGrp="1"/>
          </p:cNvSpPr>
          <p:nvPr>
            <p:ph type="ftr" sz="quarter" idx="11"/>
          </p:nvPr>
        </p:nvSpPr>
        <p:spPr/>
        <p:txBody>
          <a:bodyPr/>
          <a:lstStyle/>
          <a:p>
            <a:endParaRPr lang="uk-UA"/>
          </a:p>
        </p:txBody>
      </p:sp>
      <p:sp>
        <p:nvSpPr>
          <p:cNvPr id="1048683" name="Slide Number Placeholder 5"/>
          <p:cNvSpPr>
            <a:spLocks noGrp="1"/>
          </p:cNvSpPr>
          <p:nvPr>
            <p:ph type="sldNum" sz="quarter" idx="12"/>
          </p:nvPr>
        </p:nvSpPr>
        <p:spPr/>
        <p:txBody>
          <a:bodyPr/>
          <a:lstStyle/>
          <a:p>
            <a:fld id="{0C01E20C-EA42-47F8-808C-994EDC5BF5C4}" type="slidenum">
              <a:rPr lang="uk-UA" smtClean="0"/>
              <a:t>‹#›</a:t>
            </a:fld>
            <a:endParaRPr lang="uk-UA"/>
          </a:p>
        </p:txBody>
      </p:sp>
      <p:grpSp>
        <p:nvGrpSpPr>
          <p:cNvPr id="60" name="Group 10"/>
          <p:cNvGrpSpPr/>
          <p:nvPr/>
        </p:nvGrpSpPr>
        <p:grpSpPr>
          <a:xfrm>
            <a:off x="1172584" y="1392217"/>
            <a:ext cx="6779110" cy="923330"/>
            <a:chOff x="1172584" y="1381459"/>
            <a:chExt cx="6779110" cy="923330"/>
          </a:xfrm>
        </p:grpSpPr>
        <p:sp>
          <p:nvSpPr>
            <p:cNvPr id="1048684" name="TextBox 14"/>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3145742" name="Straight Connector 15"/>
            <p:cNvCxnSpPr>
              <a:cxnSpLocks/>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3145743" name="Straight Connector 16"/>
            <p:cNvCxnSpPr>
              <a:cxnSpLocks/>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1048661" name="Vertical Title 1"/>
          <p:cNvSpPr>
            <a:spLocks noGrp="1"/>
          </p:cNvSpPr>
          <p:nvPr>
            <p:ph type="title" orient="vert"/>
          </p:nvPr>
        </p:nvSpPr>
        <p:spPr>
          <a:xfrm>
            <a:off x="6766560" y="559398"/>
            <a:ext cx="1678193" cy="5566765"/>
          </a:xfrm>
        </p:spPr>
        <p:txBody>
          <a:bodyPr vert="eaVert"/>
          <a:lstStyle/>
          <a:p>
            <a:r>
              <a:rPr lang="ru-RU"/>
              <a:t>Образец заголовка</a:t>
            </a:r>
            <a:endParaRPr lang="en-US" dirty="0"/>
          </a:p>
        </p:txBody>
      </p:sp>
      <p:sp>
        <p:nvSpPr>
          <p:cNvPr id="1048662" name="Vertical Text Placeholder 2"/>
          <p:cNvSpPr>
            <a:spLocks noGrp="1"/>
          </p:cNvSpPr>
          <p:nvPr>
            <p:ph type="body" orient="vert" idx="1"/>
          </p:nvPr>
        </p:nvSpPr>
        <p:spPr>
          <a:xfrm>
            <a:off x="688488" y="849854"/>
            <a:ext cx="5507917" cy="502382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048663" name="Date Placeholder 3"/>
          <p:cNvSpPr>
            <a:spLocks noGrp="1"/>
          </p:cNvSpPr>
          <p:nvPr>
            <p:ph type="dt" sz="half" idx="10"/>
          </p:nvPr>
        </p:nvSpPr>
        <p:spPr/>
        <p:txBody>
          <a:bodyPr/>
          <a:lstStyle/>
          <a:p>
            <a:fld id="{60CAEDBF-2AFF-486C-8512-9ECAD79FA22A}" type="datetimeFigureOut">
              <a:rPr lang="uk-UA" smtClean="0"/>
              <a:t>11.04.2024</a:t>
            </a:fld>
            <a:endParaRPr lang="uk-UA"/>
          </a:p>
        </p:txBody>
      </p:sp>
      <p:sp>
        <p:nvSpPr>
          <p:cNvPr id="1048664" name="Footer Placeholder 4"/>
          <p:cNvSpPr>
            <a:spLocks noGrp="1"/>
          </p:cNvSpPr>
          <p:nvPr>
            <p:ph type="ftr" sz="quarter" idx="11"/>
          </p:nvPr>
        </p:nvSpPr>
        <p:spPr/>
        <p:txBody>
          <a:bodyPr/>
          <a:lstStyle/>
          <a:p>
            <a:endParaRPr lang="uk-UA"/>
          </a:p>
        </p:txBody>
      </p:sp>
      <p:sp>
        <p:nvSpPr>
          <p:cNvPr id="1048665" name="Slide Number Placeholder 5"/>
          <p:cNvSpPr>
            <a:spLocks noGrp="1"/>
          </p:cNvSpPr>
          <p:nvPr>
            <p:ph type="sldNum" sz="quarter" idx="12"/>
          </p:nvPr>
        </p:nvSpPr>
        <p:spPr/>
        <p:txBody>
          <a:bodyPr/>
          <a:lstStyle/>
          <a:p>
            <a:fld id="{0C01E20C-EA42-47F8-808C-994EDC5BF5C4}" type="slidenum">
              <a:rPr lang="uk-UA" smtClean="0"/>
              <a:t>‹#›</a:t>
            </a:fld>
            <a:endParaRPr lang="uk-UA"/>
          </a:p>
        </p:txBody>
      </p:sp>
      <p:grpSp>
        <p:nvGrpSpPr>
          <p:cNvPr id="55" name="Group 10"/>
          <p:cNvGrpSpPr/>
          <p:nvPr/>
        </p:nvGrpSpPr>
        <p:grpSpPr>
          <a:xfrm rot="5400000">
            <a:off x="3909050" y="2880823"/>
            <a:ext cx="5480154" cy="923330"/>
            <a:chOff x="1815339" y="1381459"/>
            <a:chExt cx="5480154" cy="923330"/>
          </a:xfrm>
        </p:grpSpPr>
        <p:sp>
          <p:nvSpPr>
            <p:cNvPr id="1048666" name="TextBox 11"/>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3145738" name="Straight Connector 12"/>
            <p:cNvCxnSpPr>
              <a:cxnSpLocks/>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3145739" name="Straight Connector 13"/>
            <p:cNvCxnSpPr>
              <a:cxnSpLocks/>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1048641"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048642" name="Date Placeholder 3"/>
          <p:cNvSpPr>
            <a:spLocks noGrp="1"/>
          </p:cNvSpPr>
          <p:nvPr>
            <p:ph type="dt" sz="half" idx="10"/>
          </p:nvPr>
        </p:nvSpPr>
        <p:spPr/>
        <p:txBody>
          <a:bodyPr/>
          <a:lstStyle/>
          <a:p>
            <a:fld id="{60CAEDBF-2AFF-486C-8512-9ECAD79FA22A}" type="datetimeFigureOut">
              <a:rPr lang="uk-UA" smtClean="0"/>
              <a:t>11.04.2024</a:t>
            </a:fld>
            <a:endParaRPr lang="uk-UA"/>
          </a:p>
        </p:txBody>
      </p:sp>
      <p:sp>
        <p:nvSpPr>
          <p:cNvPr id="1048643" name="Footer Placeholder 4"/>
          <p:cNvSpPr>
            <a:spLocks noGrp="1"/>
          </p:cNvSpPr>
          <p:nvPr>
            <p:ph type="ftr" sz="quarter" idx="11"/>
          </p:nvPr>
        </p:nvSpPr>
        <p:spPr/>
        <p:txBody>
          <a:bodyPr/>
          <a:lstStyle/>
          <a:p>
            <a:endParaRPr lang="uk-UA"/>
          </a:p>
        </p:txBody>
      </p:sp>
      <p:sp>
        <p:nvSpPr>
          <p:cNvPr id="1048644" name="Slide Number Placeholder 5"/>
          <p:cNvSpPr>
            <a:spLocks noGrp="1"/>
          </p:cNvSpPr>
          <p:nvPr>
            <p:ph type="sldNum" sz="quarter" idx="12"/>
          </p:nvPr>
        </p:nvSpPr>
        <p:spPr/>
        <p:txBody>
          <a:bodyPr/>
          <a:lstStyle/>
          <a:p>
            <a:fld id="{0C01E20C-EA42-47F8-808C-994EDC5BF5C4}" type="slidenum">
              <a:rPr lang="uk-UA" smtClean="0"/>
              <a:t>‹#›</a:t>
            </a:fld>
            <a:endParaRPr lang="uk-UA"/>
          </a:p>
        </p:txBody>
      </p:sp>
      <p:sp>
        <p:nvSpPr>
          <p:cNvPr id="1048645" name="Title 10"/>
          <p:cNvSpPr>
            <a:spLocks noGrp="1"/>
          </p:cNvSpPr>
          <p:nvPr>
            <p:ph type="title"/>
          </p:nvPr>
        </p:nvSpPr>
        <p:spPr/>
        <p:txBody>
          <a:bodyPr/>
          <a:lstStyle/>
          <a:p>
            <a:r>
              <a:rPr lang="ru-RU"/>
              <a:t>Образец заголовка</a:t>
            </a:r>
            <a:endParaRPr lang="en-US"/>
          </a:p>
        </p:txBody>
      </p:sp>
      <p:grpSp>
        <p:nvGrpSpPr>
          <p:cNvPr id="49" name="Group 11"/>
          <p:cNvGrpSpPr/>
          <p:nvPr/>
        </p:nvGrpSpPr>
        <p:grpSpPr>
          <a:xfrm>
            <a:off x="1172584" y="1392217"/>
            <a:ext cx="6779110" cy="923330"/>
            <a:chOff x="1172584" y="1381459"/>
            <a:chExt cx="6779110" cy="923330"/>
          </a:xfrm>
        </p:grpSpPr>
        <p:sp>
          <p:nvSpPr>
            <p:cNvPr id="1048646" name="TextBox 12"/>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3145732" name="Straight Connector 13"/>
            <p:cNvCxnSpPr>
              <a:cxnSpLocks/>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3145733" name="Straight Connector 14"/>
            <p:cNvCxnSpPr>
              <a:cxnSpLocks/>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2097179"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58" name="Group 7"/>
          <p:cNvGrpSpPr/>
          <p:nvPr/>
        </p:nvGrpSpPr>
        <p:grpSpPr>
          <a:xfrm>
            <a:off x="1172584" y="2887579"/>
            <a:ext cx="6779110" cy="923330"/>
            <a:chOff x="1172584" y="1381459"/>
            <a:chExt cx="6779110" cy="923330"/>
          </a:xfrm>
        </p:grpSpPr>
        <p:sp>
          <p:nvSpPr>
            <p:cNvPr id="1048673" name="TextBox 8"/>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3145740" name="Straight Connector 9"/>
            <p:cNvCxnSpPr>
              <a:cxnSpLocks/>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3145741" name="Straight Connector 10"/>
            <p:cNvCxnSpPr>
              <a:cxnSpLocks/>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1048674"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a:t>Образец заголовка</a:t>
            </a:r>
            <a:endParaRPr lang="en-US" dirty="0"/>
          </a:p>
        </p:txBody>
      </p:sp>
      <p:sp>
        <p:nvSpPr>
          <p:cNvPr id="1048675"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1048676" name="Date Placeholder 3"/>
          <p:cNvSpPr>
            <a:spLocks noGrp="1"/>
          </p:cNvSpPr>
          <p:nvPr>
            <p:ph type="dt" sz="half" idx="10"/>
          </p:nvPr>
        </p:nvSpPr>
        <p:spPr/>
        <p:txBody>
          <a:bodyPr/>
          <a:lstStyle/>
          <a:p>
            <a:fld id="{60CAEDBF-2AFF-486C-8512-9ECAD79FA22A}" type="datetimeFigureOut">
              <a:rPr lang="uk-UA" smtClean="0"/>
              <a:t>11.04.2024</a:t>
            </a:fld>
            <a:endParaRPr lang="uk-UA"/>
          </a:p>
        </p:txBody>
      </p:sp>
      <p:sp>
        <p:nvSpPr>
          <p:cNvPr id="1048677" name="Footer Placeholder 4"/>
          <p:cNvSpPr>
            <a:spLocks noGrp="1"/>
          </p:cNvSpPr>
          <p:nvPr>
            <p:ph type="ftr" sz="quarter" idx="11"/>
          </p:nvPr>
        </p:nvSpPr>
        <p:spPr/>
        <p:txBody>
          <a:bodyPr/>
          <a:lstStyle/>
          <a:p>
            <a:endParaRPr lang="uk-UA"/>
          </a:p>
        </p:txBody>
      </p:sp>
      <p:sp>
        <p:nvSpPr>
          <p:cNvPr id="1048678" name="Slide Number Placeholder 5"/>
          <p:cNvSpPr>
            <a:spLocks noGrp="1"/>
          </p:cNvSpPr>
          <p:nvPr>
            <p:ph type="sldNum" sz="quarter" idx="12"/>
          </p:nvPr>
        </p:nvSpPr>
        <p:spPr/>
        <p:txBody>
          <a:bodyPr/>
          <a:lstStyle/>
          <a:p>
            <a:fld id="{0C01E20C-EA42-47F8-808C-994EDC5BF5C4}" type="slidenum">
              <a:rPr lang="uk-UA" smtClean="0"/>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048594" name="Date Placeholder 4"/>
          <p:cNvSpPr>
            <a:spLocks noGrp="1"/>
          </p:cNvSpPr>
          <p:nvPr>
            <p:ph type="dt" sz="half" idx="10"/>
          </p:nvPr>
        </p:nvSpPr>
        <p:spPr/>
        <p:txBody>
          <a:bodyPr/>
          <a:lstStyle/>
          <a:p>
            <a:fld id="{60CAEDBF-2AFF-486C-8512-9ECAD79FA22A}" type="datetimeFigureOut">
              <a:rPr lang="uk-UA" smtClean="0"/>
              <a:t>11.04.2024</a:t>
            </a:fld>
            <a:endParaRPr lang="uk-UA"/>
          </a:p>
        </p:txBody>
      </p:sp>
      <p:sp>
        <p:nvSpPr>
          <p:cNvPr id="1048595" name="Footer Placeholder 5"/>
          <p:cNvSpPr>
            <a:spLocks noGrp="1"/>
          </p:cNvSpPr>
          <p:nvPr>
            <p:ph type="ftr" sz="quarter" idx="11"/>
          </p:nvPr>
        </p:nvSpPr>
        <p:spPr/>
        <p:txBody>
          <a:bodyPr/>
          <a:lstStyle/>
          <a:p>
            <a:endParaRPr lang="uk-UA"/>
          </a:p>
        </p:txBody>
      </p:sp>
      <p:sp>
        <p:nvSpPr>
          <p:cNvPr id="1048596" name="Slide Number Placeholder 6"/>
          <p:cNvSpPr>
            <a:spLocks noGrp="1"/>
          </p:cNvSpPr>
          <p:nvPr>
            <p:ph type="sldNum" sz="quarter" idx="12"/>
          </p:nvPr>
        </p:nvSpPr>
        <p:spPr/>
        <p:txBody>
          <a:bodyPr/>
          <a:lstStyle/>
          <a:p>
            <a:fld id="{0C01E20C-EA42-47F8-808C-994EDC5BF5C4}" type="slidenum">
              <a:rPr lang="uk-UA" smtClean="0"/>
              <a:t>‹#›</a:t>
            </a:fld>
            <a:endParaRPr lang="uk-UA"/>
          </a:p>
        </p:txBody>
      </p:sp>
      <p:sp>
        <p:nvSpPr>
          <p:cNvPr id="1048597" name="Title 11"/>
          <p:cNvSpPr>
            <a:spLocks noGrp="1"/>
          </p:cNvSpPr>
          <p:nvPr>
            <p:ph type="title"/>
          </p:nvPr>
        </p:nvSpPr>
        <p:spPr/>
        <p:txBody>
          <a:bodyPr/>
          <a:lstStyle>
            <a:lvl1pPr>
              <a:defRPr>
                <a:solidFill>
                  <a:schemeClr val="tx2"/>
                </a:solidFill>
              </a:defRPr>
            </a:lvl1pPr>
          </a:lstStyle>
          <a:p>
            <a:r>
              <a:rPr lang="ru-RU"/>
              <a:t>Образец заголовка</a:t>
            </a:r>
            <a:endParaRPr lang="en-US" dirty="0"/>
          </a:p>
        </p:txBody>
      </p:sp>
      <p:grpSp>
        <p:nvGrpSpPr>
          <p:cNvPr id="34" name="Group 12"/>
          <p:cNvGrpSpPr/>
          <p:nvPr/>
        </p:nvGrpSpPr>
        <p:grpSpPr>
          <a:xfrm>
            <a:off x="1172584" y="1392217"/>
            <a:ext cx="6779110" cy="924877"/>
            <a:chOff x="1172584" y="1381459"/>
            <a:chExt cx="6779110" cy="924877"/>
          </a:xfrm>
        </p:grpSpPr>
        <p:sp>
          <p:nvSpPr>
            <p:cNvPr id="1048598" name="TextBox 13"/>
            <p:cNvSpPr txBox="1"/>
            <p:nvPr/>
          </p:nvSpPr>
          <p:spPr>
            <a:xfrm>
              <a:off x="4147073" y="1381459"/>
              <a:ext cx="487680" cy="924877"/>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3145730" name="Straight Connector 14"/>
            <p:cNvCxnSpPr>
              <a:cxnSpLocks/>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3145731" name="Straight Connector 15"/>
            <p:cNvCxnSpPr>
              <a:cxnSpLocks/>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1048599" name="Content Placeholder 7"/>
          <p:cNvSpPr>
            <a:spLocks noGrp="1"/>
          </p:cNvSpPr>
          <p:nvPr>
            <p:ph sz="quarter" idx="13"/>
          </p:nvPr>
        </p:nvSpPr>
        <p:spPr>
          <a:xfrm>
            <a:off x="685800" y="2240280"/>
            <a:ext cx="3803904" cy="387705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048600" name="Content Placeholder 9"/>
          <p:cNvSpPr>
            <a:spLocks noGrp="1"/>
          </p:cNvSpPr>
          <p:nvPr>
            <p:ph sz="quarter" idx="14"/>
          </p:nvPr>
        </p:nvSpPr>
        <p:spPr>
          <a:xfrm>
            <a:off x="4645151" y="2240280"/>
            <a:ext cx="3803904" cy="387705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48647" name="Title 1"/>
          <p:cNvSpPr>
            <a:spLocks noGrp="1"/>
          </p:cNvSpPr>
          <p:nvPr>
            <p:ph type="title"/>
          </p:nvPr>
        </p:nvSpPr>
        <p:spPr/>
        <p:txBody>
          <a:bodyPr/>
          <a:lstStyle/>
          <a:p>
            <a:r>
              <a:rPr lang="ru-RU"/>
              <a:t>Образец заголовка</a:t>
            </a:r>
            <a:endParaRPr lang="en-US"/>
          </a:p>
        </p:txBody>
      </p:sp>
      <p:sp>
        <p:nvSpPr>
          <p:cNvPr id="1048648"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48649"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650"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48651"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652" name="Date Placeholder 6"/>
          <p:cNvSpPr>
            <a:spLocks noGrp="1"/>
          </p:cNvSpPr>
          <p:nvPr>
            <p:ph type="dt" sz="half" idx="10"/>
          </p:nvPr>
        </p:nvSpPr>
        <p:spPr/>
        <p:txBody>
          <a:bodyPr/>
          <a:lstStyle/>
          <a:p>
            <a:fld id="{60CAEDBF-2AFF-486C-8512-9ECAD79FA22A}" type="datetimeFigureOut">
              <a:rPr lang="uk-UA" smtClean="0"/>
              <a:t>11.04.2024</a:t>
            </a:fld>
            <a:endParaRPr lang="uk-UA"/>
          </a:p>
        </p:txBody>
      </p:sp>
      <p:sp>
        <p:nvSpPr>
          <p:cNvPr id="1048653" name="Footer Placeholder 7"/>
          <p:cNvSpPr>
            <a:spLocks noGrp="1"/>
          </p:cNvSpPr>
          <p:nvPr>
            <p:ph type="ftr" sz="quarter" idx="11"/>
          </p:nvPr>
        </p:nvSpPr>
        <p:spPr/>
        <p:txBody>
          <a:bodyPr/>
          <a:lstStyle/>
          <a:p>
            <a:endParaRPr lang="uk-UA"/>
          </a:p>
        </p:txBody>
      </p:sp>
      <p:sp>
        <p:nvSpPr>
          <p:cNvPr id="1048654" name="Slide Number Placeholder 8"/>
          <p:cNvSpPr>
            <a:spLocks noGrp="1"/>
          </p:cNvSpPr>
          <p:nvPr>
            <p:ph type="sldNum" sz="quarter" idx="12"/>
          </p:nvPr>
        </p:nvSpPr>
        <p:spPr/>
        <p:txBody>
          <a:bodyPr/>
          <a:lstStyle/>
          <a:p>
            <a:fld id="{0C01E20C-EA42-47F8-808C-994EDC5BF5C4}" type="slidenum">
              <a:rPr lang="uk-UA" smtClean="0"/>
              <a:t>‹#›</a:t>
            </a:fld>
            <a:endParaRPr lang="uk-UA"/>
          </a:p>
        </p:txBody>
      </p:sp>
      <p:grpSp>
        <p:nvGrpSpPr>
          <p:cNvPr id="51" name="Group 13"/>
          <p:cNvGrpSpPr/>
          <p:nvPr/>
        </p:nvGrpSpPr>
        <p:grpSpPr>
          <a:xfrm>
            <a:off x="1172584" y="1392217"/>
            <a:ext cx="6779110" cy="923330"/>
            <a:chOff x="1172584" y="1381459"/>
            <a:chExt cx="6779110" cy="923330"/>
          </a:xfrm>
        </p:grpSpPr>
        <p:sp>
          <p:nvSpPr>
            <p:cNvPr id="1048655" name="TextBox 15"/>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3145734" name="Straight Connector 16"/>
            <p:cNvCxnSpPr>
              <a:cxnSpLocks/>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3145735" name="Straight Connector 17"/>
            <p:cNvCxnSpPr>
              <a:cxnSpLocks/>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1048656" name="Title 1"/>
          <p:cNvSpPr>
            <a:spLocks noGrp="1"/>
          </p:cNvSpPr>
          <p:nvPr>
            <p:ph type="title"/>
          </p:nvPr>
        </p:nvSpPr>
        <p:spPr/>
        <p:txBody>
          <a:bodyPr/>
          <a:lstStyle/>
          <a:p>
            <a:r>
              <a:rPr lang="ru-RU"/>
              <a:t>Образец заголовка</a:t>
            </a:r>
            <a:endParaRPr lang="en-US" dirty="0"/>
          </a:p>
        </p:txBody>
      </p:sp>
      <p:sp>
        <p:nvSpPr>
          <p:cNvPr id="1048657" name="Date Placeholder 2"/>
          <p:cNvSpPr>
            <a:spLocks noGrp="1"/>
          </p:cNvSpPr>
          <p:nvPr>
            <p:ph type="dt" sz="half" idx="10"/>
          </p:nvPr>
        </p:nvSpPr>
        <p:spPr/>
        <p:txBody>
          <a:bodyPr/>
          <a:lstStyle/>
          <a:p>
            <a:fld id="{60CAEDBF-2AFF-486C-8512-9ECAD79FA22A}" type="datetimeFigureOut">
              <a:rPr lang="uk-UA" smtClean="0"/>
              <a:t>11.04.2024</a:t>
            </a:fld>
            <a:endParaRPr lang="uk-UA"/>
          </a:p>
        </p:txBody>
      </p:sp>
      <p:sp>
        <p:nvSpPr>
          <p:cNvPr id="1048658" name="Footer Placeholder 3"/>
          <p:cNvSpPr>
            <a:spLocks noGrp="1"/>
          </p:cNvSpPr>
          <p:nvPr>
            <p:ph type="ftr" sz="quarter" idx="11"/>
          </p:nvPr>
        </p:nvSpPr>
        <p:spPr/>
        <p:txBody>
          <a:bodyPr/>
          <a:lstStyle/>
          <a:p>
            <a:endParaRPr lang="uk-UA"/>
          </a:p>
        </p:txBody>
      </p:sp>
      <p:sp>
        <p:nvSpPr>
          <p:cNvPr id="1048659" name="Slide Number Placeholder 4"/>
          <p:cNvSpPr>
            <a:spLocks noGrp="1"/>
          </p:cNvSpPr>
          <p:nvPr>
            <p:ph type="sldNum" sz="quarter" idx="12"/>
          </p:nvPr>
        </p:nvSpPr>
        <p:spPr/>
        <p:txBody>
          <a:bodyPr/>
          <a:lstStyle/>
          <a:p>
            <a:fld id="{0C01E20C-EA42-47F8-808C-994EDC5BF5C4}" type="slidenum">
              <a:rPr lang="uk-UA" smtClean="0"/>
              <a:t>‹#›</a:t>
            </a:fld>
            <a:endParaRPr lang="uk-UA"/>
          </a:p>
        </p:txBody>
      </p:sp>
      <p:grpSp>
        <p:nvGrpSpPr>
          <p:cNvPr id="53" name="Group 9"/>
          <p:cNvGrpSpPr/>
          <p:nvPr/>
        </p:nvGrpSpPr>
        <p:grpSpPr>
          <a:xfrm>
            <a:off x="1172584" y="1392217"/>
            <a:ext cx="6779110" cy="923330"/>
            <a:chOff x="1172584" y="1381459"/>
            <a:chExt cx="6779110" cy="923330"/>
          </a:xfrm>
        </p:grpSpPr>
        <p:sp>
          <p:nvSpPr>
            <p:cNvPr id="1048660"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3145736" name="Straight Connector 14"/>
            <p:cNvCxnSpPr>
              <a:cxnSpLocks/>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3145737" name="Straight Connector 15"/>
            <p:cNvCxnSpPr>
              <a:cxnSpLocks/>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1048590" name="Date Placeholder 1"/>
          <p:cNvSpPr>
            <a:spLocks noGrp="1"/>
          </p:cNvSpPr>
          <p:nvPr>
            <p:ph type="dt" sz="half" idx="10"/>
          </p:nvPr>
        </p:nvSpPr>
        <p:spPr/>
        <p:txBody>
          <a:bodyPr/>
          <a:lstStyle/>
          <a:p>
            <a:fld id="{60CAEDBF-2AFF-486C-8512-9ECAD79FA22A}" type="datetimeFigureOut">
              <a:rPr lang="uk-UA" smtClean="0"/>
              <a:t>11.04.2024</a:t>
            </a:fld>
            <a:endParaRPr lang="uk-UA"/>
          </a:p>
        </p:txBody>
      </p:sp>
      <p:sp>
        <p:nvSpPr>
          <p:cNvPr id="1048591" name="Footer Placeholder 2"/>
          <p:cNvSpPr>
            <a:spLocks noGrp="1"/>
          </p:cNvSpPr>
          <p:nvPr>
            <p:ph type="ftr" sz="quarter" idx="11"/>
          </p:nvPr>
        </p:nvSpPr>
        <p:spPr/>
        <p:txBody>
          <a:bodyPr/>
          <a:lstStyle/>
          <a:p>
            <a:endParaRPr lang="uk-UA"/>
          </a:p>
        </p:txBody>
      </p:sp>
      <p:sp>
        <p:nvSpPr>
          <p:cNvPr id="1048592" name="Slide Number Placeholder 3"/>
          <p:cNvSpPr>
            <a:spLocks noGrp="1"/>
          </p:cNvSpPr>
          <p:nvPr>
            <p:ph type="sldNum" sz="quarter" idx="12"/>
          </p:nvPr>
        </p:nvSpPr>
        <p:spPr/>
        <p:txBody>
          <a:bodyPr/>
          <a:lstStyle/>
          <a:p>
            <a:fld id="{0C01E20C-EA42-47F8-808C-994EDC5BF5C4}"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1048685" name="Title 1"/>
          <p:cNvSpPr>
            <a:spLocks noGrp="1"/>
          </p:cNvSpPr>
          <p:nvPr>
            <p:ph type="title"/>
          </p:nvPr>
        </p:nvSpPr>
        <p:spPr>
          <a:xfrm>
            <a:off x="5034579" y="1678195"/>
            <a:ext cx="3422483" cy="1886921"/>
          </a:xfrm>
        </p:spPr>
        <p:txBody>
          <a:bodyPr anchor="b"/>
          <a:lstStyle>
            <a:lvl1pPr algn="l">
              <a:defRPr sz="2800" b="0"/>
            </a:lvl1pPr>
          </a:lstStyle>
          <a:p>
            <a:r>
              <a:rPr lang="ru-RU"/>
              <a:t>Образец заголовка</a:t>
            </a:r>
            <a:endParaRPr lang="en-US"/>
          </a:p>
        </p:txBody>
      </p:sp>
      <p:sp>
        <p:nvSpPr>
          <p:cNvPr id="1048686"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687"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48688" name="Date Placeholder 4"/>
          <p:cNvSpPr>
            <a:spLocks noGrp="1"/>
          </p:cNvSpPr>
          <p:nvPr>
            <p:ph type="dt" sz="half" idx="10"/>
          </p:nvPr>
        </p:nvSpPr>
        <p:spPr/>
        <p:txBody>
          <a:bodyPr/>
          <a:lstStyle/>
          <a:p>
            <a:fld id="{60CAEDBF-2AFF-486C-8512-9ECAD79FA22A}" type="datetimeFigureOut">
              <a:rPr lang="uk-UA" smtClean="0"/>
              <a:t>11.04.2024</a:t>
            </a:fld>
            <a:endParaRPr lang="uk-UA"/>
          </a:p>
        </p:txBody>
      </p:sp>
      <p:sp>
        <p:nvSpPr>
          <p:cNvPr id="1048689" name="Footer Placeholder 5"/>
          <p:cNvSpPr>
            <a:spLocks noGrp="1"/>
          </p:cNvSpPr>
          <p:nvPr>
            <p:ph type="ftr" sz="quarter" idx="11"/>
          </p:nvPr>
        </p:nvSpPr>
        <p:spPr/>
        <p:txBody>
          <a:bodyPr/>
          <a:lstStyle/>
          <a:p>
            <a:endParaRPr lang="uk-UA"/>
          </a:p>
        </p:txBody>
      </p:sp>
      <p:sp>
        <p:nvSpPr>
          <p:cNvPr id="1048690" name="Slide Number Placeholder 6"/>
          <p:cNvSpPr>
            <a:spLocks noGrp="1"/>
          </p:cNvSpPr>
          <p:nvPr>
            <p:ph type="sldNum" sz="quarter" idx="12"/>
          </p:nvPr>
        </p:nvSpPr>
        <p:spPr/>
        <p:txBody>
          <a:bodyPr/>
          <a:lstStyle/>
          <a:p>
            <a:fld id="{0C01E20C-EA42-47F8-808C-994EDC5BF5C4}" type="slidenum">
              <a:rPr lang="uk-UA" smtClean="0"/>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048667" name="Title 1"/>
          <p:cNvSpPr>
            <a:spLocks noGrp="1"/>
          </p:cNvSpPr>
          <p:nvPr>
            <p:ph type="title"/>
          </p:nvPr>
        </p:nvSpPr>
        <p:spPr>
          <a:xfrm>
            <a:off x="677731" y="4668818"/>
            <a:ext cx="7767021" cy="644729"/>
          </a:xfrm>
        </p:spPr>
        <p:txBody>
          <a:bodyPr anchor="b"/>
          <a:lstStyle>
            <a:lvl1pPr algn="ctr">
              <a:defRPr sz="2800" b="0"/>
            </a:lvl1pPr>
          </a:lstStyle>
          <a:p>
            <a:r>
              <a:rPr lang="ru-RU"/>
              <a:t>Образец заголовка</a:t>
            </a:r>
            <a:endParaRPr lang="en-US"/>
          </a:p>
        </p:txBody>
      </p:sp>
      <p:sp>
        <p:nvSpPr>
          <p:cNvPr id="1048668"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1048669"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48670" name="Date Placeholder 4"/>
          <p:cNvSpPr>
            <a:spLocks noGrp="1"/>
          </p:cNvSpPr>
          <p:nvPr>
            <p:ph type="dt" sz="half" idx="10"/>
          </p:nvPr>
        </p:nvSpPr>
        <p:spPr/>
        <p:txBody>
          <a:bodyPr/>
          <a:lstStyle/>
          <a:p>
            <a:fld id="{60CAEDBF-2AFF-486C-8512-9ECAD79FA22A}" type="datetimeFigureOut">
              <a:rPr lang="uk-UA" smtClean="0"/>
              <a:t>11.04.2024</a:t>
            </a:fld>
            <a:endParaRPr lang="uk-UA"/>
          </a:p>
        </p:txBody>
      </p:sp>
      <p:sp>
        <p:nvSpPr>
          <p:cNvPr id="1048671" name="Footer Placeholder 5"/>
          <p:cNvSpPr>
            <a:spLocks noGrp="1"/>
          </p:cNvSpPr>
          <p:nvPr>
            <p:ph type="ftr" sz="quarter" idx="11"/>
          </p:nvPr>
        </p:nvSpPr>
        <p:spPr/>
        <p:txBody>
          <a:bodyPr/>
          <a:lstStyle/>
          <a:p>
            <a:endParaRPr lang="uk-UA"/>
          </a:p>
        </p:txBody>
      </p:sp>
      <p:sp>
        <p:nvSpPr>
          <p:cNvPr id="1048672" name="Slide Number Placeholder 6"/>
          <p:cNvSpPr>
            <a:spLocks noGrp="1"/>
          </p:cNvSpPr>
          <p:nvPr>
            <p:ph type="sldNum" sz="quarter" idx="12"/>
          </p:nvPr>
        </p:nvSpPr>
        <p:spPr/>
        <p:txBody>
          <a:bodyPr/>
          <a:lstStyle/>
          <a:p>
            <a:fld id="{0C01E20C-EA42-47F8-808C-994EDC5BF5C4}" type="slidenum">
              <a:rPr lang="uk-UA" smtClean="0"/>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48576"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577"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a:t>Образец заголовка</a:t>
            </a:r>
            <a:endParaRPr lang="en-US" dirty="0"/>
          </a:p>
        </p:txBody>
      </p:sp>
      <p:sp>
        <p:nvSpPr>
          <p:cNvPr id="1048578"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048579"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60CAEDBF-2AFF-486C-8512-9ECAD79FA22A}" type="datetimeFigureOut">
              <a:rPr lang="uk-UA" smtClean="0"/>
              <a:t>11.04.2024</a:t>
            </a:fld>
            <a:endParaRPr lang="uk-UA"/>
          </a:p>
        </p:txBody>
      </p:sp>
      <p:sp>
        <p:nvSpPr>
          <p:cNvPr id="1048580"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uk-UA"/>
          </a:p>
        </p:txBody>
      </p:sp>
      <p:sp>
        <p:nvSpPr>
          <p:cNvPr id="1048581"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0C01E20C-EA42-47F8-808C-994EDC5BF5C4}" type="slidenum">
              <a:rPr lang="uk-UA" smtClean="0"/>
              <a:t>‹#›</a:t>
            </a:fld>
            <a:endParaRPr lang="uk-UA"/>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5.xml"/><Relationship Id="rId7" Type="http://schemas.openxmlformats.org/officeDocument/2006/relationships/slide" Target="slide9.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slide" Target="slide8.xml"/><Relationship Id="rId10" Type="http://schemas.openxmlformats.org/officeDocument/2006/relationships/slide" Target="slide6.xml"/><Relationship Id="rId4" Type="http://schemas.openxmlformats.org/officeDocument/2006/relationships/image" Target="../media/image7.png"/><Relationship Id="rId9" Type="http://schemas.openxmlformats.org/officeDocument/2006/relationships/slide" Target="slide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Заголовок 3"/>
          <p:cNvSpPr>
            <a:spLocks noGrp="1"/>
          </p:cNvSpPr>
          <p:nvPr>
            <p:ph type="ctrTitle"/>
          </p:nvPr>
        </p:nvSpPr>
        <p:spPr>
          <a:xfrm>
            <a:off x="1043608" y="3861048"/>
            <a:ext cx="6912768" cy="2376263"/>
          </a:xfrm>
        </p:spPr>
        <p:txBody>
          <a:bodyPr/>
          <a:lstStyle/>
          <a:p>
            <a:r>
              <a:rPr lang="uk-UA" sz="4800" dirty="0"/>
              <a:t/>
            </a:r>
            <a:br>
              <a:rPr lang="uk-UA" sz="4800" dirty="0"/>
            </a:br>
            <a:r>
              <a:rPr lang="uk-UA" sz="4800" dirty="0"/>
              <a:t/>
            </a:r>
            <a:br>
              <a:rPr lang="uk-UA" sz="4800" dirty="0"/>
            </a:br>
            <a:r>
              <a:rPr lang="uk-UA" sz="4800" dirty="0"/>
              <a:t/>
            </a:r>
            <a:br>
              <a:rPr lang="uk-UA" sz="4800" dirty="0"/>
            </a:br>
            <a:r>
              <a:rPr lang="uk-UA" sz="4800" dirty="0"/>
              <a:t/>
            </a:r>
            <a:br>
              <a:rPr lang="uk-UA" sz="4800" dirty="0"/>
            </a:br>
            <a:r>
              <a:rPr lang="uk-UA" sz="4800" dirty="0"/>
              <a:t/>
            </a:r>
            <a:br>
              <a:rPr lang="uk-UA" sz="4800" dirty="0"/>
            </a:br>
            <a:r>
              <a:rPr lang="uk-UA" sz="4800" dirty="0"/>
              <a:t/>
            </a:r>
            <a:br>
              <a:rPr lang="uk-UA" sz="4800" dirty="0"/>
            </a:br>
            <a:r>
              <a:rPr lang="uk-UA" sz="4800" dirty="0">
                <a:solidFill>
                  <a:srgbClr val="FFFF00"/>
                </a:solidFill>
                <a:effectLst>
                  <a:outerShdw blurRad="38100" dist="38100" dir="2700000" algn="tl">
                    <a:srgbClr val="000000">
                      <a:alpha val="43137"/>
                    </a:srgbClr>
                  </a:outerShdw>
                </a:effectLst>
              </a:rPr>
              <a:t>Екскурсійний маршрут по місту Горохів </a:t>
            </a:r>
            <a:br>
              <a:rPr lang="uk-UA" sz="4800" dirty="0">
                <a:solidFill>
                  <a:srgbClr val="FFFF00"/>
                </a:solidFill>
                <a:effectLst>
                  <a:outerShdw blurRad="38100" dist="38100" dir="2700000" algn="tl">
                    <a:srgbClr val="000000">
                      <a:alpha val="43137"/>
                    </a:srgbClr>
                  </a:outerShdw>
                </a:effectLst>
              </a:rPr>
            </a:br>
            <a:r>
              <a:rPr lang="uk-UA" sz="4800" dirty="0">
                <a:solidFill>
                  <a:srgbClr val="FFFF00"/>
                </a:solidFill>
                <a:effectLst>
                  <a:outerShdw blurRad="38100" dist="38100" dir="2700000" algn="tl">
                    <a:srgbClr val="000000">
                      <a:alpha val="43137"/>
                    </a:srgbClr>
                  </a:outerShdw>
                </a:effectLst>
              </a:rPr>
              <a:t>«Дорога до храму»</a:t>
            </a:r>
          </a:p>
        </p:txBody>
      </p:sp>
      <p:sp>
        <p:nvSpPr>
          <p:cNvPr id="1048589" name="Подзаголовок 4"/>
          <p:cNvSpPr>
            <a:spLocks noGrp="1"/>
          </p:cNvSpPr>
          <p:nvPr>
            <p:ph type="subTitle" idx="1"/>
          </p:nvPr>
        </p:nvSpPr>
        <p:spPr>
          <a:xfrm>
            <a:off x="539552" y="548680"/>
            <a:ext cx="7704856" cy="2448272"/>
          </a:xfrm>
        </p:spPr>
        <p:txBody>
          <a:bodyPr>
            <a:noAutofit/>
          </a:bodyPr>
          <a:lstStyle/>
          <a:p>
            <a:r>
              <a:rPr lang="uk-UA" sz="4400" b="1" dirty="0">
                <a:solidFill>
                  <a:srgbClr val="FFFF00"/>
                </a:solidFill>
                <a:latin typeface="Times New Roman" panose="02020603050405020304" pitchFamily="18" charset="0"/>
                <a:ea typeface="Calibri" panose="020F0502020204030204" pitchFamily="34" charset="0"/>
              </a:rPr>
              <a:t>МАН-ЮНІОР ДОСЛІДНИК</a:t>
            </a:r>
          </a:p>
          <a:p>
            <a:r>
              <a:rPr lang="uk-UA" sz="4400" b="1" dirty="0">
                <a:solidFill>
                  <a:srgbClr val="FFFF00"/>
                </a:solidFill>
                <a:effectLst/>
                <a:latin typeface="Times New Roman" panose="02020603050405020304" pitchFamily="18" charset="0"/>
                <a:ea typeface="Calibri" panose="020F0502020204030204" pitchFamily="34" charset="0"/>
              </a:rPr>
              <a:t>Історик-Юніор</a:t>
            </a:r>
          </a:p>
          <a:p>
            <a:r>
              <a:rPr lang="uk-UA" sz="4400" b="1" dirty="0" err="1">
                <a:solidFill>
                  <a:srgbClr val="FFFF00"/>
                </a:solidFill>
                <a:effectLst/>
                <a:latin typeface="Times New Roman" panose="02020603050405020304" pitchFamily="18" charset="0"/>
                <a:ea typeface="Calibri" panose="020F0502020204030204" pitchFamily="34" charset="0"/>
              </a:rPr>
              <a:t>Проєкт</a:t>
            </a:r>
            <a:endParaRPr lang="uk-UA" sz="4400" b="1" dirty="0">
              <a:solidFill>
                <a:srgbClr val="FFFF00"/>
              </a:solidFill>
              <a:effectLst/>
              <a:latin typeface="Times New Roman" panose="02020603050405020304" pitchFamily="18" charset="0"/>
              <a:ea typeface="Calibri" panose="020F0502020204030204" pitchFamily="34" charset="0"/>
            </a:endParaRPr>
          </a:p>
          <a:p>
            <a:endParaRPr lang="uk-UA" sz="4400" b="1" dirty="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6" name="Прямоугольник 1"/>
          <p:cNvSpPr/>
          <p:nvPr/>
        </p:nvSpPr>
        <p:spPr>
          <a:xfrm>
            <a:off x="4499992" y="4403386"/>
            <a:ext cx="4499698" cy="1981834"/>
          </a:xfrm>
          <a:prstGeom prst="rect">
            <a:avLst/>
          </a:prstGeom>
          <a:solidFill>
            <a:schemeClr val="bg2">
              <a:lumMod val="60000"/>
              <a:lumOff val="40000"/>
            </a:schemeClr>
          </a:solidFill>
        </p:spPr>
        <p:txBody>
          <a:bodyPr wrap="square">
            <a:spAutoFit/>
          </a:bodyPr>
          <a:lstStyle/>
          <a:p>
            <a:pPr algn="ctr"/>
            <a:r>
              <a:rPr lang="uk-UA" sz="2400" dirty="0"/>
              <a:t>ВОЗНЕСЕНСЬКА КАПЛИЦЯ</a:t>
            </a:r>
          </a:p>
          <a:p>
            <a:pPr algn="ctr"/>
            <a:r>
              <a:rPr lang="uk-UA" sz="2000" dirty="0"/>
              <a:t>(</a:t>
            </a:r>
            <a:r>
              <a:rPr lang="uk-UA" sz="2000" i="1" dirty="0"/>
              <a:t>фото з особистого архіву</a:t>
            </a:r>
          </a:p>
          <a:p>
            <a:pPr algn="ctr"/>
            <a:r>
              <a:rPr lang="uk-UA" sz="2000" i="1" dirty="0"/>
              <a:t> Білик Олександри</a:t>
            </a:r>
            <a:r>
              <a:rPr lang="uk-UA" sz="2400" dirty="0"/>
              <a:t>)</a:t>
            </a:r>
          </a:p>
          <a:p>
            <a:r>
              <a:rPr lang="uk-UA" sz="2400" dirty="0"/>
              <a:t> </a:t>
            </a:r>
          </a:p>
        </p:txBody>
      </p:sp>
      <p:sp>
        <p:nvSpPr>
          <p:cNvPr id="1048627" name="Прямоугольник 2"/>
          <p:cNvSpPr/>
          <p:nvPr/>
        </p:nvSpPr>
        <p:spPr>
          <a:xfrm>
            <a:off x="0" y="332656"/>
            <a:ext cx="4355976" cy="6577457"/>
          </a:xfrm>
          <a:prstGeom prst="rect">
            <a:avLst/>
          </a:prstGeom>
        </p:spPr>
        <p:txBody>
          <a:bodyPr wrap="square">
            <a:spAutoFit/>
          </a:bodyPr>
          <a:lstStyle/>
          <a:p>
            <a:r>
              <a:rPr lang="ru-RU" b="1" dirty="0" err="1">
                <a:solidFill>
                  <a:schemeClr val="tx2">
                    <a:lumMod val="75000"/>
                  </a:schemeClr>
                </a:solidFill>
              </a:rPr>
              <a:t>Горохівська</a:t>
            </a:r>
            <a:r>
              <a:rPr lang="ru-RU" b="1" dirty="0">
                <a:solidFill>
                  <a:schemeClr val="tx2">
                    <a:lumMod val="75000"/>
                  </a:schemeClr>
                </a:solidFill>
              </a:rPr>
              <a:t> </a:t>
            </a:r>
            <a:r>
              <a:rPr lang="ru-RU" b="1" dirty="0" err="1">
                <a:solidFill>
                  <a:schemeClr val="tx2">
                    <a:lumMod val="75000"/>
                  </a:schemeClr>
                </a:solidFill>
              </a:rPr>
              <a:t>Вознесенська</a:t>
            </a:r>
            <a:r>
              <a:rPr lang="ru-RU" b="1" dirty="0">
                <a:solidFill>
                  <a:schemeClr val="tx2">
                    <a:lumMod val="75000"/>
                  </a:schemeClr>
                </a:solidFill>
              </a:rPr>
              <a:t> </a:t>
            </a:r>
            <a:r>
              <a:rPr lang="ru-RU" b="1" dirty="0" err="1">
                <a:solidFill>
                  <a:schemeClr val="tx2">
                    <a:lumMod val="75000"/>
                  </a:schemeClr>
                </a:solidFill>
              </a:rPr>
              <a:t>каплиця</a:t>
            </a:r>
            <a:r>
              <a:rPr lang="ru-RU" dirty="0">
                <a:solidFill>
                  <a:srgbClr val="FFFF00"/>
                </a:solidFill>
              </a:rPr>
              <a:t>. </a:t>
            </a:r>
            <a:r>
              <a:rPr lang="ru-RU" dirty="0" err="1">
                <a:solidFill>
                  <a:srgbClr val="FFFF00"/>
                </a:solidFill>
              </a:rPr>
              <a:t>Каплиця</a:t>
            </a:r>
            <a:r>
              <a:rPr lang="ru-RU" dirty="0">
                <a:solidFill>
                  <a:srgbClr val="FFFF00"/>
                </a:solidFill>
              </a:rPr>
              <a:t> </a:t>
            </a:r>
            <a:r>
              <a:rPr lang="ru-RU" dirty="0" err="1">
                <a:solidFill>
                  <a:srgbClr val="FFFF00"/>
                </a:solidFill>
              </a:rPr>
              <a:t>споруджена</a:t>
            </a:r>
            <a:r>
              <a:rPr lang="ru-RU" dirty="0">
                <a:solidFill>
                  <a:srgbClr val="FFFF00"/>
                </a:solidFill>
              </a:rPr>
              <a:t> на </a:t>
            </a:r>
            <a:r>
              <a:rPr lang="ru-RU" dirty="0" err="1">
                <a:solidFill>
                  <a:srgbClr val="FFFF00"/>
                </a:solidFill>
              </a:rPr>
              <a:t>кошти</a:t>
            </a:r>
            <a:r>
              <a:rPr lang="ru-RU" dirty="0">
                <a:solidFill>
                  <a:srgbClr val="FFFF00"/>
                </a:solidFill>
              </a:rPr>
              <a:t> </a:t>
            </a:r>
            <a:r>
              <a:rPr lang="ru-RU" dirty="0" err="1">
                <a:solidFill>
                  <a:srgbClr val="FFFF00"/>
                </a:solidFill>
              </a:rPr>
              <a:t>жителів</a:t>
            </a:r>
            <a:r>
              <a:rPr lang="ru-RU" dirty="0">
                <a:solidFill>
                  <a:srgbClr val="FFFF00"/>
                </a:solidFill>
              </a:rPr>
              <a:t> </a:t>
            </a:r>
            <a:r>
              <a:rPr lang="ru-RU" dirty="0" err="1">
                <a:solidFill>
                  <a:srgbClr val="FFFF00"/>
                </a:solidFill>
              </a:rPr>
              <a:t>міста</a:t>
            </a:r>
            <a:r>
              <a:rPr lang="ru-RU" dirty="0">
                <a:solidFill>
                  <a:srgbClr val="FFFF00"/>
                </a:solidFill>
              </a:rPr>
              <a:t> в </a:t>
            </a:r>
            <a:r>
              <a:rPr lang="ru-RU" dirty="0" err="1">
                <a:solidFill>
                  <a:srgbClr val="FFFF00"/>
                </a:solidFill>
              </a:rPr>
              <a:t>середині</a:t>
            </a:r>
            <a:r>
              <a:rPr lang="ru-RU" dirty="0">
                <a:solidFill>
                  <a:srgbClr val="FFFF00"/>
                </a:solidFill>
              </a:rPr>
              <a:t> </a:t>
            </a:r>
            <a:r>
              <a:rPr lang="ru-RU" dirty="0" err="1">
                <a:solidFill>
                  <a:srgbClr val="FFFF00"/>
                </a:solidFill>
              </a:rPr>
              <a:t>шістдесятих</a:t>
            </a:r>
            <a:r>
              <a:rPr lang="ru-RU" dirty="0">
                <a:solidFill>
                  <a:srgbClr val="FFFF00"/>
                </a:solidFill>
              </a:rPr>
              <a:t> </a:t>
            </a:r>
            <a:r>
              <a:rPr lang="ru-RU" dirty="0" err="1">
                <a:solidFill>
                  <a:srgbClr val="FFFF00"/>
                </a:solidFill>
              </a:rPr>
              <a:t>років</a:t>
            </a:r>
            <a:r>
              <a:rPr lang="ru-RU" dirty="0">
                <a:solidFill>
                  <a:srgbClr val="FFFF00"/>
                </a:solidFill>
              </a:rPr>
              <a:t> ХІХ </a:t>
            </a:r>
            <a:r>
              <a:rPr lang="ru-RU" dirty="0" err="1">
                <a:solidFill>
                  <a:srgbClr val="FFFF00"/>
                </a:solidFill>
              </a:rPr>
              <a:t>століття</a:t>
            </a:r>
            <a:r>
              <a:rPr lang="ru-RU" dirty="0">
                <a:solidFill>
                  <a:srgbClr val="FFFF00"/>
                </a:solidFill>
              </a:rPr>
              <a:t> на честь </a:t>
            </a:r>
            <a:r>
              <a:rPr lang="ru-RU" dirty="0" err="1">
                <a:solidFill>
                  <a:srgbClr val="FFFF00"/>
                </a:solidFill>
              </a:rPr>
              <a:t>скасування</a:t>
            </a:r>
            <a:r>
              <a:rPr lang="ru-RU" dirty="0">
                <a:solidFill>
                  <a:srgbClr val="FFFF00"/>
                </a:solidFill>
              </a:rPr>
              <a:t> </a:t>
            </a:r>
            <a:r>
              <a:rPr lang="ru-RU" dirty="0" err="1">
                <a:solidFill>
                  <a:srgbClr val="FFFF00"/>
                </a:solidFill>
              </a:rPr>
              <a:t>кріпосного</a:t>
            </a:r>
            <a:r>
              <a:rPr lang="ru-RU" dirty="0">
                <a:solidFill>
                  <a:srgbClr val="FFFF00"/>
                </a:solidFill>
              </a:rPr>
              <a:t> права, </a:t>
            </a:r>
            <a:r>
              <a:rPr lang="ru-RU" dirty="0" err="1">
                <a:solidFill>
                  <a:srgbClr val="FFFF00"/>
                </a:solidFill>
              </a:rPr>
              <a:t>від</a:t>
            </a:r>
            <a:r>
              <a:rPr lang="ru-RU" dirty="0">
                <a:solidFill>
                  <a:srgbClr val="FFFF00"/>
                </a:solidFill>
              </a:rPr>
              <a:t> </a:t>
            </a:r>
            <a:r>
              <a:rPr lang="ru-RU" dirty="0" err="1">
                <a:solidFill>
                  <a:srgbClr val="FFFF00"/>
                </a:solidFill>
              </a:rPr>
              <a:t>якого</a:t>
            </a:r>
            <a:r>
              <a:rPr lang="ru-RU" dirty="0">
                <a:solidFill>
                  <a:srgbClr val="FFFF00"/>
                </a:solidFill>
              </a:rPr>
              <a:t> </a:t>
            </a:r>
            <a:r>
              <a:rPr lang="ru-RU" dirty="0" err="1">
                <a:solidFill>
                  <a:srgbClr val="FFFF00"/>
                </a:solidFill>
              </a:rPr>
              <a:t>потерпали</a:t>
            </a:r>
            <a:r>
              <a:rPr lang="ru-RU" dirty="0">
                <a:solidFill>
                  <a:srgbClr val="FFFF00"/>
                </a:solidFill>
              </a:rPr>
              <a:t> </a:t>
            </a:r>
            <a:r>
              <a:rPr lang="ru-RU" dirty="0" err="1">
                <a:solidFill>
                  <a:srgbClr val="FFFF00"/>
                </a:solidFill>
              </a:rPr>
              <a:t>міщани</a:t>
            </a:r>
            <a:r>
              <a:rPr lang="ru-RU" dirty="0">
                <a:solidFill>
                  <a:srgbClr val="FFFF00"/>
                </a:solidFill>
              </a:rPr>
              <a:t> не </a:t>
            </a:r>
            <a:r>
              <a:rPr lang="ru-RU" dirty="0" err="1">
                <a:solidFill>
                  <a:srgbClr val="FFFF00"/>
                </a:solidFill>
              </a:rPr>
              <a:t>дивлячись</a:t>
            </a:r>
            <a:r>
              <a:rPr lang="ru-RU" dirty="0">
                <a:solidFill>
                  <a:srgbClr val="FFFF00"/>
                </a:solidFill>
              </a:rPr>
              <a:t> на та те, </a:t>
            </a:r>
            <a:r>
              <a:rPr lang="ru-RU" dirty="0" err="1">
                <a:solidFill>
                  <a:srgbClr val="FFFF00"/>
                </a:solidFill>
              </a:rPr>
              <a:t>що</a:t>
            </a:r>
            <a:r>
              <a:rPr lang="ru-RU" dirty="0">
                <a:solidFill>
                  <a:srgbClr val="FFFF00"/>
                </a:solidFill>
              </a:rPr>
              <a:t> </a:t>
            </a:r>
            <a:r>
              <a:rPr lang="ru-RU" dirty="0" err="1">
                <a:solidFill>
                  <a:srgbClr val="FFFF00"/>
                </a:solidFill>
              </a:rPr>
              <a:t>Горохів</a:t>
            </a:r>
            <a:r>
              <a:rPr lang="ru-RU" dirty="0">
                <a:solidFill>
                  <a:srgbClr val="FFFF00"/>
                </a:solidFill>
              </a:rPr>
              <a:t> </a:t>
            </a:r>
            <a:r>
              <a:rPr lang="ru-RU" dirty="0" err="1">
                <a:solidFill>
                  <a:srgbClr val="FFFF00"/>
                </a:solidFill>
              </a:rPr>
              <a:t>мав</a:t>
            </a:r>
            <a:r>
              <a:rPr lang="ru-RU" dirty="0">
                <a:solidFill>
                  <a:srgbClr val="FFFF00"/>
                </a:solidFill>
              </a:rPr>
              <a:t> «</a:t>
            </a:r>
            <a:r>
              <a:rPr lang="ru-RU" dirty="0" err="1">
                <a:solidFill>
                  <a:srgbClr val="FFFF00"/>
                </a:solidFill>
              </a:rPr>
              <a:t>Магдебурзке</a:t>
            </a:r>
            <a:r>
              <a:rPr lang="ru-RU" dirty="0">
                <a:solidFill>
                  <a:srgbClr val="FFFF00"/>
                </a:solidFill>
              </a:rPr>
              <a:t> право» і </a:t>
            </a:r>
            <a:r>
              <a:rPr lang="ru-RU" dirty="0" err="1">
                <a:solidFill>
                  <a:srgbClr val="FFFF00"/>
                </a:solidFill>
              </a:rPr>
              <a:t>якого</a:t>
            </a:r>
            <a:r>
              <a:rPr lang="ru-RU" dirty="0">
                <a:solidFill>
                  <a:srgbClr val="FFFF00"/>
                </a:solidFill>
              </a:rPr>
              <a:t> </a:t>
            </a:r>
            <a:r>
              <a:rPr lang="ru-RU" dirty="0" err="1">
                <a:solidFill>
                  <a:srgbClr val="FFFF00"/>
                </a:solidFill>
              </a:rPr>
              <a:t>позбувся</a:t>
            </a:r>
            <a:r>
              <a:rPr lang="ru-RU" dirty="0">
                <a:solidFill>
                  <a:srgbClr val="FFFF00"/>
                </a:solidFill>
              </a:rPr>
              <a:t> в 1870 року. </a:t>
            </a:r>
          </a:p>
          <a:p>
            <a:r>
              <a:rPr lang="ru-RU" dirty="0" err="1">
                <a:solidFill>
                  <a:srgbClr val="FFFF00"/>
                </a:solidFill>
              </a:rPr>
              <a:t>Каплиця</a:t>
            </a:r>
            <a:r>
              <a:rPr lang="ru-RU" dirty="0">
                <a:solidFill>
                  <a:srgbClr val="FFFF00"/>
                </a:solidFill>
              </a:rPr>
              <a:t> перестояла Першу і Другу </a:t>
            </a:r>
            <a:r>
              <a:rPr lang="ru-RU" dirty="0" err="1">
                <a:solidFill>
                  <a:srgbClr val="FFFF00"/>
                </a:solidFill>
              </a:rPr>
              <a:t>світову</a:t>
            </a:r>
            <a:r>
              <a:rPr lang="ru-RU" dirty="0">
                <a:solidFill>
                  <a:srgbClr val="FFFF00"/>
                </a:solidFill>
              </a:rPr>
              <a:t> </a:t>
            </a:r>
            <a:r>
              <a:rPr lang="ru-RU" dirty="0" err="1">
                <a:solidFill>
                  <a:srgbClr val="FFFF00"/>
                </a:solidFill>
              </a:rPr>
              <a:t>війну</a:t>
            </a:r>
            <a:r>
              <a:rPr lang="ru-RU" dirty="0">
                <a:solidFill>
                  <a:srgbClr val="FFFF00"/>
                </a:solidFill>
              </a:rPr>
              <a:t>. Але в 1964 </a:t>
            </a:r>
            <a:r>
              <a:rPr lang="ru-RU" dirty="0" err="1">
                <a:solidFill>
                  <a:srgbClr val="FFFF00"/>
                </a:solidFill>
              </a:rPr>
              <a:t>році</a:t>
            </a:r>
            <a:r>
              <a:rPr lang="ru-RU" dirty="0">
                <a:solidFill>
                  <a:srgbClr val="FFFF00"/>
                </a:solidFill>
              </a:rPr>
              <a:t> </a:t>
            </a:r>
            <a:r>
              <a:rPr lang="ru-RU" dirty="0" err="1">
                <a:solidFill>
                  <a:srgbClr val="FFFF00"/>
                </a:solidFill>
              </a:rPr>
              <a:t>комуністична</a:t>
            </a:r>
            <a:r>
              <a:rPr lang="ru-RU" dirty="0">
                <a:solidFill>
                  <a:srgbClr val="FFFF00"/>
                </a:solidFill>
              </a:rPr>
              <a:t> </a:t>
            </a:r>
            <a:r>
              <a:rPr lang="ru-RU" dirty="0" err="1">
                <a:solidFill>
                  <a:srgbClr val="FFFF00"/>
                </a:solidFill>
              </a:rPr>
              <a:t>влада</a:t>
            </a:r>
            <a:r>
              <a:rPr lang="ru-RU" dirty="0">
                <a:solidFill>
                  <a:srgbClr val="FFFF00"/>
                </a:solidFill>
              </a:rPr>
              <a:t> </a:t>
            </a:r>
            <a:r>
              <a:rPr lang="ru-RU" dirty="0" err="1">
                <a:solidFill>
                  <a:srgbClr val="FFFF00"/>
                </a:solidFill>
              </a:rPr>
              <a:t>зруйнувала</a:t>
            </a:r>
            <a:r>
              <a:rPr lang="ru-RU" dirty="0">
                <a:solidFill>
                  <a:srgbClr val="FFFF00"/>
                </a:solidFill>
              </a:rPr>
              <a:t> </a:t>
            </a:r>
            <a:r>
              <a:rPr lang="ru-RU" dirty="0" err="1">
                <a:solidFill>
                  <a:srgbClr val="FFFF00"/>
                </a:solidFill>
              </a:rPr>
              <a:t>її</a:t>
            </a:r>
            <a:r>
              <a:rPr lang="ru-RU" dirty="0">
                <a:solidFill>
                  <a:srgbClr val="FFFF00"/>
                </a:solidFill>
              </a:rPr>
              <a:t>.</a:t>
            </a:r>
          </a:p>
          <a:p>
            <a:r>
              <a:rPr lang="ru-RU" dirty="0">
                <a:solidFill>
                  <a:srgbClr val="FFFF00"/>
                </a:solidFill>
              </a:rPr>
              <a:t>1994 р </a:t>
            </a:r>
            <a:r>
              <a:rPr lang="ru-RU" dirty="0" err="1">
                <a:solidFill>
                  <a:srgbClr val="FFFF00"/>
                </a:solidFill>
              </a:rPr>
              <a:t>розпочато</a:t>
            </a:r>
            <a:r>
              <a:rPr lang="ru-RU" dirty="0">
                <a:solidFill>
                  <a:srgbClr val="FFFF00"/>
                </a:solidFill>
              </a:rPr>
              <a:t> </a:t>
            </a:r>
            <a:r>
              <a:rPr lang="ru-RU" dirty="0" err="1">
                <a:solidFill>
                  <a:srgbClr val="FFFF00"/>
                </a:solidFill>
              </a:rPr>
              <a:t>відновлення</a:t>
            </a:r>
            <a:r>
              <a:rPr lang="ru-RU" dirty="0">
                <a:solidFill>
                  <a:srgbClr val="FFFF00"/>
                </a:solidFill>
              </a:rPr>
              <a:t> громадою </a:t>
            </a:r>
            <a:r>
              <a:rPr lang="ru-RU" dirty="0" err="1">
                <a:solidFill>
                  <a:srgbClr val="FFFF00"/>
                </a:solidFill>
              </a:rPr>
              <a:t>міста</a:t>
            </a:r>
            <a:r>
              <a:rPr lang="ru-RU" dirty="0">
                <a:solidFill>
                  <a:srgbClr val="FFFF00"/>
                </a:solidFill>
              </a:rPr>
              <a:t> </a:t>
            </a:r>
            <a:r>
              <a:rPr lang="ru-RU" dirty="0" err="1">
                <a:solidFill>
                  <a:srgbClr val="FFFF00"/>
                </a:solidFill>
              </a:rPr>
              <a:t>каплиці</a:t>
            </a:r>
            <a:r>
              <a:rPr lang="ru-RU" dirty="0">
                <a:solidFill>
                  <a:srgbClr val="FFFF00"/>
                </a:solidFill>
              </a:rPr>
              <a:t>. </a:t>
            </a:r>
            <a:r>
              <a:rPr lang="uk-UA" dirty="0">
                <a:solidFill>
                  <a:srgbClr val="FFFF00"/>
                </a:solidFill>
              </a:rPr>
              <a:t>Ескізи внутрішніх розписів і купольних хрестів запропонував Олександр </a:t>
            </a:r>
            <a:r>
              <a:rPr lang="uk-UA" dirty="0" err="1">
                <a:solidFill>
                  <a:srgbClr val="FFFF00"/>
                </a:solidFill>
              </a:rPr>
              <a:t>Корецький</a:t>
            </a:r>
            <a:r>
              <a:rPr lang="uk-UA" dirty="0">
                <a:solidFill>
                  <a:srgbClr val="FFFF00"/>
                </a:solidFill>
              </a:rPr>
              <a:t>. Пріоритетом внутрішніх розписів стали Святі землі української. </a:t>
            </a:r>
            <a:r>
              <a:rPr lang="ru-RU" dirty="0" err="1">
                <a:solidFill>
                  <a:srgbClr val="FFFF00"/>
                </a:solidFill>
              </a:rPr>
              <a:t>Освячення</a:t>
            </a:r>
            <a:r>
              <a:rPr lang="ru-RU" dirty="0">
                <a:solidFill>
                  <a:srgbClr val="FFFF00"/>
                </a:solidFill>
              </a:rPr>
              <a:t> </a:t>
            </a:r>
            <a:r>
              <a:rPr lang="ru-RU" dirty="0" err="1">
                <a:solidFill>
                  <a:srgbClr val="FFFF00"/>
                </a:solidFill>
              </a:rPr>
              <a:t>каплиці</a:t>
            </a:r>
            <a:r>
              <a:rPr lang="ru-RU" dirty="0">
                <a:solidFill>
                  <a:srgbClr val="FFFF00"/>
                </a:solidFill>
              </a:rPr>
              <a:t> </a:t>
            </a:r>
            <a:r>
              <a:rPr lang="ru-RU" dirty="0" err="1">
                <a:solidFill>
                  <a:srgbClr val="FFFF00"/>
                </a:solidFill>
              </a:rPr>
              <a:t>здійснив</a:t>
            </a:r>
            <a:r>
              <a:rPr lang="ru-RU" dirty="0">
                <a:solidFill>
                  <a:srgbClr val="FFFF00"/>
                </a:solidFill>
              </a:rPr>
              <a:t> в </a:t>
            </a:r>
            <a:r>
              <a:rPr lang="ru-RU" dirty="0" err="1">
                <a:solidFill>
                  <a:srgbClr val="FFFF00"/>
                </a:solidFill>
              </a:rPr>
              <a:t>листопаді</a:t>
            </a:r>
            <a:r>
              <a:rPr lang="ru-RU" dirty="0">
                <a:solidFill>
                  <a:srgbClr val="FFFF00"/>
                </a:solidFill>
              </a:rPr>
              <a:t> 1995 </a:t>
            </a:r>
            <a:r>
              <a:rPr lang="ru-RU" dirty="0" err="1">
                <a:solidFill>
                  <a:srgbClr val="FFFF00"/>
                </a:solidFill>
              </a:rPr>
              <a:t>році</a:t>
            </a:r>
            <a:r>
              <a:rPr lang="ru-RU" dirty="0">
                <a:solidFill>
                  <a:srgbClr val="FFFF00"/>
                </a:solidFill>
              </a:rPr>
              <a:t> митрополит </a:t>
            </a:r>
            <a:r>
              <a:rPr lang="ru-RU" dirty="0" err="1">
                <a:solidFill>
                  <a:srgbClr val="FFFF00"/>
                </a:solidFill>
              </a:rPr>
              <a:t>Луцький</a:t>
            </a:r>
            <a:r>
              <a:rPr lang="ru-RU" dirty="0">
                <a:solidFill>
                  <a:srgbClr val="FFFF00"/>
                </a:solidFill>
              </a:rPr>
              <a:t> і </a:t>
            </a:r>
            <a:r>
              <a:rPr lang="ru-RU" dirty="0" err="1">
                <a:solidFill>
                  <a:srgbClr val="FFFF00"/>
                </a:solidFill>
              </a:rPr>
              <a:t>Волинський</a:t>
            </a:r>
            <a:r>
              <a:rPr lang="ru-RU" dirty="0">
                <a:solidFill>
                  <a:srgbClr val="FFFF00"/>
                </a:solidFill>
              </a:rPr>
              <a:t> </a:t>
            </a:r>
            <a:r>
              <a:rPr lang="ru-RU" dirty="0" err="1">
                <a:solidFill>
                  <a:srgbClr val="FFFF00"/>
                </a:solidFill>
              </a:rPr>
              <a:t>Яків</a:t>
            </a:r>
            <a:endParaRPr lang="uk-UA" dirty="0">
              <a:solidFill>
                <a:srgbClr val="FFFF00"/>
              </a:solidFill>
            </a:endParaRPr>
          </a:p>
        </p:txBody>
      </p:sp>
      <p:pic>
        <p:nvPicPr>
          <p:cNvPr id="2097175" name="Picture 2"/>
          <p:cNvPicPr>
            <a:picLocks noChangeAspect="1" noChangeArrowheads="1"/>
          </p:cNvPicPr>
          <p:nvPr/>
        </p:nvPicPr>
        <p:blipFill>
          <a:blip r:embed="rId2" cstate="print"/>
          <a:srcRect/>
          <a:stretch>
            <a:fillRect/>
          </a:stretch>
        </p:blipFill>
        <p:spPr bwMode="auto">
          <a:xfrm>
            <a:off x="5436096" y="322223"/>
            <a:ext cx="3024336" cy="4032589"/>
          </a:xfrm>
          <a:prstGeom prst="rect">
            <a:avLst/>
          </a:prstGeom>
          <a:noFill/>
          <a:ln>
            <a:noFill/>
          </a:ln>
          <a:effectLst/>
        </p:spPr>
      </p:pic>
      <p:sp>
        <p:nvSpPr>
          <p:cNvPr id="1048628" name="Кнопка дії: повернутися назад 4">
            <a:hlinkClick r:id="rId3" action="ppaction://hlinksldjump" highlightClick="1"/>
          </p:cNvPr>
          <p:cNvSpPr/>
          <p:nvPr/>
        </p:nvSpPr>
        <p:spPr>
          <a:xfrm>
            <a:off x="5868144" y="6265087"/>
            <a:ext cx="1152128" cy="4407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9" name="Прямоугольник 1"/>
          <p:cNvSpPr/>
          <p:nvPr/>
        </p:nvSpPr>
        <p:spPr>
          <a:xfrm>
            <a:off x="4397701" y="4147074"/>
            <a:ext cx="4361180" cy="817753"/>
          </a:xfrm>
          <a:prstGeom prst="rect">
            <a:avLst/>
          </a:prstGeom>
          <a:solidFill>
            <a:schemeClr val="bg2">
              <a:lumMod val="60000"/>
              <a:lumOff val="40000"/>
            </a:schemeClr>
          </a:solidFill>
        </p:spPr>
        <p:txBody>
          <a:bodyPr wrap="none">
            <a:spAutoFit/>
          </a:bodyPr>
          <a:lstStyle/>
          <a:p>
            <a:r>
              <a:rPr lang="ru-RU" sz="2400" b="1" dirty="0"/>
              <a:t>ЦЕРКВА СВЯТОГО МИКОЛАЯ</a:t>
            </a:r>
          </a:p>
          <a:p>
            <a:r>
              <a:rPr lang="uk-UA" i="1" dirty="0"/>
              <a:t>(фото з архіву Білик Олександри)</a:t>
            </a:r>
          </a:p>
        </p:txBody>
      </p:sp>
      <p:pic>
        <p:nvPicPr>
          <p:cNvPr id="2097176" name="Picture 2"/>
          <p:cNvPicPr>
            <a:picLocks noChangeAspect="1" noChangeArrowheads="1"/>
          </p:cNvPicPr>
          <p:nvPr/>
        </p:nvPicPr>
        <p:blipFill>
          <a:blip r:embed="rId2"/>
          <a:srcRect/>
          <a:stretch>
            <a:fillRect/>
          </a:stretch>
        </p:blipFill>
        <p:spPr bwMode="auto">
          <a:xfrm>
            <a:off x="3983591" y="764704"/>
            <a:ext cx="5110523" cy="3231654"/>
          </a:xfrm>
          <a:prstGeom prst="rect">
            <a:avLst/>
          </a:prstGeom>
          <a:noFill/>
          <a:ln>
            <a:noFill/>
          </a:ln>
          <a:effectLst/>
        </p:spPr>
      </p:pic>
      <p:sp>
        <p:nvSpPr>
          <p:cNvPr id="1048630" name="Прямоугольник 2"/>
          <p:cNvSpPr/>
          <p:nvPr/>
        </p:nvSpPr>
        <p:spPr>
          <a:xfrm>
            <a:off x="107504" y="117693"/>
            <a:ext cx="4176464" cy="8138160"/>
          </a:xfrm>
          <a:prstGeom prst="rect">
            <a:avLst/>
          </a:prstGeom>
        </p:spPr>
        <p:txBody>
          <a:bodyPr wrap="square">
            <a:spAutoFit/>
          </a:bodyPr>
          <a:lstStyle/>
          <a:p>
            <a:r>
              <a:rPr lang="ru-RU" sz="1600" b="1" dirty="0">
                <a:solidFill>
                  <a:schemeClr val="tx2">
                    <a:lumMod val="75000"/>
                  </a:schemeClr>
                </a:solidFill>
                <a:latin typeface="+mj-lt"/>
              </a:rPr>
              <a:t>Храм Святого  </a:t>
            </a:r>
            <a:r>
              <a:rPr lang="ru-RU" sz="1600" b="1" dirty="0" err="1">
                <a:solidFill>
                  <a:schemeClr val="tx2">
                    <a:lumMod val="75000"/>
                  </a:schemeClr>
                </a:solidFill>
                <a:latin typeface="+mj-lt"/>
              </a:rPr>
              <a:t>Миколая</a:t>
            </a:r>
            <a:r>
              <a:rPr lang="ru-RU" sz="1600" b="1" dirty="0">
                <a:solidFill>
                  <a:schemeClr val="tx2">
                    <a:lumMod val="75000"/>
                  </a:schemeClr>
                </a:solidFill>
                <a:latin typeface="+mj-lt"/>
              </a:rPr>
              <a:t> </a:t>
            </a:r>
            <a:r>
              <a:rPr lang="ru-RU" sz="1600" b="1" dirty="0">
                <a:solidFill>
                  <a:srgbClr val="FFFF00"/>
                </a:solidFill>
                <a:latin typeface="+mj-lt"/>
              </a:rPr>
              <a:t>у </a:t>
            </a:r>
            <a:r>
              <a:rPr lang="ru-RU" sz="1600" b="1" dirty="0" err="1">
                <a:solidFill>
                  <a:srgbClr val="FFFF00"/>
                </a:solidFill>
                <a:latin typeface="+mj-lt"/>
              </a:rPr>
              <a:t>місті</a:t>
            </a:r>
            <a:r>
              <a:rPr lang="ru-RU" sz="1600" b="1" dirty="0">
                <a:solidFill>
                  <a:srgbClr val="FFFF00"/>
                </a:solidFill>
                <a:latin typeface="+mj-lt"/>
              </a:rPr>
              <a:t> </a:t>
            </a:r>
            <a:r>
              <a:rPr lang="ru-RU" sz="1600" b="1" dirty="0" err="1">
                <a:solidFill>
                  <a:srgbClr val="FFFF00"/>
                </a:solidFill>
                <a:latin typeface="+mj-lt"/>
              </a:rPr>
              <a:t>Горохові</a:t>
            </a:r>
            <a:r>
              <a:rPr lang="ru-RU" sz="1600" b="1" dirty="0">
                <a:solidFill>
                  <a:srgbClr val="FFFF00"/>
                </a:solidFill>
                <a:latin typeface="+mj-lt"/>
              </a:rPr>
              <a:t> </a:t>
            </a:r>
            <a:r>
              <a:rPr lang="ru-RU" sz="1600" b="1" dirty="0" err="1">
                <a:solidFill>
                  <a:srgbClr val="FFFF00"/>
                </a:solidFill>
                <a:latin typeface="+mj-lt"/>
              </a:rPr>
              <a:t>належить</a:t>
            </a:r>
            <a:r>
              <a:rPr lang="ru-RU" sz="1600" b="1" dirty="0">
                <a:solidFill>
                  <a:srgbClr val="FFFF00"/>
                </a:solidFill>
                <a:latin typeface="+mj-lt"/>
              </a:rPr>
              <a:t> до </a:t>
            </a:r>
            <a:r>
              <a:rPr lang="ru-RU" sz="1600" b="1" dirty="0" err="1">
                <a:solidFill>
                  <a:srgbClr val="FFFF00"/>
                </a:solidFill>
                <a:latin typeface="+mj-lt"/>
              </a:rPr>
              <a:t>Української</a:t>
            </a:r>
            <a:r>
              <a:rPr lang="ru-RU" sz="1600" b="1" dirty="0">
                <a:solidFill>
                  <a:srgbClr val="FFFF00"/>
                </a:solidFill>
                <a:latin typeface="+mj-lt"/>
              </a:rPr>
              <a:t> </a:t>
            </a:r>
            <a:r>
              <a:rPr lang="ru-RU" sz="1600" b="1" dirty="0" err="1">
                <a:solidFill>
                  <a:srgbClr val="FFFF00"/>
                </a:solidFill>
                <a:latin typeface="+mj-lt"/>
              </a:rPr>
              <a:t>Православної</a:t>
            </a:r>
            <a:r>
              <a:rPr lang="ru-RU" sz="1600" b="1" dirty="0">
                <a:solidFill>
                  <a:srgbClr val="FFFF00"/>
                </a:solidFill>
                <a:latin typeface="+mj-lt"/>
              </a:rPr>
              <a:t> церкви </a:t>
            </a:r>
            <a:r>
              <a:rPr lang="ru-RU" sz="1600" b="1" dirty="0" err="1">
                <a:solidFill>
                  <a:srgbClr val="FFFF00"/>
                </a:solidFill>
                <a:latin typeface="+mj-lt"/>
              </a:rPr>
              <a:t>Київського</a:t>
            </a:r>
            <a:r>
              <a:rPr lang="ru-RU" sz="1600" b="1" dirty="0">
                <a:solidFill>
                  <a:srgbClr val="FFFF00"/>
                </a:solidFill>
                <a:latin typeface="+mj-lt"/>
              </a:rPr>
              <a:t> </a:t>
            </a:r>
            <a:r>
              <a:rPr lang="ru-RU" sz="1600" b="1" dirty="0" err="1">
                <a:solidFill>
                  <a:srgbClr val="FFFF00"/>
                </a:solidFill>
                <a:latin typeface="+mj-lt"/>
              </a:rPr>
              <a:t>Патріархату</a:t>
            </a:r>
            <a:r>
              <a:rPr lang="ru-RU" sz="1600" b="1" dirty="0">
                <a:solidFill>
                  <a:srgbClr val="FFFF00"/>
                </a:solidFill>
                <a:latin typeface="+mj-lt"/>
              </a:rPr>
              <a:t> </a:t>
            </a:r>
            <a:r>
              <a:rPr lang="ru-RU" sz="1600" b="1" dirty="0" err="1">
                <a:solidFill>
                  <a:srgbClr val="FFFF00"/>
                </a:solidFill>
                <a:latin typeface="+mj-lt"/>
              </a:rPr>
              <a:t>Луцько</a:t>
            </a:r>
            <a:r>
              <a:rPr lang="ru-RU" sz="1600" b="1" dirty="0">
                <a:solidFill>
                  <a:srgbClr val="FFFF00"/>
                </a:solidFill>
                <a:latin typeface="+mj-lt"/>
              </a:rPr>
              <a:t> – </a:t>
            </a:r>
            <a:r>
              <a:rPr lang="ru-RU" sz="1600" b="1" dirty="0" err="1">
                <a:solidFill>
                  <a:srgbClr val="FFFF00"/>
                </a:solidFill>
                <a:latin typeface="+mj-lt"/>
              </a:rPr>
              <a:t>Волинської</a:t>
            </a:r>
            <a:r>
              <a:rPr lang="ru-RU" sz="1600" b="1" dirty="0">
                <a:solidFill>
                  <a:srgbClr val="FFFF00"/>
                </a:solidFill>
                <a:latin typeface="+mj-lt"/>
              </a:rPr>
              <a:t> </a:t>
            </a:r>
            <a:r>
              <a:rPr lang="ru-RU" sz="1600" b="1" dirty="0" err="1">
                <a:solidFill>
                  <a:srgbClr val="FFFF00"/>
                </a:solidFill>
                <a:latin typeface="+mj-lt"/>
              </a:rPr>
              <a:t>єпархії</a:t>
            </a:r>
            <a:r>
              <a:rPr lang="ru-RU" sz="1600" b="1" dirty="0">
                <a:solidFill>
                  <a:srgbClr val="FFFF00"/>
                </a:solidFill>
                <a:latin typeface="+mj-lt"/>
              </a:rPr>
              <a:t>.</a:t>
            </a:r>
          </a:p>
          <a:p>
            <a:r>
              <a:rPr lang="ru-RU" sz="1600" b="1" dirty="0" err="1">
                <a:solidFill>
                  <a:srgbClr val="FFFF00"/>
                </a:solidFill>
                <a:latin typeface="+mj-lt"/>
              </a:rPr>
              <a:t>Історія</a:t>
            </a:r>
            <a:r>
              <a:rPr lang="ru-RU" sz="1600" b="1" dirty="0">
                <a:solidFill>
                  <a:srgbClr val="FFFF00"/>
                </a:solidFill>
                <a:latin typeface="+mj-lt"/>
              </a:rPr>
              <a:t> </a:t>
            </a:r>
            <a:r>
              <a:rPr lang="ru-RU" sz="1600" b="1" dirty="0" err="1">
                <a:solidFill>
                  <a:srgbClr val="FFFF00"/>
                </a:solidFill>
                <a:latin typeface="+mj-lt"/>
              </a:rPr>
              <a:t>існування</a:t>
            </a:r>
            <a:r>
              <a:rPr lang="ru-RU" sz="1600" b="1" dirty="0">
                <a:solidFill>
                  <a:srgbClr val="FFFF00"/>
                </a:solidFill>
                <a:latin typeface="+mj-lt"/>
              </a:rPr>
              <a:t> церкви з 1814 року. </a:t>
            </a:r>
            <a:r>
              <a:rPr lang="ru-RU" sz="1600" b="1" dirty="0" err="1">
                <a:solidFill>
                  <a:srgbClr val="FFFF00"/>
                </a:solidFill>
                <a:latin typeface="+mj-lt"/>
              </a:rPr>
              <a:t>Згідно</a:t>
            </a:r>
            <a:r>
              <a:rPr lang="ru-RU" sz="1600" b="1" dirty="0">
                <a:solidFill>
                  <a:srgbClr val="FFFF00"/>
                </a:solidFill>
                <a:latin typeface="+mj-lt"/>
              </a:rPr>
              <a:t> </a:t>
            </a:r>
            <a:r>
              <a:rPr lang="ru-RU" sz="1600" b="1" dirty="0" err="1">
                <a:solidFill>
                  <a:srgbClr val="FFFF00"/>
                </a:solidFill>
                <a:latin typeface="+mj-lt"/>
              </a:rPr>
              <a:t>спогадів</a:t>
            </a:r>
            <a:r>
              <a:rPr lang="ru-RU" sz="1600" b="1" dirty="0">
                <a:solidFill>
                  <a:srgbClr val="FFFF00"/>
                </a:solidFill>
                <a:latin typeface="+mj-lt"/>
              </a:rPr>
              <a:t> </a:t>
            </a:r>
            <a:r>
              <a:rPr lang="ru-RU" sz="1600" b="1" dirty="0" err="1">
                <a:solidFill>
                  <a:srgbClr val="FFFF00"/>
                </a:solidFill>
                <a:latin typeface="+mj-lt"/>
              </a:rPr>
              <a:t>старожилів</a:t>
            </a:r>
            <a:r>
              <a:rPr lang="ru-RU" sz="1600" b="1" dirty="0">
                <a:solidFill>
                  <a:srgbClr val="FFFF00"/>
                </a:solidFill>
                <a:latin typeface="+mj-lt"/>
              </a:rPr>
              <a:t> вона </a:t>
            </a:r>
            <a:r>
              <a:rPr lang="ru-RU" sz="1600" b="1" dirty="0" err="1">
                <a:solidFill>
                  <a:srgbClr val="FFFF00"/>
                </a:solidFill>
                <a:latin typeface="+mj-lt"/>
              </a:rPr>
              <a:t>розташовувалася</a:t>
            </a:r>
            <a:r>
              <a:rPr lang="ru-RU" sz="1600" b="1" dirty="0">
                <a:solidFill>
                  <a:srgbClr val="FFFF00"/>
                </a:solidFill>
                <a:latin typeface="+mj-lt"/>
              </a:rPr>
              <a:t> на </a:t>
            </a:r>
            <a:r>
              <a:rPr lang="ru-RU" sz="1600" b="1" dirty="0" err="1">
                <a:solidFill>
                  <a:srgbClr val="FFFF00"/>
                </a:solidFill>
                <a:latin typeface="+mj-lt"/>
              </a:rPr>
              <a:t>місці</a:t>
            </a:r>
            <a:r>
              <a:rPr lang="ru-RU" sz="1600" b="1" dirty="0">
                <a:solidFill>
                  <a:srgbClr val="FFFF00"/>
                </a:solidFill>
                <a:latin typeface="+mj-lt"/>
              </a:rPr>
              <a:t> </a:t>
            </a:r>
            <a:r>
              <a:rPr lang="ru-RU" sz="1600" b="1" dirty="0" err="1">
                <a:solidFill>
                  <a:srgbClr val="FFFF00"/>
                </a:solidFill>
                <a:latin typeface="+mj-lt"/>
              </a:rPr>
              <a:t>теперішньої</a:t>
            </a:r>
            <a:r>
              <a:rPr lang="ru-RU" sz="1600" b="1" dirty="0">
                <a:solidFill>
                  <a:srgbClr val="FFFF00"/>
                </a:solidFill>
                <a:latin typeface="+mj-lt"/>
              </a:rPr>
              <a:t> </a:t>
            </a:r>
            <a:r>
              <a:rPr lang="ru-RU" sz="1600" b="1" dirty="0" err="1">
                <a:solidFill>
                  <a:srgbClr val="FFFF00"/>
                </a:solidFill>
                <a:latin typeface="+mj-lt"/>
              </a:rPr>
              <a:t>друкарні</a:t>
            </a:r>
            <a:r>
              <a:rPr lang="ru-RU" sz="1600" b="1" dirty="0">
                <a:solidFill>
                  <a:srgbClr val="FFFF00"/>
                </a:solidFill>
                <a:latin typeface="+mj-lt"/>
              </a:rPr>
              <a:t> по </a:t>
            </a:r>
            <a:r>
              <a:rPr lang="ru-RU" sz="1600" b="1" dirty="0" err="1">
                <a:solidFill>
                  <a:srgbClr val="FFFF00"/>
                </a:solidFill>
                <a:latin typeface="+mj-lt"/>
              </a:rPr>
              <a:t>вулиці</a:t>
            </a:r>
            <a:r>
              <a:rPr lang="ru-RU" sz="1600" b="1" dirty="0">
                <a:solidFill>
                  <a:srgbClr val="FFFF00"/>
                </a:solidFill>
                <a:latin typeface="+mj-lt"/>
              </a:rPr>
              <a:t> </a:t>
            </a:r>
            <a:r>
              <a:rPr lang="ru-RU" sz="1600" b="1" dirty="0" err="1">
                <a:solidFill>
                  <a:srgbClr val="FFFF00"/>
                </a:solidFill>
                <a:latin typeface="+mj-lt"/>
              </a:rPr>
              <a:t>Сокальській</a:t>
            </a:r>
            <a:r>
              <a:rPr lang="ru-RU" sz="1600" b="1" dirty="0">
                <a:solidFill>
                  <a:srgbClr val="FFFF00"/>
                </a:solidFill>
                <a:latin typeface="+mj-lt"/>
              </a:rPr>
              <a:t>. </a:t>
            </a:r>
            <a:r>
              <a:rPr lang="ru-RU" sz="1600" b="1" dirty="0" err="1">
                <a:solidFill>
                  <a:srgbClr val="FFFF00"/>
                </a:solidFill>
                <a:latin typeface="+mj-lt"/>
              </a:rPr>
              <a:t>Тодішня</a:t>
            </a:r>
            <a:r>
              <a:rPr lang="ru-RU" sz="1600" b="1" dirty="0">
                <a:solidFill>
                  <a:srgbClr val="FFFF00"/>
                </a:solidFill>
                <a:latin typeface="+mj-lt"/>
              </a:rPr>
              <a:t> </a:t>
            </a:r>
            <a:r>
              <a:rPr lang="ru-RU" sz="1600" b="1" dirty="0" err="1">
                <a:solidFill>
                  <a:srgbClr val="FFFF00"/>
                </a:solidFill>
                <a:latin typeface="+mj-lt"/>
              </a:rPr>
              <a:t>церква</a:t>
            </a:r>
            <a:r>
              <a:rPr lang="ru-RU" sz="1600" b="1" dirty="0">
                <a:solidFill>
                  <a:srgbClr val="FFFF00"/>
                </a:solidFill>
                <a:latin typeface="+mj-lt"/>
              </a:rPr>
              <a:t> </a:t>
            </a:r>
            <a:r>
              <a:rPr lang="ru-RU" sz="1600" b="1" dirty="0" err="1">
                <a:solidFill>
                  <a:srgbClr val="FFFF00"/>
                </a:solidFill>
                <a:latin typeface="+mj-lt"/>
              </a:rPr>
              <a:t>була</a:t>
            </a:r>
            <a:r>
              <a:rPr lang="ru-RU" sz="1600" b="1" dirty="0">
                <a:solidFill>
                  <a:srgbClr val="FFFF00"/>
                </a:solidFill>
                <a:latin typeface="+mj-lt"/>
              </a:rPr>
              <a:t> </a:t>
            </a:r>
            <a:r>
              <a:rPr lang="ru-RU" sz="1600" b="1" dirty="0" err="1">
                <a:solidFill>
                  <a:srgbClr val="FFFF00"/>
                </a:solidFill>
                <a:latin typeface="+mj-lt"/>
              </a:rPr>
              <a:t>дерев’яною</a:t>
            </a:r>
            <a:r>
              <a:rPr lang="ru-RU" sz="1600" b="1" dirty="0">
                <a:solidFill>
                  <a:srgbClr val="FFFF00"/>
                </a:solidFill>
                <a:latin typeface="+mj-lt"/>
              </a:rPr>
              <a:t> і не </a:t>
            </a:r>
            <a:r>
              <a:rPr lang="ru-RU" sz="1600" b="1" dirty="0" err="1">
                <a:solidFill>
                  <a:srgbClr val="FFFF00"/>
                </a:solidFill>
                <a:latin typeface="+mj-lt"/>
              </a:rPr>
              <a:t>збереглася</a:t>
            </a:r>
            <a:r>
              <a:rPr lang="ru-RU" sz="1600" b="1" dirty="0">
                <a:solidFill>
                  <a:srgbClr val="FFFF00"/>
                </a:solidFill>
                <a:latin typeface="+mj-lt"/>
              </a:rPr>
              <a:t> до наших </a:t>
            </a:r>
            <a:r>
              <a:rPr lang="ru-RU" sz="1600" b="1" dirty="0" err="1">
                <a:solidFill>
                  <a:srgbClr val="FFFF00"/>
                </a:solidFill>
                <a:latin typeface="+mj-lt"/>
              </a:rPr>
              <a:t>днів</a:t>
            </a:r>
            <a:r>
              <a:rPr lang="ru-RU" sz="1600" b="1" dirty="0">
                <a:solidFill>
                  <a:srgbClr val="FFFF00"/>
                </a:solidFill>
                <a:latin typeface="+mj-lt"/>
              </a:rPr>
              <a:t>.  </a:t>
            </a:r>
            <a:r>
              <a:rPr lang="ru-RU" sz="1600" b="1" dirty="0" err="1">
                <a:solidFill>
                  <a:srgbClr val="FFFF00"/>
                </a:solidFill>
                <a:latin typeface="+mj-lt"/>
              </a:rPr>
              <a:t>Поруч</a:t>
            </a:r>
            <a:r>
              <a:rPr lang="ru-RU" sz="1600" b="1" dirty="0">
                <a:solidFill>
                  <a:srgbClr val="FFFF00"/>
                </a:solidFill>
                <a:latin typeface="+mj-lt"/>
              </a:rPr>
              <a:t> </a:t>
            </a:r>
            <a:r>
              <a:rPr lang="ru-RU" sz="1600" b="1" dirty="0" err="1">
                <a:solidFill>
                  <a:srgbClr val="FFFF00"/>
                </a:solidFill>
                <a:latin typeface="+mj-lt"/>
              </a:rPr>
              <a:t>неї</a:t>
            </a:r>
            <a:r>
              <a:rPr lang="ru-RU" sz="1600" b="1" dirty="0">
                <a:solidFill>
                  <a:srgbClr val="FFFF00"/>
                </a:solidFill>
                <a:latin typeface="+mj-lt"/>
              </a:rPr>
              <a:t>  </a:t>
            </a:r>
            <a:r>
              <a:rPr lang="ru-RU" sz="1600" b="1" dirty="0" err="1">
                <a:solidFill>
                  <a:srgbClr val="FFFF00"/>
                </a:solidFill>
                <a:latin typeface="+mj-lt"/>
              </a:rPr>
              <a:t>була</a:t>
            </a:r>
            <a:r>
              <a:rPr lang="ru-RU" sz="1600" b="1" dirty="0">
                <a:solidFill>
                  <a:srgbClr val="FFFF00"/>
                </a:solidFill>
                <a:latin typeface="+mj-lt"/>
              </a:rPr>
              <a:t> </a:t>
            </a:r>
            <a:r>
              <a:rPr lang="ru-RU" sz="1600" b="1" dirty="0" err="1">
                <a:solidFill>
                  <a:srgbClr val="FFFF00"/>
                </a:solidFill>
                <a:latin typeface="+mj-lt"/>
              </a:rPr>
              <a:t>парафіяльна</a:t>
            </a:r>
            <a:r>
              <a:rPr lang="ru-RU" sz="1600" b="1" dirty="0">
                <a:solidFill>
                  <a:srgbClr val="FFFF00"/>
                </a:solidFill>
                <a:latin typeface="+mj-lt"/>
              </a:rPr>
              <a:t> школа.</a:t>
            </a:r>
          </a:p>
          <a:p>
            <a:r>
              <a:rPr lang="ru-RU" sz="1600" b="1" dirty="0">
                <a:solidFill>
                  <a:srgbClr val="FFFF00"/>
                </a:solidFill>
                <a:latin typeface="+mj-lt"/>
              </a:rPr>
              <a:t>За </a:t>
            </a:r>
            <a:r>
              <a:rPr lang="ru-RU" sz="1600" b="1" dirty="0" err="1">
                <a:solidFill>
                  <a:srgbClr val="FFFF00"/>
                </a:solidFill>
                <a:latin typeface="+mj-lt"/>
              </a:rPr>
              <a:t>зверненням</a:t>
            </a:r>
            <a:r>
              <a:rPr lang="ru-RU" sz="1600" b="1" dirty="0">
                <a:solidFill>
                  <a:srgbClr val="FFFF00"/>
                </a:solidFill>
                <a:latin typeface="+mj-lt"/>
              </a:rPr>
              <a:t> </a:t>
            </a:r>
            <a:r>
              <a:rPr lang="ru-RU" sz="1600" b="1" dirty="0" err="1">
                <a:solidFill>
                  <a:srgbClr val="FFFF00"/>
                </a:solidFill>
                <a:latin typeface="+mj-lt"/>
              </a:rPr>
              <a:t>громади</a:t>
            </a:r>
            <a:r>
              <a:rPr lang="ru-RU" sz="1600" b="1" dirty="0">
                <a:solidFill>
                  <a:srgbClr val="FFFF00"/>
                </a:solidFill>
                <a:latin typeface="+mj-lt"/>
              </a:rPr>
              <a:t> </a:t>
            </a:r>
            <a:r>
              <a:rPr lang="ru-RU" sz="1600" b="1" dirty="0" err="1">
                <a:solidFill>
                  <a:srgbClr val="FFFF00"/>
                </a:solidFill>
                <a:latin typeface="+mj-lt"/>
              </a:rPr>
              <a:t>від</a:t>
            </a:r>
            <a:r>
              <a:rPr lang="ru-RU" sz="1600" b="1" dirty="0">
                <a:solidFill>
                  <a:srgbClr val="FFFF00"/>
                </a:solidFill>
                <a:latin typeface="+mj-lt"/>
              </a:rPr>
              <a:t> Свято – </a:t>
            </a:r>
            <a:r>
              <a:rPr lang="ru-RU" sz="1600" b="1" dirty="0" err="1">
                <a:solidFill>
                  <a:srgbClr val="FFFF00"/>
                </a:solidFill>
                <a:latin typeface="+mj-lt"/>
              </a:rPr>
              <a:t>Вознесенської</a:t>
            </a:r>
            <a:r>
              <a:rPr lang="ru-RU" sz="1600" b="1" dirty="0">
                <a:solidFill>
                  <a:srgbClr val="FFFF00"/>
                </a:solidFill>
                <a:latin typeface="+mj-lt"/>
              </a:rPr>
              <a:t> церкви </a:t>
            </a:r>
            <a:r>
              <a:rPr lang="ru-RU" sz="1600" b="1" dirty="0" err="1">
                <a:solidFill>
                  <a:srgbClr val="FFFF00"/>
                </a:solidFill>
                <a:latin typeface="+mj-lt"/>
              </a:rPr>
              <a:t>рішенням</a:t>
            </a:r>
            <a:r>
              <a:rPr lang="ru-RU" sz="1600" b="1" dirty="0">
                <a:solidFill>
                  <a:srgbClr val="FFFF00"/>
                </a:solidFill>
                <a:latin typeface="+mj-lt"/>
              </a:rPr>
              <a:t> </a:t>
            </a:r>
            <a:r>
              <a:rPr lang="ru-RU" sz="1600" b="1" dirty="0" err="1">
                <a:solidFill>
                  <a:srgbClr val="FFFF00"/>
                </a:solidFill>
                <a:latin typeface="+mj-lt"/>
              </a:rPr>
              <a:t>Горохівської</a:t>
            </a:r>
            <a:r>
              <a:rPr lang="ru-RU" sz="1600" b="1" dirty="0">
                <a:solidFill>
                  <a:srgbClr val="FFFF00"/>
                </a:solidFill>
                <a:latin typeface="+mj-lt"/>
              </a:rPr>
              <a:t> </a:t>
            </a:r>
            <a:r>
              <a:rPr lang="ru-RU" sz="1600" b="1" dirty="0" err="1">
                <a:solidFill>
                  <a:srgbClr val="FFFF00"/>
                </a:solidFill>
                <a:latin typeface="+mj-lt"/>
              </a:rPr>
              <a:t>міської</a:t>
            </a:r>
            <a:r>
              <a:rPr lang="ru-RU" sz="1600" b="1" dirty="0">
                <a:solidFill>
                  <a:srgbClr val="FFFF00"/>
                </a:solidFill>
                <a:latin typeface="+mj-lt"/>
              </a:rPr>
              <a:t> ради у 1997 </a:t>
            </a:r>
            <a:r>
              <a:rPr lang="ru-RU" sz="1600" b="1" dirty="0" err="1">
                <a:solidFill>
                  <a:srgbClr val="FFFF00"/>
                </a:solidFill>
                <a:latin typeface="+mj-lt"/>
              </a:rPr>
              <a:t>році</a:t>
            </a:r>
            <a:r>
              <a:rPr lang="ru-RU" sz="1600" b="1" dirty="0">
                <a:solidFill>
                  <a:srgbClr val="FFFF00"/>
                </a:solidFill>
                <a:latin typeface="+mj-lt"/>
              </a:rPr>
              <a:t> </a:t>
            </a:r>
            <a:r>
              <a:rPr lang="ru-RU" sz="1600" b="1" dirty="0" err="1">
                <a:solidFill>
                  <a:srgbClr val="FFFF00"/>
                </a:solidFill>
                <a:latin typeface="+mj-lt"/>
              </a:rPr>
              <a:t>була</a:t>
            </a:r>
            <a:r>
              <a:rPr lang="ru-RU" sz="1600" b="1" dirty="0">
                <a:solidFill>
                  <a:srgbClr val="FFFF00"/>
                </a:solidFill>
                <a:latin typeface="+mj-lt"/>
              </a:rPr>
              <a:t> </a:t>
            </a:r>
            <a:r>
              <a:rPr lang="ru-RU" sz="1600" b="1" dirty="0" err="1">
                <a:solidFill>
                  <a:srgbClr val="FFFF00"/>
                </a:solidFill>
                <a:latin typeface="+mj-lt"/>
              </a:rPr>
              <a:t>виділена</a:t>
            </a:r>
            <a:r>
              <a:rPr lang="ru-RU" sz="1600" b="1" dirty="0">
                <a:solidFill>
                  <a:srgbClr val="FFFF00"/>
                </a:solidFill>
                <a:latin typeface="+mj-lt"/>
              </a:rPr>
              <a:t> </a:t>
            </a:r>
            <a:r>
              <a:rPr lang="ru-RU" sz="1600" b="1" dirty="0" err="1">
                <a:solidFill>
                  <a:srgbClr val="FFFF00"/>
                </a:solidFill>
                <a:latin typeface="+mj-lt"/>
              </a:rPr>
              <a:t>земельна</a:t>
            </a:r>
            <a:r>
              <a:rPr lang="ru-RU" sz="1600" b="1" dirty="0">
                <a:solidFill>
                  <a:srgbClr val="FFFF00"/>
                </a:solidFill>
                <a:latin typeface="+mj-lt"/>
              </a:rPr>
              <a:t> </a:t>
            </a:r>
            <a:r>
              <a:rPr lang="ru-RU" sz="1600" b="1" dirty="0" err="1">
                <a:solidFill>
                  <a:srgbClr val="FFFF00"/>
                </a:solidFill>
                <a:latin typeface="+mj-lt"/>
              </a:rPr>
              <a:t>ділянка</a:t>
            </a:r>
            <a:r>
              <a:rPr lang="ru-RU" sz="1600" b="1" dirty="0">
                <a:solidFill>
                  <a:srgbClr val="FFFF00"/>
                </a:solidFill>
                <a:latin typeface="+mj-lt"/>
              </a:rPr>
              <a:t> </a:t>
            </a:r>
            <a:r>
              <a:rPr lang="ru-RU" sz="1600" b="1" dirty="0" err="1">
                <a:solidFill>
                  <a:srgbClr val="FFFF00"/>
                </a:solidFill>
                <a:latin typeface="+mj-lt"/>
              </a:rPr>
              <a:t>під</a:t>
            </a:r>
            <a:r>
              <a:rPr lang="ru-RU" sz="1600" b="1" dirty="0">
                <a:solidFill>
                  <a:srgbClr val="FFFF00"/>
                </a:solidFill>
                <a:latin typeface="+mj-lt"/>
              </a:rPr>
              <a:t> </a:t>
            </a:r>
            <a:r>
              <a:rPr lang="ru-RU" sz="1600" b="1" dirty="0" err="1">
                <a:solidFill>
                  <a:srgbClr val="FFFF00"/>
                </a:solidFill>
                <a:latin typeface="+mj-lt"/>
              </a:rPr>
              <a:t>будівництво</a:t>
            </a:r>
            <a:r>
              <a:rPr lang="ru-RU" sz="1600" b="1" dirty="0">
                <a:solidFill>
                  <a:srgbClr val="FFFF00"/>
                </a:solidFill>
                <a:latin typeface="+mj-lt"/>
              </a:rPr>
              <a:t> </a:t>
            </a:r>
            <a:r>
              <a:rPr lang="ru-RU" sz="1600" b="1" dirty="0" err="1">
                <a:solidFill>
                  <a:srgbClr val="FFFF00"/>
                </a:solidFill>
                <a:latin typeface="+mj-lt"/>
              </a:rPr>
              <a:t>каплиці</a:t>
            </a:r>
            <a:r>
              <a:rPr lang="ru-RU" sz="1600" b="1" dirty="0">
                <a:solidFill>
                  <a:srgbClr val="FFFF00"/>
                </a:solidFill>
                <a:latin typeface="+mj-lt"/>
              </a:rPr>
              <a:t>. У 1999 </a:t>
            </a:r>
            <a:r>
              <a:rPr lang="ru-RU" sz="1600" b="1" dirty="0" err="1">
                <a:solidFill>
                  <a:srgbClr val="FFFF00"/>
                </a:solidFill>
                <a:latin typeface="+mj-lt"/>
              </a:rPr>
              <a:t>році</a:t>
            </a:r>
            <a:r>
              <a:rPr lang="ru-RU" sz="1600" b="1" dirty="0">
                <a:solidFill>
                  <a:srgbClr val="FFFF00"/>
                </a:solidFill>
                <a:latin typeface="+mj-lt"/>
              </a:rPr>
              <a:t> </a:t>
            </a:r>
            <a:r>
              <a:rPr lang="ru-RU" sz="1600" b="1" dirty="0" err="1">
                <a:solidFill>
                  <a:srgbClr val="FFFF00"/>
                </a:solidFill>
                <a:latin typeface="+mj-lt"/>
              </a:rPr>
              <a:t>розпочато</a:t>
            </a:r>
            <a:r>
              <a:rPr lang="ru-RU" sz="1600" b="1" dirty="0">
                <a:solidFill>
                  <a:srgbClr val="FFFF00"/>
                </a:solidFill>
                <a:latin typeface="+mj-lt"/>
              </a:rPr>
              <a:t> </a:t>
            </a:r>
            <a:r>
              <a:rPr lang="ru-RU" sz="1600" b="1" dirty="0" err="1">
                <a:solidFill>
                  <a:srgbClr val="FFFF00"/>
                </a:solidFill>
                <a:latin typeface="+mj-lt"/>
              </a:rPr>
              <a:t>будівництво</a:t>
            </a:r>
            <a:r>
              <a:rPr lang="ru-RU" sz="1600" b="1" dirty="0">
                <a:solidFill>
                  <a:srgbClr val="FFFF00"/>
                </a:solidFill>
                <a:latin typeface="+mj-lt"/>
              </a:rPr>
              <a:t> Свято-</a:t>
            </a:r>
            <a:r>
              <a:rPr lang="ru-RU" sz="1600" b="1" dirty="0" err="1">
                <a:solidFill>
                  <a:srgbClr val="FFFF00"/>
                </a:solidFill>
                <a:latin typeface="+mj-lt"/>
              </a:rPr>
              <a:t>Миколаївської</a:t>
            </a:r>
            <a:r>
              <a:rPr lang="ru-RU" sz="1600" b="1" dirty="0">
                <a:solidFill>
                  <a:srgbClr val="FFFF00"/>
                </a:solidFill>
                <a:latin typeface="+mj-lt"/>
              </a:rPr>
              <a:t> </a:t>
            </a:r>
            <a:r>
              <a:rPr lang="ru-RU" sz="1600" b="1" dirty="0" err="1">
                <a:solidFill>
                  <a:srgbClr val="FFFF00"/>
                </a:solidFill>
                <a:latin typeface="+mj-lt"/>
              </a:rPr>
              <a:t>каплиці</a:t>
            </a:r>
            <a:r>
              <a:rPr lang="ru-RU" sz="1600" b="1" dirty="0">
                <a:solidFill>
                  <a:srgbClr val="FFFF00"/>
                </a:solidFill>
                <a:latin typeface="+mj-lt"/>
              </a:rPr>
              <a:t> за </a:t>
            </a:r>
            <a:r>
              <a:rPr lang="ru-RU" sz="1600" b="1" dirty="0" err="1">
                <a:solidFill>
                  <a:srgbClr val="FFFF00"/>
                </a:solidFill>
                <a:latin typeface="+mj-lt"/>
              </a:rPr>
              <a:t>кошти</a:t>
            </a:r>
            <a:r>
              <a:rPr lang="ru-RU" sz="1600" b="1" dirty="0">
                <a:solidFill>
                  <a:srgbClr val="FFFF00"/>
                </a:solidFill>
                <a:latin typeface="+mj-lt"/>
              </a:rPr>
              <a:t> </a:t>
            </a:r>
            <a:r>
              <a:rPr lang="ru-RU" sz="1600" b="1" dirty="0" err="1">
                <a:solidFill>
                  <a:srgbClr val="FFFF00"/>
                </a:solidFill>
                <a:latin typeface="+mj-lt"/>
              </a:rPr>
              <a:t>громади</a:t>
            </a:r>
            <a:r>
              <a:rPr lang="ru-RU" sz="1600" b="1" dirty="0">
                <a:solidFill>
                  <a:srgbClr val="FFFF00"/>
                </a:solidFill>
                <a:latin typeface="+mj-lt"/>
              </a:rPr>
              <a:t> Свято – </a:t>
            </a:r>
            <a:r>
              <a:rPr lang="ru-RU" sz="1600" b="1" dirty="0" err="1">
                <a:solidFill>
                  <a:srgbClr val="FFFF00"/>
                </a:solidFill>
                <a:latin typeface="+mj-lt"/>
              </a:rPr>
              <a:t>Вознесенського</a:t>
            </a:r>
            <a:r>
              <a:rPr lang="ru-RU" sz="1600" b="1" dirty="0">
                <a:solidFill>
                  <a:srgbClr val="FFFF00"/>
                </a:solidFill>
                <a:latin typeface="+mj-lt"/>
              </a:rPr>
              <a:t> храму. А у 2002 </a:t>
            </a:r>
            <a:r>
              <a:rPr lang="ru-RU" sz="1600" b="1" dirty="0" err="1">
                <a:solidFill>
                  <a:srgbClr val="FFFF00"/>
                </a:solidFill>
                <a:latin typeface="+mj-lt"/>
              </a:rPr>
              <a:t>році</a:t>
            </a:r>
            <a:r>
              <a:rPr lang="ru-RU" sz="1600" b="1" dirty="0">
                <a:solidFill>
                  <a:srgbClr val="FFFF00"/>
                </a:solidFill>
                <a:latin typeface="+mj-lt"/>
              </a:rPr>
              <a:t> </a:t>
            </a:r>
            <a:r>
              <a:rPr lang="ru-RU" sz="1600" b="1" dirty="0" err="1">
                <a:solidFill>
                  <a:srgbClr val="FFFF00"/>
                </a:solidFill>
                <a:latin typeface="+mj-lt"/>
              </a:rPr>
              <a:t>каплиця</a:t>
            </a:r>
            <a:r>
              <a:rPr lang="ru-RU" sz="1600" b="1" dirty="0">
                <a:solidFill>
                  <a:srgbClr val="FFFF00"/>
                </a:solidFill>
                <a:latin typeface="+mj-lt"/>
              </a:rPr>
              <a:t> </a:t>
            </a:r>
            <a:r>
              <a:rPr lang="ru-RU" sz="1600" b="1" dirty="0" err="1">
                <a:solidFill>
                  <a:srgbClr val="FFFF00"/>
                </a:solidFill>
                <a:latin typeface="+mj-lt"/>
              </a:rPr>
              <a:t>була</a:t>
            </a:r>
            <a:r>
              <a:rPr lang="ru-RU" sz="1600" b="1" dirty="0">
                <a:solidFill>
                  <a:srgbClr val="FFFF00"/>
                </a:solidFill>
                <a:latin typeface="+mj-lt"/>
              </a:rPr>
              <a:t> </a:t>
            </a:r>
            <a:r>
              <a:rPr lang="ru-RU" sz="1600" b="1" dirty="0" err="1">
                <a:solidFill>
                  <a:srgbClr val="FFFF00"/>
                </a:solidFill>
                <a:latin typeface="+mj-lt"/>
              </a:rPr>
              <a:t>перебудована</a:t>
            </a:r>
            <a:r>
              <a:rPr lang="ru-RU" sz="1600" b="1" dirty="0">
                <a:solidFill>
                  <a:srgbClr val="FFFF00"/>
                </a:solidFill>
                <a:latin typeface="+mj-lt"/>
              </a:rPr>
              <a:t> і </a:t>
            </a:r>
            <a:r>
              <a:rPr lang="ru-RU" sz="1600" b="1" dirty="0" err="1">
                <a:solidFill>
                  <a:srgbClr val="FFFF00"/>
                </a:solidFill>
                <a:latin typeface="+mj-lt"/>
              </a:rPr>
              <a:t>освячена</a:t>
            </a:r>
            <a:r>
              <a:rPr lang="ru-RU" sz="1600" b="1" dirty="0">
                <a:solidFill>
                  <a:srgbClr val="FFFF00"/>
                </a:solidFill>
                <a:latin typeface="+mj-lt"/>
              </a:rPr>
              <a:t> як храм </a:t>
            </a:r>
            <a:r>
              <a:rPr lang="ru-RU" sz="1600" b="1" dirty="0">
                <a:solidFill>
                  <a:schemeClr val="tx2">
                    <a:lumMod val="75000"/>
                  </a:schemeClr>
                </a:solidFill>
                <a:latin typeface="+mj-lt"/>
              </a:rPr>
              <a:t>Святого </a:t>
            </a:r>
            <a:r>
              <a:rPr lang="ru-RU" sz="1600" b="1" dirty="0" err="1">
                <a:solidFill>
                  <a:schemeClr val="tx2">
                    <a:lumMod val="75000"/>
                  </a:schemeClr>
                </a:solidFill>
                <a:latin typeface="+mj-lt"/>
              </a:rPr>
              <a:t>Миколая</a:t>
            </a:r>
            <a:r>
              <a:rPr lang="ru-RU" sz="1600" b="1" dirty="0">
                <a:solidFill>
                  <a:schemeClr val="tx2">
                    <a:lumMod val="75000"/>
                  </a:schemeClr>
                </a:solidFill>
                <a:latin typeface="+mj-lt"/>
              </a:rPr>
              <a:t>  </a:t>
            </a:r>
            <a:r>
              <a:rPr lang="ru-RU" sz="1600" b="1" dirty="0" err="1">
                <a:solidFill>
                  <a:schemeClr val="tx2">
                    <a:lumMod val="75000"/>
                  </a:schemeClr>
                </a:solidFill>
                <a:latin typeface="+mj-lt"/>
              </a:rPr>
              <a:t>Мирлікійського</a:t>
            </a:r>
            <a:r>
              <a:rPr lang="ru-RU" sz="1600" b="1" dirty="0">
                <a:solidFill>
                  <a:schemeClr val="tx2">
                    <a:lumMod val="75000"/>
                  </a:schemeClr>
                </a:solidFill>
                <a:latin typeface="+mj-lt"/>
              </a:rPr>
              <a:t> </a:t>
            </a:r>
            <a:r>
              <a:rPr lang="ru-RU" sz="1600" b="1" dirty="0" err="1">
                <a:solidFill>
                  <a:schemeClr val="tx2">
                    <a:lumMod val="75000"/>
                  </a:schemeClr>
                </a:solidFill>
                <a:latin typeface="+mj-lt"/>
              </a:rPr>
              <a:t>чудотворця</a:t>
            </a:r>
            <a:r>
              <a:rPr lang="ru-RU" sz="1600" b="1" dirty="0">
                <a:solidFill>
                  <a:srgbClr val="FFFF00"/>
                </a:solidFill>
                <a:latin typeface="+mj-lt"/>
              </a:rPr>
              <a:t>.</a:t>
            </a:r>
            <a:r>
              <a:rPr lang="uk-UA" sz="1600" b="1" dirty="0">
                <a:solidFill>
                  <a:srgbClr val="FFFF00"/>
                </a:solidFill>
                <a:latin typeface="+mj-lt"/>
              </a:rPr>
              <a:t> У богослужіннях у свій час брали участь Митрополит </a:t>
            </a:r>
            <a:r>
              <a:rPr lang="uk-UA" sz="1600" b="1" dirty="0" err="1">
                <a:solidFill>
                  <a:srgbClr val="FFFF00"/>
                </a:solidFill>
                <a:latin typeface="+mj-lt"/>
              </a:rPr>
              <a:t>Михаїл</a:t>
            </a:r>
            <a:r>
              <a:rPr lang="uk-UA" sz="1600" b="1" dirty="0">
                <a:solidFill>
                  <a:srgbClr val="FFFF00"/>
                </a:solidFill>
                <a:latin typeface="+mj-lt"/>
              </a:rPr>
              <a:t>, єпископ Матвій. </a:t>
            </a:r>
            <a:r>
              <a:rPr lang="ru-RU" sz="1600" b="1" dirty="0">
                <a:solidFill>
                  <a:srgbClr val="FFFF00"/>
                </a:solidFill>
                <a:latin typeface="+mj-lt"/>
              </a:rPr>
              <a:t>Храм </a:t>
            </a:r>
            <a:r>
              <a:rPr lang="ru-RU" sz="1600" b="1" dirty="0" err="1">
                <a:solidFill>
                  <a:srgbClr val="FFFF00"/>
                </a:solidFill>
                <a:latin typeface="+mj-lt"/>
              </a:rPr>
              <a:t>був</a:t>
            </a:r>
            <a:r>
              <a:rPr lang="ru-RU" sz="1600" b="1" dirty="0">
                <a:solidFill>
                  <a:srgbClr val="FFFF00"/>
                </a:solidFill>
                <a:latin typeface="+mj-lt"/>
              </a:rPr>
              <a:t> </a:t>
            </a:r>
            <a:r>
              <a:rPr lang="ru-RU" sz="1600" b="1" dirty="0" err="1">
                <a:solidFill>
                  <a:srgbClr val="FFFF00"/>
                </a:solidFill>
                <a:latin typeface="+mj-lt"/>
              </a:rPr>
              <a:t>розписаний</a:t>
            </a:r>
            <a:r>
              <a:rPr lang="ru-RU" sz="1600" b="1" dirty="0">
                <a:solidFill>
                  <a:srgbClr val="FFFF00"/>
                </a:solidFill>
                <a:latin typeface="+mj-lt"/>
              </a:rPr>
              <a:t> </a:t>
            </a:r>
            <a:r>
              <a:rPr lang="ru-RU" sz="1600" b="1" dirty="0" err="1">
                <a:solidFill>
                  <a:srgbClr val="FFFF00"/>
                </a:solidFill>
                <a:latin typeface="+mj-lt"/>
              </a:rPr>
              <a:t>місцевими</a:t>
            </a:r>
            <a:r>
              <a:rPr lang="ru-RU" sz="1600" b="1" dirty="0">
                <a:solidFill>
                  <a:srgbClr val="FFFF00"/>
                </a:solidFill>
                <a:latin typeface="+mj-lt"/>
              </a:rPr>
              <a:t> художниками </a:t>
            </a:r>
            <a:r>
              <a:rPr lang="ru-RU" sz="1600" b="1" dirty="0" err="1">
                <a:solidFill>
                  <a:srgbClr val="FFFF00"/>
                </a:solidFill>
                <a:latin typeface="+mj-lt"/>
              </a:rPr>
              <a:t>І.Івашком</a:t>
            </a:r>
            <a:r>
              <a:rPr lang="ru-RU" sz="1600" b="1" dirty="0">
                <a:solidFill>
                  <a:srgbClr val="FFFF00"/>
                </a:solidFill>
                <a:latin typeface="+mj-lt"/>
              </a:rPr>
              <a:t> та </a:t>
            </a:r>
            <a:r>
              <a:rPr lang="ru-RU" sz="1600" b="1" dirty="0" err="1">
                <a:solidFill>
                  <a:srgbClr val="FFFF00"/>
                </a:solidFill>
                <a:latin typeface="+mj-lt"/>
              </a:rPr>
              <a:t>В.Семенюк</a:t>
            </a:r>
            <a:r>
              <a:rPr lang="ru-RU" sz="1600" b="1" dirty="0">
                <a:solidFill>
                  <a:srgbClr val="FFFF00"/>
                </a:solidFill>
                <a:latin typeface="+mj-lt"/>
              </a:rPr>
              <a:t>.</a:t>
            </a:r>
            <a:endParaRPr lang="uk-UA" sz="1600" b="1" dirty="0">
              <a:solidFill>
                <a:srgbClr val="FFFF00"/>
              </a:solidFill>
              <a:latin typeface="+mj-lt"/>
            </a:endParaRPr>
          </a:p>
          <a:p>
            <a:endParaRPr lang="uk-UA" sz="1600" dirty="0">
              <a:solidFill>
                <a:srgbClr val="FFFF00"/>
              </a:solidFill>
            </a:endParaRPr>
          </a:p>
        </p:txBody>
      </p:sp>
      <p:sp>
        <p:nvSpPr>
          <p:cNvPr id="1048631" name="Кнопка дії: повернутися назад 4">
            <a:hlinkClick r:id="rId3" action="ppaction://hlinksldjump" highlightClick="1"/>
          </p:cNvPr>
          <p:cNvSpPr/>
          <p:nvPr/>
        </p:nvSpPr>
        <p:spPr>
          <a:xfrm>
            <a:off x="5868144" y="6265087"/>
            <a:ext cx="1152128" cy="4407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7" name="Picture 2"/>
          <p:cNvPicPr>
            <a:picLocks noChangeAspect="1" noChangeArrowheads="1"/>
          </p:cNvPicPr>
          <p:nvPr/>
        </p:nvPicPr>
        <p:blipFill>
          <a:blip r:embed="rId2" cstate="print"/>
          <a:srcRect/>
          <a:stretch>
            <a:fillRect/>
          </a:stretch>
        </p:blipFill>
        <p:spPr bwMode="auto">
          <a:xfrm>
            <a:off x="3538741" y="260648"/>
            <a:ext cx="5426373" cy="4086598"/>
          </a:xfrm>
          <a:prstGeom prst="rect">
            <a:avLst/>
          </a:prstGeom>
          <a:noFill/>
          <a:ln>
            <a:noFill/>
          </a:ln>
          <a:effectLst/>
        </p:spPr>
      </p:pic>
      <p:sp>
        <p:nvSpPr>
          <p:cNvPr id="1048632" name="Прямоугольник 1"/>
          <p:cNvSpPr/>
          <p:nvPr/>
        </p:nvSpPr>
        <p:spPr>
          <a:xfrm>
            <a:off x="3779912" y="4653136"/>
            <a:ext cx="5185202" cy="1134618"/>
          </a:xfrm>
          <a:prstGeom prst="rect">
            <a:avLst/>
          </a:prstGeom>
        </p:spPr>
        <p:txBody>
          <a:bodyPr wrap="square">
            <a:spAutoFit/>
          </a:bodyPr>
          <a:lstStyle/>
          <a:p>
            <a:r>
              <a:rPr lang="uk-UA" b="1" dirty="0">
                <a:solidFill>
                  <a:srgbClr val="FFC000"/>
                </a:solidFill>
              </a:rPr>
              <a:t>Консультування з директором краєзнавчого музею в процесі роботи над </a:t>
            </a:r>
            <a:r>
              <a:rPr lang="uk-UA" b="1" dirty="0" err="1">
                <a:solidFill>
                  <a:srgbClr val="FFC000"/>
                </a:solidFill>
              </a:rPr>
              <a:t>проєктом</a:t>
            </a:r>
            <a:r>
              <a:rPr lang="uk-UA" b="1" dirty="0">
                <a:solidFill>
                  <a:srgbClr val="FFC000"/>
                </a:solidFill>
              </a:rPr>
              <a:t> </a:t>
            </a:r>
          </a:p>
          <a:p>
            <a:r>
              <a:rPr lang="uk-UA" dirty="0"/>
              <a:t>(</a:t>
            </a:r>
            <a:r>
              <a:rPr lang="uk-UA" i="1" dirty="0"/>
              <a:t>фото з особистого архіву Білик Олександри</a:t>
            </a:r>
            <a:r>
              <a:rPr lang="uk-UA" dirty="0"/>
              <a:t>)</a:t>
            </a:r>
          </a:p>
        </p:txBody>
      </p:sp>
      <p:sp>
        <p:nvSpPr>
          <p:cNvPr id="1048633" name="Прямоугольник 2"/>
          <p:cNvSpPr/>
          <p:nvPr/>
        </p:nvSpPr>
        <p:spPr>
          <a:xfrm>
            <a:off x="107504" y="548680"/>
            <a:ext cx="3431237" cy="5262118"/>
          </a:xfrm>
          <a:prstGeom prst="rect">
            <a:avLst/>
          </a:prstGeom>
        </p:spPr>
        <p:txBody>
          <a:bodyPr wrap="square">
            <a:spAutoFit/>
          </a:bodyPr>
          <a:lstStyle/>
          <a:p>
            <a:r>
              <a:rPr lang="uk-UA" dirty="0">
                <a:solidFill>
                  <a:srgbClr val="FFFF00"/>
                </a:solidFill>
              </a:rPr>
              <a:t>На даний момент збережені православні храми</a:t>
            </a:r>
            <a:r>
              <a:rPr lang="uk-UA" dirty="0"/>
              <a:t>: </a:t>
            </a:r>
            <a:r>
              <a:rPr lang="uk-UA" b="1" i="1" dirty="0">
                <a:solidFill>
                  <a:schemeClr val="tx2">
                    <a:lumMod val="50000"/>
                  </a:schemeClr>
                </a:solidFill>
              </a:rPr>
              <a:t>Свято-Вознесенський, </a:t>
            </a:r>
            <a:r>
              <a:rPr lang="en-US" b="1" i="1" dirty="0">
                <a:solidFill>
                  <a:schemeClr val="tx2">
                    <a:lumMod val="50000"/>
                  </a:schemeClr>
                </a:solidFill>
              </a:rPr>
              <a:t>C</a:t>
            </a:r>
            <a:r>
              <a:rPr lang="ru-RU" b="1" i="1" dirty="0" err="1">
                <a:solidFill>
                  <a:schemeClr val="tx2">
                    <a:lumMod val="50000"/>
                  </a:schemeClr>
                </a:solidFill>
              </a:rPr>
              <a:t>вятого</a:t>
            </a:r>
            <a:r>
              <a:rPr lang="ru-RU" b="1" i="1" dirty="0">
                <a:solidFill>
                  <a:schemeClr val="tx2">
                    <a:lumMod val="50000"/>
                  </a:schemeClr>
                </a:solidFill>
              </a:rPr>
              <a:t> </a:t>
            </a:r>
            <a:r>
              <a:rPr lang="ru-RU" b="1" i="1" dirty="0" err="1">
                <a:solidFill>
                  <a:schemeClr val="tx2">
                    <a:lumMod val="50000"/>
                  </a:schemeClr>
                </a:solidFill>
              </a:rPr>
              <a:t>Миколая</a:t>
            </a:r>
            <a:r>
              <a:rPr lang="ru-RU" b="1" i="1" dirty="0">
                <a:solidFill>
                  <a:schemeClr val="tx2">
                    <a:lumMod val="50000"/>
                  </a:schemeClr>
                </a:solidFill>
              </a:rPr>
              <a:t> ,</a:t>
            </a:r>
            <a:r>
              <a:rPr lang="ru-RU" b="1" i="1" dirty="0" err="1">
                <a:solidFill>
                  <a:schemeClr val="tx2">
                    <a:lumMod val="50000"/>
                  </a:schemeClr>
                </a:solidFill>
              </a:rPr>
              <a:t>Вознесенська</a:t>
            </a:r>
            <a:r>
              <a:rPr lang="ru-RU" b="1" i="1" dirty="0">
                <a:solidFill>
                  <a:schemeClr val="tx2">
                    <a:lumMod val="50000"/>
                  </a:schemeClr>
                </a:solidFill>
              </a:rPr>
              <a:t> </a:t>
            </a:r>
            <a:r>
              <a:rPr lang="ru-RU" b="1" i="1" dirty="0" err="1">
                <a:solidFill>
                  <a:schemeClr val="tx2">
                    <a:lumMod val="50000"/>
                  </a:schemeClr>
                </a:solidFill>
              </a:rPr>
              <a:t>каплиця</a:t>
            </a:r>
            <a:r>
              <a:rPr lang="ru-RU" b="1" i="1" dirty="0">
                <a:solidFill>
                  <a:schemeClr val="tx2">
                    <a:lumMod val="50000"/>
                  </a:schemeClr>
                </a:solidFill>
              </a:rPr>
              <a:t>.</a:t>
            </a:r>
          </a:p>
          <a:p>
            <a:r>
              <a:rPr lang="ru-RU" b="1" dirty="0">
                <a:solidFill>
                  <a:schemeClr val="tx2">
                    <a:lumMod val="50000"/>
                  </a:schemeClr>
                </a:solidFill>
              </a:rPr>
              <a:t>Костел </a:t>
            </a:r>
            <a:r>
              <a:rPr lang="ru-RU" b="1" i="1" dirty="0" err="1">
                <a:solidFill>
                  <a:schemeClr val="tx2">
                    <a:lumMod val="50000"/>
                  </a:schemeClr>
                </a:solidFill>
              </a:rPr>
              <a:t>Успіння</a:t>
            </a:r>
            <a:r>
              <a:rPr lang="ru-RU" b="1" i="1" dirty="0">
                <a:solidFill>
                  <a:schemeClr val="tx2">
                    <a:lumMod val="50000"/>
                  </a:schemeClr>
                </a:solidFill>
              </a:rPr>
              <a:t> </a:t>
            </a:r>
            <a:r>
              <a:rPr lang="ru-RU" b="1" i="1" dirty="0" err="1">
                <a:solidFill>
                  <a:schemeClr val="tx2">
                    <a:lumMod val="50000"/>
                  </a:schemeClr>
                </a:solidFill>
              </a:rPr>
              <a:t>Пресвятої</a:t>
            </a:r>
            <a:r>
              <a:rPr lang="ru-RU" b="1" i="1" dirty="0">
                <a:solidFill>
                  <a:schemeClr val="tx2">
                    <a:lumMod val="50000"/>
                  </a:schemeClr>
                </a:solidFill>
              </a:rPr>
              <a:t>  </a:t>
            </a:r>
            <a:r>
              <a:rPr lang="ru-RU" b="1" i="1" dirty="0" err="1">
                <a:solidFill>
                  <a:schemeClr val="tx2">
                    <a:lumMod val="50000"/>
                  </a:schemeClr>
                </a:solidFill>
              </a:rPr>
              <a:t>Діви</a:t>
            </a:r>
            <a:r>
              <a:rPr lang="ru-RU" b="1" i="1" dirty="0">
                <a:solidFill>
                  <a:schemeClr val="tx2">
                    <a:lumMod val="50000"/>
                  </a:schemeClr>
                </a:solidFill>
              </a:rPr>
              <a:t> </a:t>
            </a:r>
            <a:r>
              <a:rPr lang="ru-RU" b="1" i="1" dirty="0" err="1">
                <a:solidFill>
                  <a:schemeClr val="tx2">
                    <a:lumMod val="50000"/>
                  </a:schemeClr>
                </a:solidFill>
              </a:rPr>
              <a:t>Марії</a:t>
            </a:r>
            <a:r>
              <a:rPr lang="ru-RU" b="1" i="1" dirty="0"/>
              <a:t> ,</a:t>
            </a:r>
            <a:r>
              <a:rPr lang="ru-RU" b="1" dirty="0" err="1"/>
              <a:t>який</a:t>
            </a:r>
            <a:r>
              <a:rPr lang="ru-RU" b="1" dirty="0"/>
              <a:t> </a:t>
            </a:r>
            <a:r>
              <a:rPr lang="ru-RU" b="1" dirty="0" err="1"/>
              <a:t>презентував</a:t>
            </a:r>
            <a:r>
              <a:rPr lang="ru-RU" b="1" dirty="0"/>
              <a:t> </a:t>
            </a:r>
            <a:r>
              <a:rPr lang="ru-RU" b="1" dirty="0" err="1"/>
              <a:t>католицьку</a:t>
            </a:r>
            <a:r>
              <a:rPr lang="ru-RU" b="1" dirty="0"/>
              <a:t> громаду </a:t>
            </a:r>
            <a:r>
              <a:rPr lang="ru-RU" b="1" dirty="0" err="1"/>
              <a:t>був</a:t>
            </a:r>
            <a:r>
              <a:rPr lang="ru-RU" b="1" dirty="0"/>
              <a:t> </a:t>
            </a:r>
            <a:r>
              <a:rPr lang="ru-RU" b="1" dirty="0" err="1"/>
              <a:t>зруйнований</a:t>
            </a:r>
            <a:r>
              <a:rPr lang="ru-RU" b="1" dirty="0"/>
              <a:t> у 70-х роках </a:t>
            </a:r>
            <a:r>
              <a:rPr lang="ru-RU" b="1" dirty="0" err="1"/>
              <a:t>минулого</a:t>
            </a:r>
            <a:r>
              <a:rPr lang="ru-RU" b="1" dirty="0"/>
              <a:t> </a:t>
            </a:r>
            <a:r>
              <a:rPr lang="ru-RU" b="1" dirty="0" err="1"/>
              <a:t>століття</a:t>
            </a:r>
            <a:r>
              <a:rPr lang="ru-RU" b="1" dirty="0"/>
              <a:t>. </a:t>
            </a:r>
            <a:r>
              <a:rPr lang="ru-RU" b="1" dirty="0" err="1"/>
              <a:t>Збереглася</a:t>
            </a:r>
            <a:r>
              <a:rPr lang="ru-RU" b="1" dirty="0"/>
              <a:t> </a:t>
            </a:r>
            <a:r>
              <a:rPr lang="ru-RU" b="1" dirty="0" err="1"/>
              <a:t>лише</a:t>
            </a:r>
            <a:r>
              <a:rPr lang="ru-RU" b="1" dirty="0"/>
              <a:t> </a:t>
            </a:r>
            <a:r>
              <a:rPr lang="ru-RU" b="1" dirty="0" err="1">
                <a:solidFill>
                  <a:schemeClr val="tx2">
                    <a:lumMod val="50000"/>
                  </a:schemeClr>
                </a:solidFill>
              </a:rPr>
              <a:t>плебанія</a:t>
            </a:r>
            <a:r>
              <a:rPr lang="ru-RU" b="1" dirty="0"/>
              <a:t>.  </a:t>
            </a:r>
            <a:r>
              <a:rPr lang="ru-RU" b="1" dirty="0" err="1"/>
              <a:t>Аналогічно</a:t>
            </a:r>
            <a:r>
              <a:rPr lang="ru-RU" b="1" dirty="0"/>
              <a:t> </a:t>
            </a:r>
            <a:r>
              <a:rPr lang="ru-RU" b="1" dirty="0" err="1"/>
              <a:t>було</a:t>
            </a:r>
            <a:r>
              <a:rPr lang="ru-RU" b="1" dirty="0"/>
              <a:t> </a:t>
            </a:r>
            <a:r>
              <a:rPr lang="ru-RU" b="1" dirty="0" err="1"/>
              <a:t>зруйновано</a:t>
            </a:r>
            <a:r>
              <a:rPr lang="ru-RU" b="1" dirty="0"/>
              <a:t> </a:t>
            </a:r>
            <a:r>
              <a:rPr lang="ru-RU" b="1" dirty="0">
                <a:solidFill>
                  <a:schemeClr val="tx2">
                    <a:lumMod val="50000"/>
                  </a:schemeClr>
                </a:solidFill>
              </a:rPr>
              <a:t>синагогу</a:t>
            </a:r>
            <a:r>
              <a:rPr lang="ru-RU" b="1" dirty="0"/>
              <a:t>. Про </a:t>
            </a:r>
            <a:r>
              <a:rPr lang="ru-RU" b="1" dirty="0" err="1"/>
              <a:t>життя</a:t>
            </a:r>
            <a:r>
              <a:rPr lang="ru-RU" b="1" dirty="0"/>
              <a:t> в </a:t>
            </a:r>
            <a:r>
              <a:rPr lang="ru-RU" b="1" dirty="0" err="1"/>
              <a:t>місті</a:t>
            </a:r>
            <a:r>
              <a:rPr lang="ru-RU" b="1" dirty="0"/>
              <a:t> </a:t>
            </a:r>
            <a:r>
              <a:rPr lang="ru-RU" b="1" dirty="0" err="1"/>
              <a:t>єврейської</a:t>
            </a:r>
            <a:r>
              <a:rPr lang="ru-RU" b="1" dirty="0"/>
              <a:t>  </a:t>
            </a:r>
            <a:r>
              <a:rPr lang="ru-RU" b="1" dirty="0" err="1"/>
              <a:t>громади</a:t>
            </a:r>
            <a:r>
              <a:rPr lang="ru-RU" b="1" dirty="0"/>
              <a:t> </a:t>
            </a:r>
            <a:r>
              <a:rPr lang="ru-RU" b="1" dirty="0" err="1"/>
              <a:t>нагадують</a:t>
            </a:r>
            <a:r>
              <a:rPr lang="ru-RU" b="1" dirty="0"/>
              <a:t> </a:t>
            </a:r>
            <a:r>
              <a:rPr lang="ru-RU" b="1" dirty="0" err="1"/>
              <a:t>віднайдені</a:t>
            </a:r>
            <a:r>
              <a:rPr lang="ru-RU" b="1" dirty="0"/>
              <a:t> </a:t>
            </a:r>
            <a:r>
              <a:rPr lang="ru-RU" b="1" dirty="0" err="1"/>
              <a:t>надмогильні</a:t>
            </a:r>
            <a:r>
              <a:rPr lang="ru-RU" b="1" dirty="0"/>
              <a:t> </a:t>
            </a:r>
            <a:r>
              <a:rPr lang="ru-RU" b="1" dirty="0" err="1"/>
              <a:t>пам’ятні</a:t>
            </a:r>
            <a:r>
              <a:rPr lang="ru-RU" b="1" dirty="0"/>
              <a:t> знаки.</a:t>
            </a:r>
            <a:endParaRPr lang="uk-UA"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8" name="Picture 2"/>
          <p:cNvPicPr>
            <a:picLocks noChangeAspect="1" noChangeArrowheads="1"/>
          </p:cNvPicPr>
          <p:nvPr/>
        </p:nvPicPr>
        <p:blipFill>
          <a:blip r:embed="rId2" cstate="print"/>
          <a:srcRect/>
          <a:stretch>
            <a:fillRect/>
          </a:stretch>
        </p:blipFill>
        <p:spPr bwMode="auto">
          <a:xfrm>
            <a:off x="5220072" y="332656"/>
            <a:ext cx="3721113" cy="4961656"/>
          </a:xfrm>
          <a:prstGeom prst="rect">
            <a:avLst/>
          </a:prstGeom>
          <a:noFill/>
          <a:ln>
            <a:noFill/>
          </a:ln>
          <a:effectLst/>
        </p:spPr>
      </p:pic>
      <p:sp>
        <p:nvSpPr>
          <p:cNvPr id="1048634" name="Прямоугольник 1"/>
          <p:cNvSpPr/>
          <p:nvPr/>
        </p:nvSpPr>
        <p:spPr>
          <a:xfrm>
            <a:off x="4572000" y="5373216"/>
            <a:ext cx="4572000" cy="1497456"/>
          </a:xfrm>
          <a:prstGeom prst="rect">
            <a:avLst/>
          </a:prstGeom>
        </p:spPr>
        <p:txBody>
          <a:bodyPr>
            <a:spAutoFit/>
          </a:bodyPr>
          <a:lstStyle/>
          <a:p>
            <a:pPr algn="ctr"/>
            <a:r>
              <a:rPr lang="uk-UA" dirty="0">
                <a:solidFill>
                  <a:srgbClr val="FFFF00"/>
                </a:solidFill>
              </a:rPr>
              <a:t>Захист наукової роботи </a:t>
            </a:r>
          </a:p>
          <a:p>
            <a:r>
              <a:rPr lang="uk-UA" dirty="0"/>
              <a:t>(</a:t>
            </a:r>
            <a:r>
              <a:rPr lang="uk-UA" i="1" dirty="0"/>
              <a:t>фото з особистого архіву Білик Олександри</a:t>
            </a:r>
            <a:r>
              <a:rPr lang="uk-UA" dirty="0"/>
              <a:t>)</a:t>
            </a:r>
          </a:p>
          <a:p>
            <a:r>
              <a:rPr lang="uk-UA" dirty="0"/>
              <a:t> </a:t>
            </a:r>
          </a:p>
        </p:txBody>
      </p:sp>
      <p:sp>
        <p:nvSpPr>
          <p:cNvPr id="1048635" name="Прямоугольник 2"/>
          <p:cNvSpPr/>
          <p:nvPr/>
        </p:nvSpPr>
        <p:spPr>
          <a:xfrm>
            <a:off x="323528" y="332656"/>
            <a:ext cx="4464496" cy="5762752"/>
          </a:xfrm>
          <a:prstGeom prst="rect">
            <a:avLst/>
          </a:prstGeom>
        </p:spPr>
        <p:txBody>
          <a:bodyPr wrap="square">
            <a:spAutoFit/>
          </a:bodyPr>
          <a:lstStyle/>
          <a:p>
            <a:pPr>
              <a:lnSpc>
                <a:spcPct val="150000"/>
              </a:lnSpc>
            </a:pPr>
            <a:r>
              <a:rPr lang="ru-RU" b="1" dirty="0"/>
              <a:t>Проблему </a:t>
            </a:r>
            <a:r>
              <a:rPr lang="ru-RU" b="1" dirty="0" err="1"/>
              <a:t>відновлення</a:t>
            </a:r>
            <a:r>
              <a:rPr lang="ru-RU" b="1" dirty="0"/>
              <a:t>  та </a:t>
            </a:r>
            <a:r>
              <a:rPr lang="ru-RU" b="1" dirty="0" err="1"/>
              <a:t>дослідження</a:t>
            </a:r>
            <a:r>
              <a:rPr lang="ru-RU" b="1" dirty="0"/>
              <a:t> </a:t>
            </a:r>
            <a:r>
              <a:rPr lang="ru-RU" b="1" dirty="0" err="1"/>
              <a:t>історії</a:t>
            </a:r>
            <a:r>
              <a:rPr lang="ru-RU" b="1" dirty="0"/>
              <a:t>  </a:t>
            </a:r>
            <a:r>
              <a:rPr lang="ru-RU" b="1" dirty="0" err="1"/>
              <a:t>плебанії</a:t>
            </a:r>
            <a:r>
              <a:rPr lang="ru-RU" b="1" dirty="0"/>
              <a:t> як </a:t>
            </a:r>
            <a:r>
              <a:rPr lang="ru-RU" b="1" dirty="0" err="1"/>
              <a:t>пам’ятки</a:t>
            </a:r>
            <a:r>
              <a:rPr lang="ru-RU" b="1" dirty="0"/>
              <a:t>  </a:t>
            </a:r>
            <a:r>
              <a:rPr lang="ru-RU" b="1" dirty="0" err="1"/>
              <a:t>історії</a:t>
            </a:r>
            <a:r>
              <a:rPr lang="ru-RU" b="1" dirty="0"/>
              <a:t> нами </a:t>
            </a:r>
            <a:r>
              <a:rPr lang="ru-RU" b="1" dirty="0" err="1"/>
              <a:t>було</a:t>
            </a:r>
            <a:r>
              <a:rPr lang="ru-RU" b="1" dirty="0"/>
              <a:t> </a:t>
            </a:r>
            <a:r>
              <a:rPr lang="ru-RU" b="1" dirty="0" err="1"/>
              <a:t>здійснено</a:t>
            </a:r>
            <a:r>
              <a:rPr lang="ru-RU" b="1" dirty="0"/>
              <a:t> у </a:t>
            </a:r>
            <a:r>
              <a:rPr lang="ru-RU" b="1" dirty="0" err="1"/>
              <a:t>ході</a:t>
            </a:r>
            <a:r>
              <a:rPr lang="ru-RU" b="1" dirty="0"/>
              <a:t> </a:t>
            </a:r>
            <a:r>
              <a:rPr lang="ru-RU" b="1" dirty="0" err="1"/>
              <a:t>наукового</a:t>
            </a:r>
            <a:r>
              <a:rPr lang="ru-RU" b="1" dirty="0"/>
              <a:t> </a:t>
            </a:r>
            <a:r>
              <a:rPr lang="ru-RU" b="1" dirty="0" err="1"/>
              <a:t>дослідження</a:t>
            </a:r>
            <a:r>
              <a:rPr lang="ru-RU" b="1" dirty="0"/>
              <a:t> «</a:t>
            </a:r>
            <a:r>
              <a:rPr lang="ru-RU" b="1" dirty="0" err="1">
                <a:solidFill>
                  <a:srgbClr val="FFFF00"/>
                </a:solidFill>
              </a:rPr>
              <a:t>Дослідження</a:t>
            </a:r>
            <a:r>
              <a:rPr lang="ru-RU" b="1" dirty="0">
                <a:solidFill>
                  <a:srgbClr val="FFFF00"/>
                </a:solidFill>
              </a:rPr>
              <a:t> та </a:t>
            </a:r>
            <a:r>
              <a:rPr lang="ru-RU" b="1" dirty="0" err="1">
                <a:solidFill>
                  <a:srgbClr val="FFFF00"/>
                </a:solidFill>
              </a:rPr>
              <a:t>збереження</a:t>
            </a:r>
            <a:r>
              <a:rPr lang="ru-RU" b="1" dirty="0">
                <a:solidFill>
                  <a:srgbClr val="FFFF00"/>
                </a:solidFill>
              </a:rPr>
              <a:t> </a:t>
            </a:r>
            <a:r>
              <a:rPr lang="ru-RU" b="1" dirty="0" err="1">
                <a:solidFill>
                  <a:srgbClr val="FFFF00"/>
                </a:solidFill>
              </a:rPr>
              <a:t>архітектурних</a:t>
            </a:r>
            <a:r>
              <a:rPr lang="ru-RU" b="1" dirty="0">
                <a:solidFill>
                  <a:srgbClr val="FFFF00"/>
                </a:solidFill>
              </a:rPr>
              <a:t> </a:t>
            </a:r>
            <a:r>
              <a:rPr lang="ru-RU" b="1" dirty="0" err="1">
                <a:solidFill>
                  <a:srgbClr val="FFFF00"/>
                </a:solidFill>
              </a:rPr>
              <a:t>пам'яток</a:t>
            </a:r>
            <a:r>
              <a:rPr lang="ru-RU" b="1" dirty="0">
                <a:solidFill>
                  <a:srgbClr val="FFFF00"/>
                </a:solidFill>
              </a:rPr>
              <a:t> краю через  систему </a:t>
            </a:r>
            <a:r>
              <a:rPr lang="ru-RU" b="1" dirty="0" err="1">
                <a:solidFill>
                  <a:srgbClr val="FFFF00"/>
                </a:solidFill>
              </a:rPr>
              <a:t>взаємодії</a:t>
            </a:r>
            <a:r>
              <a:rPr lang="ru-RU" b="1" dirty="0">
                <a:solidFill>
                  <a:srgbClr val="FFFF00"/>
                </a:solidFill>
              </a:rPr>
              <a:t> </a:t>
            </a:r>
            <a:r>
              <a:rPr lang="ru-RU" b="1" dirty="0" err="1">
                <a:solidFill>
                  <a:srgbClr val="FFFF00"/>
                </a:solidFill>
              </a:rPr>
              <a:t>громадських</a:t>
            </a:r>
            <a:r>
              <a:rPr lang="ru-RU" b="1" dirty="0">
                <a:solidFill>
                  <a:srgbClr val="FFFF00"/>
                </a:solidFill>
              </a:rPr>
              <a:t> </a:t>
            </a:r>
            <a:r>
              <a:rPr lang="ru-RU" b="1" dirty="0" err="1">
                <a:solidFill>
                  <a:srgbClr val="FFFF00"/>
                </a:solidFill>
              </a:rPr>
              <a:t>організацій</a:t>
            </a:r>
            <a:r>
              <a:rPr lang="ru-RU" b="1" dirty="0">
                <a:solidFill>
                  <a:srgbClr val="FFFF00"/>
                </a:solidFill>
              </a:rPr>
              <a:t> та </a:t>
            </a:r>
            <a:r>
              <a:rPr lang="ru-RU" b="1" dirty="0" err="1">
                <a:solidFill>
                  <a:srgbClr val="FFFF00"/>
                </a:solidFill>
              </a:rPr>
              <a:t>європейських</a:t>
            </a:r>
            <a:r>
              <a:rPr lang="ru-RU" b="1" dirty="0">
                <a:solidFill>
                  <a:srgbClr val="FFFF00"/>
                </a:solidFill>
              </a:rPr>
              <a:t> </a:t>
            </a:r>
            <a:r>
              <a:rPr lang="ru-RU" b="1" dirty="0" err="1">
                <a:solidFill>
                  <a:srgbClr val="FFFF00"/>
                </a:solidFill>
              </a:rPr>
              <a:t>грантів</a:t>
            </a:r>
            <a:r>
              <a:rPr lang="ru-RU" b="1" dirty="0">
                <a:solidFill>
                  <a:srgbClr val="FFFF00"/>
                </a:solidFill>
              </a:rPr>
              <a:t> (на </a:t>
            </a:r>
            <a:r>
              <a:rPr lang="ru-RU" b="1" dirty="0" err="1">
                <a:solidFill>
                  <a:srgbClr val="FFFF00"/>
                </a:solidFill>
              </a:rPr>
              <a:t>прикладі</a:t>
            </a:r>
            <a:r>
              <a:rPr lang="ru-RU" b="1" dirty="0">
                <a:solidFill>
                  <a:srgbClr val="FFFF00"/>
                </a:solidFill>
              </a:rPr>
              <a:t> </a:t>
            </a:r>
            <a:r>
              <a:rPr lang="ru-RU" b="1" dirty="0" err="1">
                <a:solidFill>
                  <a:srgbClr val="FFFF00"/>
                </a:solidFill>
              </a:rPr>
              <a:t>будинку</a:t>
            </a:r>
            <a:r>
              <a:rPr lang="ru-RU" b="1" dirty="0">
                <a:solidFill>
                  <a:srgbClr val="FFFF00"/>
                </a:solidFill>
              </a:rPr>
              <a:t> </a:t>
            </a:r>
            <a:r>
              <a:rPr lang="ru-RU" b="1" dirty="0" err="1">
                <a:solidFill>
                  <a:srgbClr val="FFFF00"/>
                </a:solidFill>
              </a:rPr>
              <a:t>ксьондза</a:t>
            </a:r>
            <a:r>
              <a:rPr lang="ru-RU" b="1" dirty="0">
                <a:solidFill>
                  <a:srgbClr val="FFFF00"/>
                </a:solidFill>
              </a:rPr>
              <a:t>   м. </a:t>
            </a:r>
            <a:r>
              <a:rPr lang="ru-RU" b="1" dirty="0" err="1">
                <a:solidFill>
                  <a:srgbClr val="FFFF00"/>
                </a:solidFill>
              </a:rPr>
              <a:t>Горохів</a:t>
            </a:r>
            <a:r>
              <a:rPr lang="ru-RU" b="1" dirty="0">
                <a:solidFill>
                  <a:srgbClr val="FFFF00"/>
                </a:solidFill>
              </a:rPr>
              <a:t>.</a:t>
            </a:r>
          </a:p>
          <a:p>
            <a:pPr>
              <a:lnSpc>
                <a:spcPct val="150000"/>
              </a:lnSpc>
            </a:pPr>
            <a:r>
              <a:rPr lang="ru-RU" b="1" dirty="0">
                <a:solidFill>
                  <a:srgbClr val="FFFF00"/>
                </a:solidFill>
              </a:rPr>
              <a:t>Даний </a:t>
            </a:r>
            <a:r>
              <a:rPr lang="ru-RU" b="1" dirty="0" err="1">
                <a:solidFill>
                  <a:srgbClr val="FFFF00"/>
                </a:solidFill>
              </a:rPr>
              <a:t>проєкт</a:t>
            </a:r>
            <a:r>
              <a:rPr lang="ru-RU" b="1" dirty="0">
                <a:solidFill>
                  <a:srgbClr val="FFFF00"/>
                </a:solidFill>
              </a:rPr>
              <a:t> </a:t>
            </a:r>
            <a:r>
              <a:rPr lang="ru-RU" b="1" dirty="0" err="1">
                <a:solidFill>
                  <a:srgbClr val="FFFF00"/>
                </a:solidFill>
              </a:rPr>
              <a:t>було</a:t>
            </a:r>
            <a:r>
              <a:rPr lang="ru-RU" b="1" dirty="0">
                <a:solidFill>
                  <a:srgbClr val="FFFF00"/>
                </a:solidFill>
              </a:rPr>
              <a:t> презентовано в </a:t>
            </a:r>
            <a:r>
              <a:rPr lang="ru-RU" b="1" dirty="0" err="1">
                <a:solidFill>
                  <a:srgbClr val="FFFF00"/>
                </a:solidFill>
              </a:rPr>
              <a:t>громаді</a:t>
            </a:r>
            <a:r>
              <a:rPr lang="ru-RU" b="1" dirty="0">
                <a:solidFill>
                  <a:srgbClr val="FFFF00"/>
                </a:solidFill>
              </a:rPr>
              <a:t>.</a:t>
            </a:r>
            <a:endParaRPr lang="uk-UA"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6" name="Прямоугольник 1"/>
          <p:cNvSpPr/>
          <p:nvPr/>
        </p:nvSpPr>
        <p:spPr>
          <a:xfrm>
            <a:off x="2283938" y="3244334"/>
            <a:ext cx="184731" cy="369332"/>
          </a:xfrm>
          <a:prstGeom prst="rect">
            <a:avLst/>
          </a:prstGeom>
        </p:spPr>
        <p:txBody>
          <a:bodyPr wrap="none">
            <a:spAutoFit/>
          </a:bodyPr>
          <a:lstStyle/>
          <a:p>
            <a:endParaRPr lang="uk-UA" dirty="0"/>
          </a:p>
        </p:txBody>
      </p:sp>
      <p:sp>
        <p:nvSpPr>
          <p:cNvPr id="1048637" name="Прямоугольник 2"/>
          <p:cNvSpPr/>
          <p:nvPr/>
        </p:nvSpPr>
        <p:spPr>
          <a:xfrm>
            <a:off x="1988769" y="620688"/>
            <a:ext cx="4373880" cy="1349629"/>
          </a:xfrm>
          <a:prstGeom prst="rect">
            <a:avLst/>
          </a:prstGeom>
        </p:spPr>
        <p:txBody>
          <a:bodyPr wrap="none">
            <a:spAutoFit/>
          </a:bodyPr>
          <a:lstStyle/>
          <a:p>
            <a:r>
              <a:rPr lang="uk-UA" sz="7200" b="1" dirty="0">
                <a:solidFill>
                  <a:srgbClr val="FFC000"/>
                </a:solidFill>
              </a:rPr>
              <a:t>Висновки</a:t>
            </a:r>
          </a:p>
        </p:txBody>
      </p:sp>
      <p:sp>
        <p:nvSpPr>
          <p:cNvPr id="1048638" name="Прямоугольник 3"/>
          <p:cNvSpPr/>
          <p:nvPr/>
        </p:nvSpPr>
        <p:spPr>
          <a:xfrm>
            <a:off x="467544" y="1859340"/>
            <a:ext cx="8352928" cy="6326124"/>
          </a:xfrm>
          <a:prstGeom prst="rect">
            <a:avLst/>
          </a:prstGeom>
        </p:spPr>
        <p:txBody>
          <a:bodyPr wrap="square">
            <a:spAutoFit/>
          </a:bodyPr>
          <a:lstStyle/>
          <a:p>
            <a:r>
              <a:rPr lang="uk-UA" sz="2800" dirty="0"/>
              <a:t>Релігійні спільноти міста визначали та продовжують формувати  культурно-економічний та політичний розвиток міста.</a:t>
            </a:r>
          </a:p>
          <a:p>
            <a:r>
              <a:rPr lang="uk-UA" sz="2800" dirty="0"/>
              <a:t>Даний </a:t>
            </a:r>
            <a:r>
              <a:rPr lang="uk-UA" sz="2800" dirty="0" err="1"/>
              <a:t>проєкт</a:t>
            </a:r>
            <a:r>
              <a:rPr lang="uk-UA" sz="2800" dirty="0"/>
              <a:t> розкриває проблему збереження сакральних архітектурних пам’яток через систему введення в науковий та громадський простір історичної інформації про створення та функціонування духовних пам’яток. Популяризації серед молоді історичної та духовної спадщини громади міста для реалізації цього завдання нами було створено даний екскурсійний маршрут.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9" name="Прямоугольник 1"/>
          <p:cNvSpPr/>
          <p:nvPr/>
        </p:nvSpPr>
        <p:spPr>
          <a:xfrm>
            <a:off x="215466" y="258709"/>
            <a:ext cx="8460990" cy="1938655"/>
          </a:xfrm>
          <a:prstGeom prst="rect">
            <a:avLst/>
          </a:prstGeom>
        </p:spPr>
        <p:txBody>
          <a:bodyPr wrap="square">
            <a:spAutoFit/>
          </a:bodyPr>
          <a:lstStyle/>
          <a:p>
            <a:r>
              <a:rPr lang="uk-UA" sz="4800" b="1" dirty="0">
                <a:solidFill>
                  <a:srgbClr val="FFC000"/>
                </a:solidFill>
              </a:rPr>
              <a:t>Список використаних джерел</a:t>
            </a:r>
          </a:p>
        </p:txBody>
      </p:sp>
      <p:sp>
        <p:nvSpPr>
          <p:cNvPr id="1048640" name="Прямоугольник 2"/>
          <p:cNvSpPr/>
          <p:nvPr/>
        </p:nvSpPr>
        <p:spPr>
          <a:xfrm>
            <a:off x="215466" y="1089707"/>
            <a:ext cx="8821030" cy="8246365"/>
          </a:xfrm>
          <a:prstGeom prst="rect">
            <a:avLst/>
          </a:prstGeom>
        </p:spPr>
        <p:txBody>
          <a:bodyPr wrap="square">
            <a:spAutoFit/>
          </a:bodyPr>
          <a:lstStyle/>
          <a:p>
            <a:pPr marL="342900" lvl="0" indent="-342900" algn="just">
              <a:lnSpc>
                <a:spcPct val="150000"/>
              </a:lnSpc>
              <a:spcAft>
                <a:spcPts val="0"/>
              </a:spcAft>
              <a:buFont typeface="+mj-lt"/>
              <a:buAutoNum type="arabicPeriod"/>
            </a:pPr>
            <a:r>
              <a:rPr lang="uk-UA" sz="1400" u="sng" dirty="0">
                <a:solidFill>
                  <a:srgbClr val="FFFF00"/>
                </a:solidFill>
                <a:latin typeface="+mj-lt"/>
              </a:rPr>
              <a:t>ДАВО </a:t>
            </a:r>
            <a:r>
              <a:rPr lang="uk-UA" sz="1400" dirty="0">
                <a:solidFill>
                  <a:srgbClr val="FFFF00"/>
                </a:solidFill>
                <a:latin typeface="+mj-lt"/>
              </a:rPr>
              <a:t>-  Ф.35. О.5. Справа 283</a:t>
            </a:r>
          </a:p>
          <a:p>
            <a:pPr marL="342900" indent="-342900" algn="just">
              <a:lnSpc>
                <a:spcPct val="150000"/>
              </a:lnSpc>
              <a:buFont typeface="+mj-lt"/>
              <a:buAutoNum type="arabicPeriod"/>
            </a:pPr>
            <a:r>
              <a:rPr lang="ru-RU" sz="1400" dirty="0" err="1">
                <a:solidFill>
                  <a:srgbClr val="FFFF00"/>
                </a:solidFill>
                <a:latin typeface="+mj-lt"/>
              </a:rPr>
              <a:t>Католицькі</a:t>
            </a:r>
            <a:r>
              <a:rPr lang="ru-RU" sz="1400" dirty="0">
                <a:solidFill>
                  <a:srgbClr val="FFFF00"/>
                </a:solidFill>
                <a:latin typeface="+mj-lt"/>
              </a:rPr>
              <a:t> </a:t>
            </a:r>
            <a:r>
              <a:rPr lang="ru-RU" sz="1400" dirty="0" err="1">
                <a:solidFill>
                  <a:srgbClr val="FFFF00"/>
                </a:solidFill>
                <a:latin typeface="+mj-lt"/>
              </a:rPr>
              <a:t>парафії</a:t>
            </a:r>
            <a:r>
              <a:rPr lang="ru-RU" sz="1400" dirty="0">
                <a:solidFill>
                  <a:srgbClr val="FFFF00"/>
                </a:solidFill>
                <a:latin typeface="+mj-lt"/>
              </a:rPr>
              <a:t> </a:t>
            </a:r>
            <a:r>
              <a:rPr lang="ru-RU" sz="1400" dirty="0" err="1">
                <a:solidFill>
                  <a:srgbClr val="FFFF00"/>
                </a:solidFill>
                <a:latin typeface="+mj-lt"/>
              </a:rPr>
              <a:t>Волинського</a:t>
            </a:r>
            <a:r>
              <a:rPr lang="ru-RU" sz="1400" dirty="0">
                <a:solidFill>
                  <a:srgbClr val="FFFF00"/>
                </a:solidFill>
                <a:latin typeface="+mj-lt"/>
              </a:rPr>
              <a:t> </a:t>
            </a:r>
            <a:r>
              <a:rPr lang="ru-RU" sz="1400" dirty="0" err="1">
                <a:solidFill>
                  <a:srgbClr val="FFFF00"/>
                </a:solidFill>
                <a:latin typeface="+mj-lt"/>
              </a:rPr>
              <a:t>воєводства</a:t>
            </a:r>
            <a:r>
              <a:rPr lang="ru-RU" sz="1400" dirty="0">
                <a:solidFill>
                  <a:srgbClr val="FFFF00"/>
                </a:solidFill>
                <a:latin typeface="+mj-lt"/>
              </a:rPr>
              <a:t> 1930 </a:t>
            </a:r>
            <a:r>
              <a:rPr lang="ru-RU" sz="1400" dirty="0" err="1">
                <a:solidFill>
                  <a:srgbClr val="FFFF00"/>
                </a:solidFill>
                <a:latin typeface="+mj-lt"/>
              </a:rPr>
              <a:t>рік</a:t>
            </a:r>
            <a:r>
              <a:rPr lang="ru-RU" sz="1400" dirty="0">
                <a:solidFill>
                  <a:srgbClr val="FFFF00"/>
                </a:solidFill>
                <a:latin typeface="+mj-lt"/>
              </a:rPr>
              <a:t>. ДАВО (</a:t>
            </a:r>
            <a:r>
              <a:rPr lang="ru-RU" sz="1400" dirty="0" err="1">
                <a:solidFill>
                  <a:srgbClr val="FFFF00"/>
                </a:solidFill>
                <a:latin typeface="+mj-lt"/>
              </a:rPr>
              <a:t>Державний</a:t>
            </a:r>
            <a:r>
              <a:rPr lang="ru-RU" sz="1400" dirty="0">
                <a:solidFill>
                  <a:srgbClr val="FFFF00"/>
                </a:solidFill>
                <a:latin typeface="+mj-lt"/>
              </a:rPr>
              <a:t> </a:t>
            </a:r>
            <a:r>
              <a:rPr lang="ru-RU" sz="1400" dirty="0" err="1">
                <a:solidFill>
                  <a:srgbClr val="FFFF00"/>
                </a:solidFill>
                <a:latin typeface="+mj-lt"/>
              </a:rPr>
              <a:t>архів</a:t>
            </a:r>
            <a:r>
              <a:rPr lang="ru-RU" sz="1400" dirty="0">
                <a:solidFill>
                  <a:srgbClr val="FFFF00"/>
                </a:solidFill>
                <a:latin typeface="+mj-lt"/>
              </a:rPr>
              <a:t> </a:t>
            </a:r>
            <a:r>
              <a:rPr lang="ru-RU" sz="1400" dirty="0" err="1">
                <a:solidFill>
                  <a:srgbClr val="FFFF00"/>
                </a:solidFill>
                <a:latin typeface="+mj-lt"/>
              </a:rPr>
              <a:t>Волинської</a:t>
            </a:r>
            <a:r>
              <a:rPr lang="ru-RU" sz="1400" dirty="0">
                <a:solidFill>
                  <a:srgbClr val="FFFF00"/>
                </a:solidFill>
                <a:latin typeface="+mj-lt"/>
              </a:rPr>
              <a:t> </a:t>
            </a:r>
            <a:r>
              <a:rPr lang="ru-RU" sz="1400" dirty="0" err="1">
                <a:solidFill>
                  <a:srgbClr val="FFFF00"/>
                </a:solidFill>
                <a:latin typeface="+mj-lt"/>
              </a:rPr>
              <a:t>області</a:t>
            </a:r>
            <a:r>
              <a:rPr lang="ru-RU" sz="1400" dirty="0">
                <a:solidFill>
                  <a:srgbClr val="FFFF00"/>
                </a:solidFill>
                <a:latin typeface="+mj-lt"/>
              </a:rPr>
              <a:t>). Ф. 46.Оп.1. Спр.3466. Арк.5 </a:t>
            </a:r>
            <a:endParaRPr lang="uk-UA" sz="1400" dirty="0">
              <a:solidFill>
                <a:srgbClr val="FFFF00"/>
              </a:solidFill>
              <a:latin typeface="+mj-lt"/>
            </a:endParaRPr>
          </a:p>
          <a:p>
            <a:pPr marL="342900" indent="-342900" algn="just">
              <a:lnSpc>
                <a:spcPct val="150000"/>
              </a:lnSpc>
              <a:buFont typeface="+mj-lt"/>
              <a:buAutoNum type="arabicPeriod"/>
            </a:pPr>
            <a:r>
              <a:rPr lang="ru-RU" sz="1400" dirty="0" err="1">
                <a:solidFill>
                  <a:srgbClr val="FFFF00"/>
                </a:solidFill>
                <a:latin typeface="+mj-lt"/>
              </a:rPr>
              <a:t>Положення</a:t>
            </a:r>
            <a:r>
              <a:rPr lang="ru-RU" sz="1400" dirty="0">
                <a:solidFill>
                  <a:srgbClr val="FFFF00"/>
                </a:solidFill>
                <a:latin typeface="+mj-lt"/>
              </a:rPr>
              <a:t> про </a:t>
            </a:r>
            <a:r>
              <a:rPr lang="ru-RU" sz="1400" dirty="0" err="1">
                <a:solidFill>
                  <a:srgbClr val="FFFF00"/>
                </a:solidFill>
                <a:latin typeface="+mj-lt"/>
              </a:rPr>
              <a:t>забезпечення</a:t>
            </a:r>
            <a:r>
              <a:rPr lang="ru-RU" sz="1400" dirty="0">
                <a:solidFill>
                  <a:srgbClr val="FFFF00"/>
                </a:solidFill>
                <a:latin typeface="+mj-lt"/>
              </a:rPr>
              <a:t> </a:t>
            </a:r>
            <a:r>
              <a:rPr lang="ru-RU" sz="1400" dirty="0" err="1">
                <a:solidFill>
                  <a:srgbClr val="FFFF00"/>
                </a:solidFill>
                <a:latin typeface="+mj-lt"/>
              </a:rPr>
              <a:t>католицького</a:t>
            </a:r>
            <a:r>
              <a:rPr lang="ru-RU" sz="1400" dirty="0">
                <a:solidFill>
                  <a:srgbClr val="FFFF00"/>
                </a:solidFill>
                <a:latin typeface="+mj-lt"/>
              </a:rPr>
              <a:t> духовенства та </a:t>
            </a:r>
            <a:r>
              <a:rPr lang="ru-RU" sz="1400" dirty="0" err="1">
                <a:solidFill>
                  <a:srgbClr val="FFFF00"/>
                </a:solidFill>
                <a:latin typeface="+mj-lt"/>
              </a:rPr>
              <a:t>костельної</a:t>
            </a:r>
            <a:r>
              <a:rPr lang="ru-RU" sz="1400" dirty="0">
                <a:solidFill>
                  <a:srgbClr val="FFFF00"/>
                </a:solidFill>
                <a:latin typeface="+mj-lt"/>
              </a:rPr>
              <a:t> </a:t>
            </a:r>
            <a:r>
              <a:rPr lang="ru-RU" sz="1400" dirty="0" err="1">
                <a:solidFill>
                  <a:srgbClr val="FFFF00"/>
                </a:solidFill>
                <a:latin typeface="+mj-lt"/>
              </a:rPr>
              <a:t>служби</a:t>
            </a:r>
            <a:r>
              <a:rPr lang="ru-RU" sz="1400" dirty="0">
                <a:solidFill>
                  <a:srgbClr val="FFFF00"/>
                </a:solidFill>
                <a:latin typeface="+mj-lt"/>
              </a:rPr>
              <a:t>. ДАВО (</a:t>
            </a:r>
            <a:r>
              <a:rPr lang="ru-RU" sz="1400" dirty="0" err="1">
                <a:solidFill>
                  <a:srgbClr val="FFFF00"/>
                </a:solidFill>
                <a:latin typeface="+mj-lt"/>
              </a:rPr>
              <a:t>Державний</a:t>
            </a:r>
            <a:r>
              <a:rPr lang="ru-RU" sz="1400" dirty="0">
                <a:solidFill>
                  <a:srgbClr val="FFFF00"/>
                </a:solidFill>
                <a:latin typeface="+mj-lt"/>
              </a:rPr>
              <a:t> </a:t>
            </a:r>
            <a:r>
              <a:rPr lang="ru-RU" sz="1400" dirty="0" err="1">
                <a:solidFill>
                  <a:srgbClr val="FFFF00"/>
                </a:solidFill>
                <a:latin typeface="+mj-lt"/>
              </a:rPr>
              <a:t>архів</a:t>
            </a:r>
            <a:r>
              <a:rPr lang="ru-RU" sz="1400" dirty="0">
                <a:solidFill>
                  <a:srgbClr val="FFFF00"/>
                </a:solidFill>
                <a:latin typeface="+mj-lt"/>
              </a:rPr>
              <a:t> </a:t>
            </a:r>
            <a:r>
              <a:rPr lang="ru-RU" sz="1400" dirty="0" err="1">
                <a:solidFill>
                  <a:srgbClr val="FFFF00"/>
                </a:solidFill>
                <a:latin typeface="+mj-lt"/>
              </a:rPr>
              <a:t>Волинської</a:t>
            </a:r>
            <a:r>
              <a:rPr lang="ru-RU" sz="1400" dirty="0">
                <a:solidFill>
                  <a:srgbClr val="FFFF00"/>
                </a:solidFill>
                <a:latin typeface="+mj-lt"/>
              </a:rPr>
              <a:t> </a:t>
            </a:r>
            <a:r>
              <a:rPr lang="ru-RU" sz="1400" dirty="0" err="1">
                <a:solidFill>
                  <a:srgbClr val="FFFF00"/>
                </a:solidFill>
                <a:latin typeface="+mj-lt"/>
              </a:rPr>
              <a:t>області</a:t>
            </a:r>
            <a:r>
              <a:rPr lang="ru-RU" sz="1400" dirty="0">
                <a:solidFill>
                  <a:srgbClr val="FFFF00"/>
                </a:solidFill>
                <a:latin typeface="+mj-lt"/>
              </a:rPr>
              <a:t>). Ф. 46.Оп.1. Спр.1878. </a:t>
            </a:r>
            <a:r>
              <a:rPr lang="ru-RU" sz="1400" dirty="0" err="1">
                <a:solidFill>
                  <a:srgbClr val="FFFF00"/>
                </a:solidFill>
                <a:latin typeface="+mj-lt"/>
              </a:rPr>
              <a:t>Арк</a:t>
            </a:r>
            <a:r>
              <a:rPr lang="ru-RU" sz="1400" dirty="0">
                <a:solidFill>
                  <a:srgbClr val="FFFF00"/>
                </a:solidFill>
                <a:latin typeface="+mj-lt"/>
              </a:rPr>
              <a:t>. 1 - 12.</a:t>
            </a:r>
            <a:endParaRPr lang="uk-UA" sz="1400" dirty="0">
              <a:solidFill>
                <a:srgbClr val="FFFF00"/>
              </a:solidFill>
              <a:latin typeface="+mj-lt"/>
            </a:endParaRPr>
          </a:p>
          <a:p>
            <a:pPr marL="342900" indent="-342900" algn="just">
              <a:lnSpc>
                <a:spcPct val="150000"/>
              </a:lnSpc>
              <a:buFont typeface="+mj-lt"/>
              <a:buAutoNum type="arabicPeriod"/>
            </a:pPr>
            <a:r>
              <a:rPr lang="ru-RU" sz="1400" dirty="0" err="1">
                <a:solidFill>
                  <a:srgbClr val="FFFF00"/>
                </a:solidFill>
                <a:latin typeface="+mj-lt"/>
              </a:rPr>
              <a:t>Статистичні</a:t>
            </a:r>
            <a:r>
              <a:rPr lang="ru-RU" sz="1400" dirty="0">
                <a:solidFill>
                  <a:srgbClr val="FFFF00"/>
                </a:solidFill>
                <a:latin typeface="+mj-lt"/>
              </a:rPr>
              <a:t> </a:t>
            </a:r>
            <a:r>
              <a:rPr lang="ru-RU" sz="1400" dirty="0" err="1">
                <a:solidFill>
                  <a:srgbClr val="FFFF00"/>
                </a:solidFill>
                <a:latin typeface="+mj-lt"/>
              </a:rPr>
              <a:t>відомості</a:t>
            </a:r>
            <a:r>
              <a:rPr lang="ru-RU" sz="1400" dirty="0">
                <a:solidFill>
                  <a:srgbClr val="FFFF00"/>
                </a:solidFill>
                <a:latin typeface="+mj-lt"/>
              </a:rPr>
              <a:t> про </a:t>
            </a:r>
            <a:r>
              <a:rPr lang="ru-RU" sz="1400" dirty="0" err="1">
                <a:solidFill>
                  <a:srgbClr val="FFFF00"/>
                </a:solidFill>
                <a:latin typeface="+mj-lt"/>
              </a:rPr>
              <a:t>розвиток</a:t>
            </a:r>
            <a:r>
              <a:rPr lang="ru-RU" sz="1400" dirty="0">
                <a:solidFill>
                  <a:srgbClr val="FFFF00"/>
                </a:solidFill>
                <a:latin typeface="+mj-lt"/>
              </a:rPr>
              <a:t> </a:t>
            </a:r>
            <a:r>
              <a:rPr lang="ru-RU" sz="1400" dirty="0" err="1">
                <a:solidFill>
                  <a:srgbClr val="FFFF00"/>
                </a:solidFill>
                <a:latin typeface="+mj-lt"/>
              </a:rPr>
              <a:t>костелів</a:t>
            </a:r>
            <a:r>
              <a:rPr lang="ru-RU" sz="1400" dirty="0">
                <a:solidFill>
                  <a:srgbClr val="FFFF00"/>
                </a:solidFill>
                <a:latin typeface="+mj-lt"/>
              </a:rPr>
              <a:t> та </a:t>
            </a:r>
            <a:r>
              <a:rPr lang="ru-RU" sz="1400" dirty="0" err="1">
                <a:solidFill>
                  <a:srgbClr val="FFFF00"/>
                </a:solidFill>
                <a:latin typeface="+mj-lt"/>
              </a:rPr>
              <a:t>релігійних</a:t>
            </a:r>
            <a:r>
              <a:rPr lang="ru-RU" sz="1400" dirty="0">
                <a:solidFill>
                  <a:srgbClr val="FFFF00"/>
                </a:solidFill>
                <a:latin typeface="+mj-lt"/>
              </a:rPr>
              <a:t> </a:t>
            </a:r>
            <a:r>
              <a:rPr lang="ru-RU" sz="1400" dirty="0" err="1">
                <a:solidFill>
                  <a:srgbClr val="FFFF00"/>
                </a:solidFill>
                <a:latin typeface="+mj-lt"/>
              </a:rPr>
              <a:t>товариств</a:t>
            </a:r>
            <a:r>
              <a:rPr lang="ru-RU" sz="1400" dirty="0">
                <a:solidFill>
                  <a:srgbClr val="FFFF00"/>
                </a:solidFill>
                <a:latin typeface="+mj-lt"/>
              </a:rPr>
              <a:t> 1921-1928 роках. ДАВО (</a:t>
            </a:r>
            <a:r>
              <a:rPr lang="ru-RU" sz="1400" dirty="0" err="1">
                <a:solidFill>
                  <a:srgbClr val="FFFF00"/>
                </a:solidFill>
                <a:latin typeface="+mj-lt"/>
              </a:rPr>
              <a:t>Державний</a:t>
            </a:r>
            <a:r>
              <a:rPr lang="ru-RU" sz="1400" dirty="0">
                <a:solidFill>
                  <a:srgbClr val="FFFF00"/>
                </a:solidFill>
                <a:latin typeface="+mj-lt"/>
              </a:rPr>
              <a:t> </a:t>
            </a:r>
            <a:r>
              <a:rPr lang="ru-RU" sz="1400" dirty="0" err="1">
                <a:solidFill>
                  <a:srgbClr val="FFFF00"/>
                </a:solidFill>
                <a:latin typeface="+mj-lt"/>
              </a:rPr>
              <a:t>архів</a:t>
            </a:r>
            <a:r>
              <a:rPr lang="ru-RU" sz="1400" dirty="0">
                <a:solidFill>
                  <a:srgbClr val="FFFF00"/>
                </a:solidFill>
                <a:latin typeface="+mj-lt"/>
              </a:rPr>
              <a:t> </a:t>
            </a:r>
            <a:r>
              <a:rPr lang="ru-RU" sz="1400" dirty="0" err="1">
                <a:solidFill>
                  <a:srgbClr val="FFFF00"/>
                </a:solidFill>
                <a:latin typeface="+mj-lt"/>
              </a:rPr>
              <a:t>Волинської</a:t>
            </a:r>
            <a:r>
              <a:rPr lang="ru-RU" sz="1400" dirty="0">
                <a:solidFill>
                  <a:srgbClr val="FFFF00"/>
                </a:solidFill>
                <a:latin typeface="+mj-lt"/>
              </a:rPr>
              <a:t> </a:t>
            </a:r>
            <a:r>
              <a:rPr lang="ru-RU" sz="1400" dirty="0" err="1">
                <a:solidFill>
                  <a:srgbClr val="FFFF00"/>
                </a:solidFill>
                <a:latin typeface="+mj-lt"/>
              </a:rPr>
              <a:t>області</a:t>
            </a:r>
            <a:r>
              <a:rPr lang="ru-RU" sz="1400" dirty="0">
                <a:solidFill>
                  <a:srgbClr val="FFFF00"/>
                </a:solidFill>
                <a:latin typeface="+mj-lt"/>
              </a:rPr>
              <a:t>). Ф. 46.  Оп.1. Спр.3360. Арк.16</a:t>
            </a:r>
            <a:endParaRPr lang="uk-UA" sz="1400" dirty="0">
              <a:solidFill>
                <a:srgbClr val="FFFF00"/>
              </a:solidFill>
              <a:latin typeface="+mj-lt"/>
            </a:endParaRPr>
          </a:p>
          <a:p>
            <a:pPr marL="342900" indent="-342900" algn="just">
              <a:lnSpc>
                <a:spcPct val="150000"/>
              </a:lnSpc>
              <a:buFont typeface="+mj-lt"/>
              <a:buAutoNum type="arabicPeriod"/>
            </a:pPr>
            <a:r>
              <a:rPr lang="en-US" sz="1400" dirty="0">
                <a:solidFill>
                  <a:srgbClr val="FFFF00"/>
                </a:solidFill>
                <a:latin typeface="+mj-lt"/>
              </a:rPr>
              <a:t>Ks. </a:t>
            </a:r>
            <a:r>
              <a:rPr lang="en-US" sz="1400" dirty="0" err="1">
                <a:solidFill>
                  <a:srgbClr val="FFFF00"/>
                </a:solidFill>
                <a:latin typeface="+mj-lt"/>
              </a:rPr>
              <a:t>Ludwik</a:t>
            </a:r>
            <a:r>
              <a:rPr lang="en-US" sz="1400" dirty="0">
                <a:solidFill>
                  <a:srgbClr val="FFFF00"/>
                </a:solidFill>
                <a:latin typeface="+mj-lt"/>
              </a:rPr>
              <a:t> </a:t>
            </a:r>
            <a:r>
              <a:rPr lang="en-US" sz="1400" dirty="0" err="1">
                <a:solidFill>
                  <a:srgbClr val="FFFF00"/>
                </a:solidFill>
                <a:latin typeface="+mj-lt"/>
              </a:rPr>
              <a:t>Królik</a:t>
            </a:r>
            <a:r>
              <a:rPr lang="en-US" sz="1400" dirty="0">
                <a:solidFill>
                  <a:srgbClr val="FFFF00"/>
                </a:solidFill>
                <a:latin typeface="+mj-lt"/>
              </a:rPr>
              <a:t>  </a:t>
            </a:r>
            <a:r>
              <a:rPr lang="en-US" sz="1400" dirty="0" err="1">
                <a:solidFill>
                  <a:srgbClr val="FFFF00"/>
                </a:solidFill>
                <a:latin typeface="+mj-lt"/>
              </a:rPr>
              <a:t>Organizacja</a:t>
            </a:r>
            <a:r>
              <a:rPr lang="en-US" sz="1400" dirty="0">
                <a:solidFill>
                  <a:srgbClr val="FFFF00"/>
                </a:solidFill>
                <a:latin typeface="+mj-lt"/>
              </a:rPr>
              <a:t> </a:t>
            </a:r>
            <a:r>
              <a:rPr lang="en-US" sz="1400" dirty="0" err="1">
                <a:solidFill>
                  <a:srgbClr val="FFFF00"/>
                </a:solidFill>
                <a:latin typeface="+mj-lt"/>
              </a:rPr>
              <a:t>dekanalna</a:t>
            </a:r>
            <a:r>
              <a:rPr lang="en-US" sz="1400" dirty="0">
                <a:solidFill>
                  <a:srgbClr val="FFFF00"/>
                </a:solidFill>
                <a:latin typeface="+mj-lt"/>
              </a:rPr>
              <a:t> </a:t>
            </a:r>
            <a:r>
              <a:rPr lang="en-US" sz="1400" dirty="0" err="1">
                <a:solidFill>
                  <a:srgbClr val="FFFF00"/>
                </a:solidFill>
                <a:latin typeface="+mj-lt"/>
              </a:rPr>
              <a:t>diecezji</a:t>
            </a:r>
            <a:r>
              <a:rPr lang="en-US" sz="1400" dirty="0">
                <a:solidFill>
                  <a:srgbClr val="FFFF00"/>
                </a:solidFill>
                <a:latin typeface="+mj-lt"/>
              </a:rPr>
              <a:t> </a:t>
            </a:r>
            <a:r>
              <a:rPr lang="en-US" sz="1400" dirty="0" err="1">
                <a:solidFill>
                  <a:srgbClr val="FFFF00"/>
                </a:solidFill>
                <a:latin typeface="+mj-lt"/>
              </a:rPr>
              <a:t>luckiej</a:t>
            </a:r>
            <a:r>
              <a:rPr lang="en-US" sz="1400" dirty="0">
                <a:solidFill>
                  <a:srgbClr val="FFFF00"/>
                </a:solidFill>
                <a:latin typeface="+mj-lt"/>
              </a:rPr>
              <a:t> i </a:t>
            </a:r>
            <a:r>
              <a:rPr lang="en-US" sz="1400" dirty="0" err="1">
                <a:solidFill>
                  <a:srgbClr val="FFFF00"/>
                </a:solidFill>
                <a:latin typeface="+mj-lt"/>
              </a:rPr>
              <a:t>brzeskiej</a:t>
            </a:r>
            <a:r>
              <a:rPr lang="en-US" sz="1400" dirty="0">
                <a:solidFill>
                  <a:srgbClr val="FFFF00"/>
                </a:solidFill>
                <a:latin typeface="+mj-lt"/>
              </a:rPr>
              <a:t> od XVI do XVIII </a:t>
            </a:r>
            <a:r>
              <a:rPr lang="en-US" sz="1400" dirty="0" err="1">
                <a:solidFill>
                  <a:srgbClr val="FFFF00"/>
                </a:solidFill>
                <a:latin typeface="+mj-lt"/>
              </a:rPr>
              <a:t>wieku</a:t>
            </a:r>
            <a:r>
              <a:rPr lang="en-US" sz="1400" dirty="0">
                <a:solidFill>
                  <a:srgbClr val="FFFF00"/>
                </a:solidFill>
                <a:latin typeface="+mj-lt"/>
              </a:rPr>
              <a:t>.» </a:t>
            </a:r>
            <a:r>
              <a:rPr lang="ru-RU" sz="1400" dirty="0">
                <a:solidFill>
                  <a:srgbClr val="FFFF00"/>
                </a:solidFill>
                <a:latin typeface="+mj-lt"/>
              </a:rPr>
              <a:t>(«</a:t>
            </a:r>
            <a:r>
              <a:rPr lang="ru-RU" sz="1400" dirty="0" err="1">
                <a:solidFill>
                  <a:srgbClr val="FFFF00"/>
                </a:solidFill>
                <a:latin typeface="+mj-lt"/>
              </a:rPr>
              <a:t>Деканальна</a:t>
            </a:r>
            <a:r>
              <a:rPr lang="ru-RU" sz="1400" dirty="0">
                <a:solidFill>
                  <a:srgbClr val="FFFF00"/>
                </a:solidFill>
                <a:latin typeface="+mj-lt"/>
              </a:rPr>
              <a:t> </a:t>
            </a:r>
            <a:r>
              <a:rPr lang="ru-RU" sz="1400" dirty="0" err="1">
                <a:solidFill>
                  <a:srgbClr val="FFFF00"/>
                </a:solidFill>
                <a:latin typeface="+mj-lt"/>
              </a:rPr>
              <a:t>організація</a:t>
            </a:r>
            <a:r>
              <a:rPr lang="ru-RU" sz="1400" dirty="0">
                <a:solidFill>
                  <a:srgbClr val="FFFF00"/>
                </a:solidFill>
                <a:latin typeface="+mj-lt"/>
              </a:rPr>
              <a:t> </a:t>
            </a:r>
            <a:r>
              <a:rPr lang="ru-RU" sz="1400" dirty="0" err="1">
                <a:solidFill>
                  <a:srgbClr val="FFFF00"/>
                </a:solidFill>
                <a:latin typeface="+mj-lt"/>
              </a:rPr>
              <a:t>луцької</a:t>
            </a:r>
            <a:r>
              <a:rPr lang="ru-RU" sz="1400" dirty="0">
                <a:solidFill>
                  <a:srgbClr val="FFFF00"/>
                </a:solidFill>
                <a:latin typeface="+mj-lt"/>
              </a:rPr>
              <a:t> і </a:t>
            </a:r>
            <a:r>
              <a:rPr lang="ru-RU" sz="1400" dirty="0" err="1">
                <a:solidFill>
                  <a:srgbClr val="FFFF00"/>
                </a:solidFill>
                <a:latin typeface="+mj-lt"/>
              </a:rPr>
              <a:t>берестейської</a:t>
            </a:r>
            <a:r>
              <a:rPr lang="ru-RU" sz="1400" dirty="0">
                <a:solidFill>
                  <a:srgbClr val="FFFF00"/>
                </a:solidFill>
                <a:latin typeface="+mj-lt"/>
              </a:rPr>
              <a:t> </a:t>
            </a:r>
            <a:r>
              <a:rPr lang="ru-RU" sz="1400" dirty="0" err="1">
                <a:solidFill>
                  <a:srgbClr val="FFFF00"/>
                </a:solidFill>
                <a:latin typeface="+mj-lt"/>
              </a:rPr>
              <a:t>дієцезій</a:t>
            </a:r>
            <a:r>
              <a:rPr lang="ru-RU" sz="1400" dirty="0">
                <a:solidFill>
                  <a:srgbClr val="FFFF00"/>
                </a:solidFill>
                <a:latin typeface="+mj-lt"/>
              </a:rPr>
              <a:t> </a:t>
            </a:r>
            <a:r>
              <a:rPr lang="ru-RU" sz="1400" dirty="0" err="1">
                <a:solidFill>
                  <a:srgbClr val="FFFF00"/>
                </a:solidFill>
                <a:latin typeface="+mj-lt"/>
              </a:rPr>
              <a:t>від</a:t>
            </a:r>
            <a:r>
              <a:rPr lang="ru-RU" sz="1400" dirty="0">
                <a:solidFill>
                  <a:srgbClr val="FFFF00"/>
                </a:solidFill>
                <a:latin typeface="+mj-lt"/>
              </a:rPr>
              <a:t> XVI до XVIII ст.» ) -</a:t>
            </a:r>
            <a:r>
              <a:rPr lang="ru-RU" sz="1400" dirty="0" err="1">
                <a:solidFill>
                  <a:srgbClr val="FFFF00"/>
                </a:solidFill>
                <a:latin typeface="+mj-lt"/>
              </a:rPr>
              <a:t>Lublin</a:t>
            </a:r>
            <a:r>
              <a:rPr lang="ru-RU" sz="1400" dirty="0">
                <a:solidFill>
                  <a:srgbClr val="FFFF00"/>
                </a:solidFill>
                <a:latin typeface="+mj-lt"/>
              </a:rPr>
              <a:t>, - 1983  . -  512 с</a:t>
            </a:r>
            <a:endParaRPr lang="uk-UA" sz="1400" dirty="0">
              <a:solidFill>
                <a:srgbClr val="FFFF00"/>
              </a:solidFill>
              <a:latin typeface="+mj-lt"/>
            </a:endParaRPr>
          </a:p>
          <a:p>
            <a:pPr marL="342900" lvl="0" indent="-342900" algn="just">
              <a:lnSpc>
                <a:spcPct val="150000"/>
              </a:lnSpc>
              <a:spcAft>
                <a:spcPts val="0"/>
              </a:spcAft>
              <a:buFont typeface="+mj-lt"/>
              <a:buAutoNum type="arabicPeriod"/>
            </a:pPr>
            <a:r>
              <a:rPr lang="en-US" sz="1400" dirty="0" err="1">
                <a:solidFill>
                  <a:srgbClr val="FFFF00"/>
                </a:solidFill>
                <a:latin typeface="+mj-lt"/>
              </a:rPr>
              <a:t>Horchiv</a:t>
            </a:r>
            <a:r>
              <a:rPr lang="en-US" sz="1400" dirty="0">
                <a:solidFill>
                  <a:srgbClr val="FFFF00"/>
                </a:solidFill>
                <a:latin typeface="+mj-lt"/>
              </a:rPr>
              <a:t> Memorial Book – Tel Aviv, 1966</a:t>
            </a:r>
            <a:r>
              <a:rPr lang="uk-UA" sz="1400" dirty="0">
                <a:solidFill>
                  <a:srgbClr val="FFFF00"/>
                </a:solidFill>
                <a:latin typeface="+mj-lt"/>
              </a:rPr>
              <a:t>.; 375с</a:t>
            </a:r>
          </a:p>
          <a:p>
            <a:pPr marL="342900" indent="-342900" algn="just">
              <a:lnSpc>
                <a:spcPct val="150000"/>
              </a:lnSpc>
              <a:buFont typeface="+mj-lt"/>
              <a:buAutoNum type="arabicPeriod"/>
            </a:pPr>
            <a:r>
              <a:rPr lang="ru-RU" sz="1400" dirty="0" err="1">
                <a:solidFill>
                  <a:srgbClr val="FFFF00"/>
                </a:solidFill>
                <a:latin typeface="+mj-lt"/>
              </a:rPr>
              <a:t>Світлана</a:t>
            </a:r>
            <a:r>
              <a:rPr lang="ru-RU" sz="1400" dirty="0">
                <a:solidFill>
                  <a:srgbClr val="FFFF00"/>
                </a:solidFill>
                <a:latin typeface="+mj-lt"/>
              </a:rPr>
              <a:t> </a:t>
            </a:r>
            <a:r>
              <a:rPr lang="ru-RU" sz="1400" dirty="0" err="1">
                <a:solidFill>
                  <a:srgbClr val="FFFF00"/>
                </a:solidFill>
                <a:latin typeface="+mj-lt"/>
              </a:rPr>
              <a:t>Думська</a:t>
            </a:r>
            <a:r>
              <a:rPr lang="ru-RU" sz="1400" dirty="0">
                <a:solidFill>
                  <a:srgbClr val="FFFF00"/>
                </a:solidFill>
                <a:latin typeface="+mj-lt"/>
              </a:rPr>
              <a:t> Не </a:t>
            </a:r>
            <a:r>
              <a:rPr lang="ru-RU" sz="1400" dirty="0" err="1">
                <a:solidFill>
                  <a:srgbClr val="FFFF00"/>
                </a:solidFill>
                <a:latin typeface="+mj-lt"/>
              </a:rPr>
              <a:t>спалити</a:t>
            </a:r>
            <a:r>
              <a:rPr lang="ru-RU" sz="1400" dirty="0">
                <a:solidFill>
                  <a:srgbClr val="FFFF00"/>
                </a:solidFill>
                <a:latin typeface="+mj-lt"/>
              </a:rPr>
              <a:t> і не </a:t>
            </a:r>
            <a:r>
              <a:rPr lang="ru-RU" sz="1400" dirty="0" err="1">
                <a:solidFill>
                  <a:srgbClr val="FFFF00"/>
                </a:solidFill>
                <a:latin typeface="+mj-lt"/>
              </a:rPr>
              <a:t>закопати</a:t>
            </a:r>
            <a:r>
              <a:rPr lang="ru-RU" sz="1400" dirty="0">
                <a:solidFill>
                  <a:srgbClr val="FFFF00"/>
                </a:solidFill>
                <a:latin typeface="+mj-lt"/>
              </a:rPr>
              <a:t>. </a:t>
            </a:r>
            <a:r>
              <a:rPr lang="ru-RU" sz="1400" dirty="0" err="1">
                <a:solidFill>
                  <a:srgbClr val="FFFF00"/>
                </a:solidFill>
                <a:latin typeface="+mj-lt"/>
              </a:rPr>
              <a:t>Волинська</a:t>
            </a:r>
            <a:r>
              <a:rPr lang="ru-RU" sz="1400" dirty="0">
                <a:solidFill>
                  <a:srgbClr val="FFFF00"/>
                </a:solidFill>
                <a:latin typeface="+mj-lt"/>
              </a:rPr>
              <a:t> газета. 17 </a:t>
            </a:r>
            <a:r>
              <a:rPr lang="ru-RU" sz="1400" dirty="0" err="1">
                <a:solidFill>
                  <a:srgbClr val="FFFF00"/>
                </a:solidFill>
                <a:latin typeface="+mj-lt"/>
              </a:rPr>
              <a:t>грудня</a:t>
            </a:r>
            <a:r>
              <a:rPr lang="ru-RU" sz="1400" dirty="0">
                <a:solidFill>
                  <a:srgbClr val="FFFF00"/>
                </a:solidFill>
                <a:latin typeface="+mj-lt"/>
              </a:rPr>
              <a:t> 2015.  № 31. С3</a:t>
            </a:r>
          </a:p>
          <a:p>
            <a:pPr marL="342900" indent="-342900">
              <a:lnSpc>
                <a:spcPct val="150000"/>
              </a:lnSpc>
              <a:buFont typeface="+mj-lt"/>
              <a:buAutoNum type="arabicPeriod"/>
            </a:pPr>
            <a:r>
              <a:rPr lang="ru-RU" sz="1400" dirty="0">
                <a:solidFill>
                  <a:srgbClr val="FFFF00"/>
                </a:solidFill>
                <a:latin typeface="+mj-lt"/>
              </a:rPr>
              <a:t> </a:t>
            </a:r>
            <a:r>
              <a:rPr lang="ru-RU" sz="1400" dirty="0" err="1">
                <a:solidFill>
                  <a:srgbClr val="FFFF00"/>
                </a:solidFill>
                <a:latin typeface="+mj-lt"/>
              </a:rPr>
              <a:t>Білик</a:t>
            </a:r>
            <a:r>
              <a:rPr lang="ru-RU" sz="1400" dirty="0">
                <a:solidFill>
                  <a:srgbClr val="FFFF00"/>
                </a:solidFill>
                <a:latin typeface="+mj-lt"/>
              </a:rPr>
              <a:t> </a:t>
            </a:r>
            <a:r>
              <a:rPr lang="ru-RU" sz="1400" dirty="0" err="1">
                <a:solidFill>
                  <a:srgbClr val="FFFF00"/>
                </a:solidFill>
                <a:latin typeface="+mj-lt"/>
              </a:rPr>
              <a:t>Олександра</a:t>
            </a:r>
            <a:r>
              <a:rPr lang="ru-RU" sz="1400" dirty="0">
                <a:solidFill>
                  <a:srgbClr val="FFFF00"/>
                </a:solidFill>
                <a:latin typeface="+mj-lt"/>
              </a:rPr>
              <a:t> </a:t>
            </a:r>
            <a:r>
              <a:rPr lang="ru-RU" sz="1400" b="1" dirty="0" err="1">
                <a:solidFill>
                  <a:srgbClr val="FFFF00"/>
                </a:solidFill>
                <a:latin typeface="+mj-lt"/>
              </a:rPr>
              <a:t>Дослідження</a:t>
            </a:r>
            <a:r>
              <a:rPr lang="ru-RU" sz="1400" b="1" dirty="0">
                <a:solidFill>
                  <a:srgbClr val="FFFF00"/>
                </a:solidFill>
                <a:latin typeface="+mj-lt"/>
              </a:rPr>
              <a:t> та </a:t>
            </a:r>
            <a:r>
              <a:rPr lang="ru-RU" sz="1400" b="1" dirty="0" err="1">
                <a:solidFill>
                  <a:srgbClr val="FFFF00"/>
                </a:solidFill>
                <a:latin typeface="+mj-lt"/>
              </a:rPr>
              <a:t>збереження</a:t>
            </a:r>
            <a:r>
              <a:rPr lang="ru-RU" sz="1400" b="1" dirty="0">
                <a:solidFill>
                  <a:srgbClr val="FFFF00"/>
                </a:solidFill>
                <a:latin typeface="+mj-lt"/>
              </a:rPr>
              <a:t> </a:t>
            </a:r>
            <a:r>
              <a:rPr lang="ru-RU" sz="1400" b="1" dirty="0" err="1">
                <a:solidFill>
                  <a:srgbClr val="FFFF00"/>
                </a:solidFill>
                <a:latin typeface="+mj-lt"/>
              </a:rPr>
              <a:t>архітектурних</a:t>
            </a:r>
            <a:r>
              <a:rPr lang="ru-RU" sz="1400" b="1" dirty="0">
                <a:solidFill>
                  <a:srgbClr val="FFFF00"/>
                </a:solidFill>
                <a:latin typeface="+mj-lt"/>
              </a:rPr>
              <a:t> </a:t>
            </a:r>
            <a:r>
              <a:rPr lang="ru-RU" sz="1400" b="1" dirty="0" err="1">
                <a:solidFill>
                  <a:srgbClr val="FFFF00"/>
                </a:solidFill>
                <a:latin typeface="+mj-lt"/>
              </a:rPr>
              <a:t>пам'яток</a:t>
            </a:r>
            <a:r>
              <a:rPr lang="ru-RU" sz="1400" b="1" dirty="0">
                <a:solidFill>
                  <a:srgbClr val="FFFF00"/>
                </a:solidFill>
                <a:latin typeface="+mj-lt"/>
              </a:rPr>
              <a:t> краю через </a:t>
            </a:r>
            <a:endParaRPr lang="uk-UA" sz="1400" dirty="0">
              <a:solidFill>
                <a:srgbClr val="FFFF00"/>
              </a:solidFill>
              <a:latin typeface="+mj-lt"/>
            </a:endParaRPr>
          </a:p>
          <a:p>
            <a:pPr>
              <a:lnSpc>
                <a:spcPct val="150000"/>
              </a:lnSpc>
            </a:pPr>
            <a:r>
              <a:rPr lang="ru-RU" sz="1400" b="1" dirty="0">
                <a:solidFill>
                  <a:srgbClr val="FFFF00"/>
                </a:solidFill>
                <a:latin typeface="+mj-lt"/>
              </a:rPr>
              <a:t>          систему </a:t>
            </a:r>
            <a:r>
              <a:rPr lang="ru-RU" sz="1400" b="1" dirty="0" err="1">
                <a:solidFill>
                  <a:srgbClr val="FFFF00"/>
                </a:solidFill>
                <a:latin typeface="+mj-lt"/>
              </a:rPr>
              <a:t>взаємодії</a:t>
            </a:r>
            <a:r>
              <a:rPr lang="ru-RU" sz="1400" b="1" dirty="0">
                <a:solidFill>
                  <a:srgbClr val="FFFF00"/>
                </a:solidFill>
                <a:latin typeface="+mj-lt"/>
              </a:rPr>
              <a:t> </a:t>
            </a:r>
            <a:r>
              <a:rPr lang="ru-RU" sz="1400" b="1" dirty="0" err="1">
                <a:solidFill>
                  <a:srgbClr val="FFFF00"/>
                </a:solidFill>
                <a:latin typeface="+mj-lt"/>
              </a:rPr>
              <a:t>громадських</a:t>
            </a:r>
            <a:r>
              <a:rPr lang="ru-RU" sz="1400" b="1" dirty="0">
                <a:solidFill>
                  <a:srgbClr val="FFFF00"/>
                </a:solidFill>
                <a:latin typeface="+mj-lt"/>
              </a:rPr>
              <a:t> </a:t>
            </a:r>
            <a:r>
              <a:rPr lang="ru-RU" sz="1400" b="1" dirty="0" err="1">
                <a:solidFill>
                  <a:srgbClr val="FFFF00"/>
                </a:solidFill>
                <a:latin typeface="+mj-lt"/>
              </a:rPr>
              <a:t>організацій</a:t>
            </a:r>
            <a:r>
              <a:rPr lang="ru-RU" sz="1400" b="1" dirty="0">
                <a:solidFill>
                  <a:srgbClr val="FFFF00"/>
                </a:solidFill>
                <a:latin typeface="+mj-lt"/>
              </a:rPr>
              <a:t> та </a:t>
            </a:r>
            <a:r>
              <a:rPr lang="ru-RU" sz="1400" b="1" dirty="0" err="1">
                <a:solidFill>
                  <a:srgbClr val="FFFF00"/>
                </a:solidFill>
                <a:latin typeface="+mj-lt"/>
              </a:rPr>
              <a:t>європейських</a:t>
            </a:r>
            <a:r>
              <a:rPr lang="ru-RU" sz="1400" b="1" dirty="0">
                <a:solidFill>
                  <a:srgbClr val="FFFF00"/>
                </a:solidFill>
                <a:latin typeface="+mj-lt"/>
              </a:rPr>
              <a:t> </a:t>
            </a:r>
            <a:r>
              <a:rPr lang="ru-RU" sz="1400" b="1" dirty="0" err="1">
                <a:solidFill>
                  <a:srgbClr val="FFFF00"/>
                </a:solidFill>
                <a:latin typeface="+mj-lt"/>
              </a:rPr>
              <a:t>грантів</a:t>
            </a:r>
            <a:r>
              <a:rPr lang="ru-RU" sz="1400" b="1" dirty="0">
                <a:solidFill>
                  <a:srgbClr val="FFFF00"/>
                </a:solidFill>
                <a:latin typeface="+mj-lt"/>
              </a:rPr>
              <a:t> (на </a:t>
            </a:r>
            <a:r>
              <a:rPr lang="ru-RU" sz="1400" b="1" dirty="0" err="1">
                <a:solidFill>
                  <a:srgbClr val="FFFF00"/>
                </a:solidFill>
                <a:latin typeface="+mj-lt"/>
              </a:rPr>
              <a:t>прикладі</a:t>
            </a:r>
            <a:r>
              <a:rPr lang="ru-RU" sz="1400" b="1" dirty="0">
                <a:solidFill>
                  <a:srgbClr val="FFFF00"/>
                </a:solidFill>
                <a:latin typeface="+mj-lt"/>
              </a:rPr>
              <a:t> </a:t>
            </a:r>
            <a:r>
              <a:rPr lang="ru-RU" sz="1400" b="1" dirty="0" err="1">
                <a:solidFill>
                  <a:srgbClr val="FFFF00"/>
                </a:solidFill>
                <a:latin typeface="+mj-lt"/>
              </a:rPr>
              <a:t>будинку</a:t>
            </a:r>
            <a:r>
              <a:rPr lang="ru-RU" sz="1400" b="1" dirty="0">
                <a:solidFill>
                  <a:srgbClr val="FFFF00"/>
                </a:solidFill>
                <a:latin typeface="+mj-lt"/>
              </a:rPr>
              <a:t> </a:t>
            </a:r>
            <a:r>
              <a:rPr lang="ru-RU" sz="1400" b="1" dirty="0" err="1">
                <a:solidFill>
                  <a:srgbClr val="FFFF00"/>
                </a:solidFill>
                <a:latin typeface="+mj-lt"/>
              </a:rPr>
              <a:t>ксьондза</a:t>
            </a:r>
            <a:r>
              <a:rPr lang="ru-RU" sz="1400" b="1" dirty="0">
                <a:solidFill>
                  <a:srgbClr val="FFFF00"/>
                </a:solidFill>
                <a:latin typeface="+mj-lt"/>
              </a:rPr>
              <a:t>             м. </a:t>
            </a:r>
            <a:r>
              <a:rPr lang="ru-RU" sz="1400" b="1" dirty="0" err="1">
                <a:solidFill>
                  <a:srgbClr val="FFFF00"/>
                </a:solidFill>
                <a:latin typeface="+mj-lt"/>
              </a:rPr>
              <a:t>Горохів</a:t>
            </a:r>
            <a:r>
              <a:rPr lang="ru-RU" sz="1400" b="1" dirty="0">
                <a:solidFill>
                  <a:srgbClr val="FFFF00"/>
                </a:solidFill>
                <a:latin typeface="+mj-lt"/>
              </a:rPr>
              <a:t>)/Робота МАН – </a:t>
            </a:r>
            <a:r>
              <a:rPr lang="ru-RU" sz="1400" b="1" dirty="0" err="1">
                <a:solidFill>
                  <a:srgbClr val="FFFF00"/>
                </a:solidFill>
                <a:latin typeface="+mj-lt"/>
              </a:rPr>
              <a:t>Горохів</a:t>
            </a:r>
            <a:r>
              <a:rPr lang="ru-RU" sz="1400" b="1" dirty="0">
                <a:solidFill>
                  <a:srgbClr val="FFFF00"/>
                </a:solidFill>
                <a:latin typeface="+mj-lt"/>
              </a:rPr>
              <a:t>  2023</a:t>
            </a:r>
          </a:p>
          <a:p>
            <a:pPr marL="342900" indent="-342900">
              <a:lnSpc>
                <a:spcPct val="150000"/>
              </a:lnSpc>
              <a:buAutoNum type="arabicPeriod" startAt="9"/>
            </a:pPr>
            <a:r>
              <a:rPr lang="ru-RU" sz="1400" b="1" dirty="0">
                <a:solidFill>
                  <a:srgbClr val="FFFF00"/>
                </a:solidFill>
                <a:latin typeface="+mj-lt"/>
              </a:rPr>
              <a:t>Б</a:t>
            </a:r>
            <a:r>
              <a:rPr lang="ru-RU" sz="1400" dirty="0">
                <a:solidFill>
                  <a:srgbClr val="FFFF00"/>
                </a:solidFill>
                <a:latin typeface="+mj-lt"/>
              </a:rPr>
              <a:t>ойко Богдан </a:t>
            </a:r>
            <a:r>
              <a:rPr lang="ru-RU" sz="1400" dirty="0" err="1">
                <a:solidFill>
                  <a:srgbClr val="FFFF00"/>
                </a:solidFill>
                <a:latin typeface="+mj-lt"/>
              </a:rPr>
              <a:t>Історія</a:t>
            </a:r>
            <a:r>
              <a:rPr lang="ru-RU" sz="1400" dirty="0">
                <a:solidFill>
                  <a:srgbClr val="FFFF00"/>
                </a:solidFill>
                <a:latin typeface="+mj-lt"/>
              </a:rPr>
              <a:t> Свято-</a:t>
            </a:r>
            <a:r>
              <a:rPr lang="ru-RU" sz="1400" dirty="0" err="1">
                <a:solidFill>
                  <a:srgbClr val="FFFF00"/>
                </a:solidFill>
                <a:latin typeface="+mj-lt"/>
              </a:rPr>
              <a:t>Вознесенського</a:t>
            </a:r>
            <a:r>
              <a:rPr lang="ru-RU" sz="1400" dirty="0">
                <a:solidFill>
                  <a:srgbClr val="FFFF00"/>
                </a:solidFill>
                <a:latin typeface="+mj-lt"/>
              </a:rPr>
              <a:t> храму </a:t>
            </a:r>
            <a:r>
              <a:rPr lang="ru-RU" sz="1400" dirty="0" err="1">
                <a:solidFill>
                  <a:srgbClr val="FFFF00"/>
                </a:solidFill>
                <a:latin typeface="+mj-lt"/>
              </a:rPr>
              <a:t>міста</a:t>
            </a:r>
            <a:r>
              <a:rPr lang="ru-RU" sz="1400" dirty="0">
                <a:solidFill>
                  <a:srgbClr val="FFFF00"/>
                </a:solidFill>
                <a:latin typeface="+mj-lt"/>
              </a:rPr>
              <a:t> Горохова </a:t>
            </a:r>
            <a:r>
              <a:rPr lang="ru-RU" sz="1400" dirty="0" err="1">
                <a:solidFill>
                  <a:srgbClr val="FFFF00"/>
                </a:solidFill>
                <a:latin typeface="+mj-lt"/>
              </a:rPr>
              <a:t>Волинської</a:t>
            </a:r>
            <a:r>
              <a:rPr lang="ru-RU" sz="1400" dirty="0">
                <a:solidFill>
                  <a:srgbClr val="FFFF00"/>
                </a:solidFill>
                <a:latin typeface="+mj-lt"/>
              </a:rPr>
              <a:t> </a:t>
            </a:r>
            <a:r>
              <a:rPr lang="ru-RU" sz="1400" dirty="0" err="1">
                <a:solidFill>
                  <a:srgbClr val="FFFF00"/>
                </a:solidFill>
                <a:latin typeface="+mj-lt"/>
              </a:rPr>
              <a:t>єпархії</a:t>
            </a:r>
            <a:r>
              <a:rPr lang="ru-RU" sz="1400" dirty="0">
                <a:solidFill>
                  <a:srgbClr val="FFFF00"/>
                </a:solidFill>
                <a:latin typeface="+mj-lt"/>
              </a:rPr>
              <a:t> ПЦУ</a:t>
            </a:r>
            <a:r>
              <a:rPr lang="uk-UA" sz="1400" b="1" dirty="0">
                <a:solidFill>
                  <a:srgbClr val="FFFF00"/>
                </a:solidFill>
                <a:latin typeface="+mj-lt"/>
              </a:rPr>
              <a:t>/Робота МАН – Горохів 2020</a:t>
            </a:r>
          </a:p>
          <a:p>
            <a:pPr marL="342900" indent="-342900">
              <a:lnSpc>
                <a:spcPct val="150000"/>
              </a:lnSpc>
              <a:buAutoNum type="arabicPeriod" startAt="9"/>
            </a:pPr>
            <a:r>
              <a:rPr lang="uk-UA" sz="1400" b="1" dirty="0">
                <a:solidFill>
                  <a:srgbClr val="FFFF00"/>
                </a:solidFill>
                <a:latin typeface="+mj-lt"/>
              </a:rPr>
              <a:t>Б</a:t>
            </a:r>
            <a:r>
              <a:rPr lang="uk-UA" sz="1400" dirty="0">
                <a:solidFill>
                  <a:srgbClr val="FFFF00"/>
                </a:solidFill>
                <a:latin typeface="+mj-lt"/>
              </a:rPr>
              <a:t>ойко Дмитро Єврейська громада Горохова напередодні та в роки Другої світової війни / Робота МАН– Горохів 2021</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5090" y="260647"/>
            <a:ext cx="3274890" cy="381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8593" name="Прямоугольник 5"/>
          <p:cNvSpPr/>
          <p:nvPr/>
        </p:nvSpPr>
        <p:spPr>
          <a:xfrm>
            <a:off x="21882" y="116632"/>
            <a:ext cx="5940152" cy="6247864"/>
          </a:xfrm>
          <a:prstGeom prst="rect">
            <a:avLst/>
          </a:prstGeom>
          <a:solidFill>
            <a:schemeClr val="bg2">
              <a:lumMod val="60000"/>
              <a:lumOff val="40000"/>
            </a:schemeClr>
          </a:solidFill>
        </p:spPr>
        <p:txBody>
          <a:bodyPr wrap="square">
            <a:spAutoFit/>
          </a:bodyPr>
          <a:lstStyle/>
          <a:p>
            <a:r>
              <a:rPr lang="uk-UA" sz="4000" dirty="0" err="1">
                <a:solidFill>
                  <a:srgbClr val="FFFF00"/>
                </a:solidFill>
              </a:rPr>
              <a:t>Проєкт</a:t>
            </a:r>
            <a:r>
              <a:rPr lang="uk-UA" sz="4000" dirty="0">
                <a:solidFill>
                  <a:srgbClr val="FFFF00"/>
                </a:solidFill>
              </a:rPr>
              <a:t> підготувала</a:t>
            </a:r>
          </a:p>
          <a:p>
            <a:r>
              <a:rPr lang="ru-RU" sz="2800" b="1" dirty="0">
                <a:solidFill>
                  <a:srgbClr val="FFC000"/>
                </a:solidFill>
              </a:rPr>
              <a:t>БІЛИК ОЛЕКСАНДРА АНДРІЇВНА,</a:t>
            </a:r>
          </a:p>
          <a:p>
            <a:r>
              <a:rPr lang="ru-RU" sz="2400" dirty="0" err="1">
                <a:solidFill>
                  <a:srgbClr val="FFFF00"/>
                </a:solidFill>
              </a:rPr>
              <a:t>учениця</a:t>
            </a:r>
            <a:r>
              <a:rPr lang="ru-RU" sz="2400" dirty="0">
                <a:solidFill>
                  <a:srgbClr val="FFFF00"/>
                </a:solidFill>
              </a:rPr>
              <a:t> 9 </a:t>
            </a:r>
            <a:r>
              <a:rPr lang="ru-RU" sz="2400" dirty="0" err="1">
                <a:solidFill>
                  <a:srgbClr val="FFFF00"/>
                </a:solidFill>
              </a:rPr>
              <a:t>класу</a:t>
            </a:r>
            <a:r>
              <a:rPr lang="ru-RU" sz="2400" dirty="0">
                <a:solidFill>
                  <a:srgbClr val="FFFF00"/>
                </a:solidFill>
              </a:rPr>
              <a:t>   </a:t>
            </a:r>
            <a:r>
              <a:rPr lang="ru-RU" sz="2400" dirty="0" err="1">
                <a:solidFill>
                  <a:srgbClr val="FFFF00"/>
                </a:solidFill>
              </a:rPr>
              <a:t>Горохівського</a:t>
            </a:r>
            <a:r>
              <a:rPr lang="ru-RU" sz="2400" dirty="0">
                <a:solidFill>
                  <a:srgbClr val="FFFF00"/>
                </a:solidFill>
              </a:rPr>
              <a:t>  </a:t>
            </a:r>
            <a:r>
              <a:rPr lang="ru-RU" sz="2400" dirty="0" err="1">
                <a:solidFill>
                  <a:srgbClr val="FFFF00"/>
                </a:solidFill>
              </a:rPr>
              <a:t>ліцею</a:t>
            </a:r>
            <a:r>
              <a:rPr lang="ru-RU" sz="2400" dirty="0">
                <a:solidFill>
                  <a:srgbClr val="FFFF00"/>
                </a:solidFill>
              </a:rPr>
              <a:t> №2  </a:t>
            </a:r>
            <a:r>
              <a:rPr lang="ru-RU" sz="2400" dirty="0" err="1">
                <a:solidFill>
                  <a:srgbClr val="FFFF00"/>
                </a:solidFill>
              </a:rPr>
              <a:t>Горохівської</a:t>
            </a:r>
            <a:r>
              <a:rPr lang="ru-RU" sz="2400" dirty="0">
                <a:solidFill>
                  <a:srgbClr val="FFFF00"/>
                </a:solidFill>
              </a:rPr>
              <a:t> </a:t>
            </a:r>
            <a:r>
              <a:rPr lang="ru-RU" sz="2400" dirty="0" err="1">
                <a:solidFill>
                  <a:srgbClr val="FFFF00"/>
                </a:solidFill>
              </a:rPr>
              <a:t>міської</a:t>
            </a:r>
            <a:r>
              <a:rPr lang="ru-RU" sz="2400" dirty="0">
                <a:solidFill>
                  <a:srgbClr val="FFFF00"/>
                </a:solidFill>
              </a:rPr>
              <a:t> ради</a:t>
            </a:r>
            <a:endParaRPr lang="uk-UA" sz="2400" dirty="0">
              <a:solidFill>
                <a:srgbClr val="FFFF00"/>
              </a:solidFill>
            </a:endParaRPr>
          </a:p>
          <a:p>
            <a:r>
              <a:rPr lang="ru-RU" sz="2400" dirty="0" err="1">
                <a:solidFill>
                  <a:srgbClr val="FFFF00"/>
                </a:solidFill>
              </a:rPr>
              <a:t>Луцького</a:t>
            </a:r>
            <a:r>
              <a:rPr lang="ru-RU" sz="2400" dirty="0">
                <a:solidFill>
                  <a:srgbClr val="FFFF00"/>
                </a:solidFill>
              </a:rPr>
              <a:t> району </a:t>
            </a:r>
            <a:r>
              <a:rPr lang="ru-RU" sz="2400" dirty="0" err="1">
                <a:solidFill>
                  <a:srgbClr val="FFFF00"/>
                </a:solidFill>
              </a:rPr>
              <a:t>Волинської</a:t>
            </a:r>
            <a:r>
              <a:rPr lang="ru-RU" sz="2400" dirty="0">
                <a:solidFill>
                  <a:srgbClr val="FFFF00"/>
                </a:solidFill>
              </a:rPr>
              <a:t> </a:t>
            </a:r>
            <a:r>
              <a:rPr lang="ru-RU" sz="2400" dirty="0" err="1">
                <a:solidFill>
                  <a:srgbClr val="FFFF00"/>
                </a:solidFill>
              </a:rPr>
              <a:t>області</a:t>
            </a:r>
            <a:r>
              <a:rPr lang="ru-RU" sz="2400" dirty="0">
                <a:solidFill>
                  <a:srgbClr val="FFFF00"/>
                </a:solidFill>
              </a:rPr>
              <a:t> </a:t>
            </a:r>
          </a:p>
          <a:p>
            <a:r>
              <a:rPr lang="ru-RU" sz="2400" dirty="0" err="1">
                <a:solidFill>
                  <a:srgbClr val="FFFF00"/>
                </a:solidFill>
              </a:rPr>
              <a:t>Волинська</a:t>
            </a:r>
            <a:r>
              <a:rPr lang="ru-RU" sz="2400" dirty="0">
                <a:solidFill>
                  <a:srgbClr val="FFFF00"/>
                </a:solidFill>
              </a:rPr>
              <a:t> </a:t>
            </a:r>
            <a:r>
              <a:rPr lang="ru-RU" sz="2400" dirty="0" err="1">
                <a:solidFill>
                  <a:srgbClr val="FFFF00"/>
                </a:solidFill>
              </a:rPr>
              <a:t>обласна</a:t>
            </a:r>
            <a:r>
              <a:rPr lang="ru-RU" sz="2400" dirty="0">
                <a:solidFill>
                  <a:srgbClr val="FFFF00"/>
                </a:solidFill>
              </a:rPr>
              <a:t> Мала </a:t>
            </a:r>
            <a:r>
              <a:rPr lang="ru-RU" sz="2400" dirty="0" err="1">
                <a:solidFill>
                  <a:srgbClr val="FFFF00"/>
                </a:solidFill>
              </a:rPr>
              <a:t>академія</a:t>
            </a:r>
            <a:r>
              <a:rPr lang="ru-RU" sz="2400" dirty="0">
                <a:solidFill>
                  <a:srgbClr val="FFFF00"/>
                </a:solidFill>
              </a:rPr>
              <a:t> наук</a:t>
            </a:r>
          </a:p>
          <a:p>
            <a:r>
              <a:rPr lang="ru-RU" sz="2400" dirty="0" err="1">
                <a:solidFill>
                  <a:srgbClr val="FFFF00"/>
                </a:solidFill>
              </a:rPr>
              <a:t>м.Горохів</a:t>
            </a:r>
            <a:endParaRPr lang="uk-UA" sz="2400" dirty="0">
              <a:solidFill>
                <a:srgbClr val="FFFF00"/>
              </a:solidFill>
            </a:endParaRPr>
          </a:p>
          <a:p>
            <a:r>
              <a:rPr lang="ru-RU" sz="3600" dirty="0" err="1">
                <a:solidFill>
                  <a:srgbClr val="FFFF00"/>
                </a:solidFill>
              </a:rPr>
              <a:t>Керівник</a:t>
            </a:r>
            <a:r>
              <a:rPr lang="ru-RU" sz="3600" dirty="0">
                <a:solidFill>
                  <a:srgbClr val="FFFF00"/>
                </a:solidFill>
              </a:rPr>
              <a:t> </a:t>
            </a:r>
            <a:r>
              <a:rPr lang="ru-RU" sz="3600" dirty="0" err="1">
                <a:solidFill>
                  <a:srgbClr val="FFFF00"/>
                </a:solidFill>
              </a:rPr>
              <a:t>проєкту</a:t>
            </a:r>
            <a:endParaRPr lang="ru-RU" sz="3600" dirty="0">
              <a:solidFill>
                <a:srgbClr val="FFFF00"/>
              </a:solidFill>
            </a:endParaRPr>
          </a:p>
          <a:p>
            <a:r>
              <a:rPr lang="ru-RU" sz="2800" b="1" dirty="0">
                <a:solidFill>
                  <a:srgbClr val="FFC000"/>
                </a:solidFill>
              </a:rPr>
              <a:t>БОЙКО БОГДАНА ЄВГЕНІЇВНА</a:t>
            </a:r>
            <a:r>
              <a:rPr lang="ru-RU" sz="2400" dirty="0">
                <a:solidFill>
                  <a:srgbClr val="FFC000"/>
                </a:solidFill>
              </a:rPr>
              <a:t>, </a:t>
            </a:r>
            <a:r>
              <a:rPr lang="ru-RU" sz="2400" dirty="0" err="1">
                <a:solidFill>
                  <a:srgbClr val="FFFF00"/>
                </a:solidFill>
              </a:rPr>
              <a:t>вчитель</a:t>
            </a:r>
            <a:r>
              <a:rPr lang="ru-RU" sz="2400" dirty="0">
                <a:solidFill>
                  <a:srgbClr val="FFFF00"/>
                </a:solidFill>
              </a:rPr>
              <a:t> </a:t>
            </a:r>
            <a:r>
              <a:rPr lang="ru-RU" sz="2400" dirty="0" err="1">
                <a:solidFill>
                  <a:srgbClr val="FFFF00"/>
                </a:solidFill>
              </a:rPr>
              <a:t>історії</a:t>
            </a:r>
            <a:r>
              <a:rPr lang="ru-RU" sz="2400" dirty="0">
                <a:solidFill>
                  <a:srgbClr val="FFFF00"/>
                </a:solidFill>
              </a:rPr>
              <a:t> </a:t>
            </a:r>
            <a:r>
              <a:rPr lang="ru-RU" sz="2400" dirty="0" err="1">
                <a:solidFill>
                  <a:srgbClr val="FFFF00"/>
                </a:solidFill>
              </a:rPr>
              <a:t>Горохівського</a:t>
            </a:r>
            <a:r>
              <a:rPr lang="ru-RU" sz="2400" dirty="0">
                <a:solidFill>
                  <a:srgbClr val="FFFF00"/>
                </a:solidFill>
              </a:rPr>
              <a:t> </a:t>
            </a:r>
            <a:r>
              <a:rPr lang="ru-RU" sz="2400" dirty="0" err="1">
                <a:solidFill>
                  <a:srgbClr val="FFFF00"/>
                </a:solidFill>
              </a:rPr>
              <a:t>ліцею</a:t>
            </a:r>
            <a:r>
              <a:rPr lang="ru-RU" sz="2400" dirty="0">
                <a:solidFill>
                  <a:srgbClr val="FFFF00"/>
                </a:solidFill>
              </a:rPr>
              <a:t> №2 </a:t>
            </a:r>
            <a:r>
              <a:rPr lang="ru-RU" sz="2400" dirty="0" err="1">
                <a:solidFill>
                  <a:srgbClr val="FFFF00"/>
                </a:solidFill>
              </a:rPr>
              <a:t>Горохівської</a:t>
            </a:r>
            <a:r>
              <a:rPr lang="ru-RU" sz="2400" dirty="0">
                <a:solidFill>
                  <a:srgbClr val="FFFF00"/>
                </a:solidFill>
              </a:rPr>
              <a:t> </a:t>
            </a:r>
            <a:r>
              <a:rPr lang="ru-RU" sz="2400" dirty="0" err="1">
                <a:solidFill>
                  <a:srgbClr val="FFFF00"/>
                </a:solidFill>
              </a:rPr>
              <a:t>міської</a:t>
            </a:r>
            <a:r>
              <a:rPr lang="ru-RU" sz="2400" dirty="0">
                <a:solidFill>
                  <a:srgbClr val="FFFF00"/>
                </a:solidFill>
              </a:rPr>
              <a:t> ради                                                                                    </a:t>
            </a:r>
            <a:endParaRPr lang="uk-UA" sz="2400" dirty="0">
              <a:solidFill>
                <a:srgbClr val="FFFF00"/>
              </a:solidFill>
            </a:endParaRPr>
          </a:p>
          <a:p>
            <a:r>
              <a:rPr lang="ru-RU" sz="2400" dirty="0" err="1">
                <a:solidFill>
                  <a:srgbClr val="FFFF00"/>
                </a:solidFill>
              </a:rPr>
              <a:t>Луцького</a:t>
            </a:r>
            <a:r>
              <a:rPr lang="ru-RU" sz="2400" dirty="0">
                <a:solidFill>
                  <a:srgbClr val="FFFF00"/>
                </a:solidFill>
              </a:rPr>
              <a:t> району </a:t>
            </a:r>
            <a:r>
              <a:rPr lang="ru-RU" sz="2400" dirty="0" err="1">
                <a:solidFill>
                  <a:srgbClr val="FFFF00"/>
                </a:solidFill>
              </a:rPr>
              <a:t>Волинської</a:t>
            </a:r>
            <a:r>
              <a:rPr lang="ru-RU" sz="2400" dirty="0">
                <a:solidFill>
                  <a:srgbClr val="FFFF00"/>
                </a:solidFill>
              </a:rPr>
              <a:t> </a:t>
            </a:r>
            <a:r>
              <a:rPr lang="ru-RU" sz="2400" dirty="0" err="1">
                <a:solidFill>
                  <a:srgbClr val="FFFF00"/>
                </a:solidFill>
              </a:rPr>
              <a:t>області</a:t>
            </a:r>
            <a:endParaRPr lang="uk-UA" sz="2400" dirty="0">
              <a:solidFill>
                <a:srgbClr val="FFFF00"/>
              </a:solidFill>
            </a:endParaRPr>
          </a:p>
          <a:p>
            <a:endParaRPr lang="uk-UA" sz="2400" dirty="0"/>
          </a:p>
          <a:p>
            <a:endParaRPr lang="uk-UA" sz="2400" dirty="0">
              <a:solidFill>
                <a:schemeClr val="tx1">
                  <a:lumMod val="85000"/>
                  <a:lumOff val="15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1" name="Заголовок 2"/>
          <p:cNvSpPr>
            <a:spLocks noGrp="1"/>
          </p:cNvSpPr>
          <p:nvPr>
            <p:ph type="title"/>
          </p:nvPr>
        </p:nvSpPr>
        <p:spPr>
          <a:xfrm>
            <a:off x="179512" y="116632"/>
            <a:ext cx="8677680" cy="1728192"/>
          </a:xfrm>
        </p:spPr>
        <p:txBody>
          <a:bodyPr/>
          <a:lstStyle/>
          <a:p>
            <a:r>
              <a:rPr lang="uk-UA" sz="2800" dirty="0">
                <a:solidFill>
                  <a:srgbClr val="FFC000"/>
                </a:solidFill>
              </a:rPr>
              <a:t>МЕТА ПРОЄКТУ:</a:t>
            </a:r>
            <a:br>
              <a:rPr lang="uk-UA" sz="2800" dirty="0">
                <a:solidFill>
                  <a:srgbClr val="FFC000"/>
                </a:solidFill>
              </a:rPr>
            </a:br>
            <a:r>
              <a:rPr lang="uk-UA" sz="2800" dirty="0">
                <a:solidFill>
                  <a:srgbClr val="FFC000"/>
                </a:solidFill>
              </a:rPr>
              <a:t>Дослідити історію створення релігійних пам’яток міста та створити екскурсійний ознайомлювальний маршрут</a:t>
            </a:r>
            <a:endParaRPr lang="uk-UA" sz="2800" b="1" i="1" dirty="0">
              <a:solidFill>
                <a:srgbClr val="FFC000"/>
              </a:solidFill>
            </a:endParaRPr>
          </a:p>
        </p:txBody>
      </p:sp>
      <p:sp>
        <p:nvSpPr>
          <p:cNvPr id="1048602" name="Объект 3"/>
          <p:cNvSpPr>
            <a:spLocks noGrp="1"/>
          </p:cNvSpPr>
          <p:nvPr>
            <p:ph sz="quarter" idx="13"/>
          </p:nvPr>
        </p:nvSpPr>
        <p:spPr/>
        <p:txBody>
          <a:bodyPr>
            <a:normAutofit fontScale="78333" lnSpcReduction="20000"/>
          </a:bodyPr>
          <a:lstStyle/>
          <a:p>
            <a:pPr algn="ctr"/>
            <a:r>
              <a:rPr lang="uk-UA" b="1" dirty="0">
                <a:solidFill>
                  <a:srgbClr val="FFC000"/>
                </a:solidFill>
              </a:rPr>
              <a:t>Завдання</a:t>
            </a:r>
          </a:p>
          <a:p>
            <a:r>
              <a:rPr lang="uk-UA" i="1" dirty="0">
                <a:solidFill>
                  <a:schemeClr val="tx1"/>
                </a:solidFill>
              </a:rPr>
              <a:t>дослідити історію культових пам’яток міста;</a:t>
            </a:r>
          </a:p>
          <a:p>
            <a:r>
              <a:rPr lang="uk-UA" i="1" dirty="0">
                <a:solidFill>
                  <a:schemeClr val="tx1"/>
                </a:solidFill>
              </a:rPr>
              <a:t>розробити екскурсійний маршрут містом;</a:t>
            </a:r>
          </a:p>
          <a:p>
            <a:r>
              <a:rPr lang="uk-UA" i="1" dirty="0">
                <a:solidFill>
                  <a:schemeClr val="tx1"/>
                </a:solidFill>
              </a:rPr>
              <a:t>ознайомити  громадськість з основними релігійними напрямами,які здавна існували у громаді;</a:t>
            </a:r>
          </a:p>
          <a:p>
            <a:r>
              <a:rPr lang="uk-UA" i="1" dirty="0">
                <a:solidFill>
                  <a:schemeClr val="tx1"/>
                </a:solidFill>
              </a:rPr>
              <a:t>привернути увагу на необхідності збереження існуючих пам’яток та популяризації історичної та духовної спадщини рідного міста.</a:t>
            </a:r>
          </a:p>
        </p:txBody>
      </p:sp>
      <p:sp>
        <p:nvSpPr>
          <p:cNvPr id="1048603" name="Объект 4"/>
          <p:cNvSpPr>
            <a:spLocks noGrp="1"/>
          </p:cNvSpPr>
          <p:nvPr>
            <p:ph sz="quarter" idx="14"/>
          </p:nvPr>
        </p:nvSpPr>
        <p:spPr>
          <a:xfrm>
            <a:off x="4644008" y="2216240"/>
            <a:ext cx="3803904" cy="3877056"/>
          </a:xfrm>
        </p:spPr>
        <p:txBody>
          <a:bodyPr>
            <a:normAutofit/>
          </a:bodyPr>
          <a:lstStyle/>
          <a:p>
            <a:r>
              <a:rPr lang="uk-UA" sz="2000" dirty="0">
                <a:solidFill>
                  <a:srgbClr val="FFFF00"/>
                </a:solidFill>
              </a:rPr>
              <a:t>Інформаційний стенд міста</a:t>
            </a:r>
          </a:p>
        </p:txBody>
      </p:sp>
      <p:sp>
        <p:nvSpPr>
          <p:cNvPr id="1048604" name="Прямоугольник 5"/>
          <p:cNvSpPr/>
          <p:nvPr/>
        </p:nvSpPr>
        <p:spPr>
          <a:xfrm>
            <a:off x="4861256" y="5908298"/>
            <a:ext cx="3995936" cy="1179956"/>
          </a:xfrm>
          <a:prstGeom prst="rect">
            <a:avLst/>
          </a:prstGeom>
        </p:spPr>
        <p:txBody>
          <a:bodyPr wrap="square">
            <a:spAutoFit/>
          </a:bodyPr>
          <a:lstStyle/>
          <a:p>
            <a:r>
              <a:rPr lang="uk-UA" dirty="0"/>
              <a:t>(</a:t>
            </a:r>
            <a:r>
              <a:rPr lang="uk-UA" i="1" dirty="0"/>
              <a:t>фото з особистого архіву </a:t>
            </a:r>
          </a:p>
          <a:p>
            <a:r>
              <a:rPr lang="uk-UA" i="1" dirty="0"/>
              <a:t>Білик Олександри</a:t>
            </a:r>
            <a:r>
              <a:rPr lang="uk-UA" dirty="0"/>
              <a:t>)</a:t>
            </a:r>
          </a:p>
          <a:p>
            <a:r>
              <a:rPr lang="uk-UA" dirty="0"/>
              <a:t> </a:t>
            </a:r>
          </a:p>
        </p:txBody>
      </p:sp>
      <p:pic>
        <p:nvPicPr>
          <p:cNvPr id="2097153" name="Picture 2"/>
          <p:cNvPicPr>
            <a:picLocks noChangeAspect="1" noChangeArrowheads="1"/>
          </p:cNvPicPr>
          <p:nvPr/>
        </p:nvPicPr>
        <p:blipFill>
          <a:blip r:embed="rId2" cstate="print"/>
          <a:srcRect/>
          <a:stretch>
            <a:fillRect/>
          </a:stretch>
        </p:blipFill>
        <p:spPr bwMode="auto">
          <a:xfrm>
            <a:off x="4711147" y="2811954"/>
            <a:ext cx="4128601" cy="3096344"/>
          </a:xfrm>
          <a:prstGeom prst="rect">
            <a:avLst/>
          </a:prstGeom>
          <a:noFill/>
          <a:ln>
            <a:noFill/>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4" name="Picture 2"/>
          <p:cNvPicPr>
            <a:picLocks noChangeAspect="1" noChangeArrowheads="1"/>
          </p:cNvPicPr>
          <p:nvPr/>
        </p:nvPicPr>
        <p:blipFill>
          <a:blip r:embed="rId2"/>
          <a:srcRect/>
          <a:stretch>
            <a:fillRect/>
          </a:stretch>
        </p:blipFill>
        <p:spPr bwMode="auto">
          <a:xfrm>
            <a:off x="580714" y="2168800"/>
            <a:ext cx="7907775" cy="4385895"/>
          </a:xfrm>
          <a:prstGeom prst="rect">
            <a:avLst/>
          </a:prstGeom>
          <a:noFill/>
          <a:ln>
            <a:noFill/>
          </a:ln>
          <a:effectLst/>
        </p:spPr>
      </p:pic>
      <p:sp>
        <p:nvSpPr>
          <p:cNvPr id="1048605" name="TextBox 4"/>
          <p:cNvSpPr txBox="1"/>
          <p:nvPr/>
        </p:nvSpPr>
        <p:spPr>
          <a:xfrm>
            <a:off x="107504" y="116632"/>
            <a:ext cx="8712967" cy="256149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uk-UA" b="1" dirty="0">
                <a:solidFill>
                  <a:srgbClr val="FFC000"/>
                </a:solidFill>
              </a:rPr>
              <a:t>Тривалість екскурсії:</a:t>
            </a:r>
            <a:r>
              <a:rPr lang="uk-UA" dirty="0">
                <a:solidFill>
                  <a:srgbClr val="FFC000"/>
                </a:solidFill>
              </a:rPr>
              <a:t> </a:t>
            </a:r>
            <a:r>
              <a:rPr lang="uk-UA" i="1" dirty="0">
                <a:solidFill>
                  <a:srgbClr val="FFFF00"/>
                </a:solidFill>
              </a:rPr>
              <a:t>2 години</a:t>
            </a:r>
          </a:p>
          <a:p>
            <a:r>
              <a:rPr lang="uk-UA" b="1" dirty="0">
                <a:solidFill>
                  <a:srgbClr val="FFC000"/>
                </a:solidFill>
              </a:rPr>
              <a:t>Маршрут екскурсії:</a:t>
            </a:r>
            <a:r>
              <a:rPr lang="uk-UA" i="1" dirty="0">
                <a:solidFill>
                  <a:srgbClr val="FFFF00"/>
                </a:solidFill>
              </a:rPr>
              <a:t>вулиця Гетьманська, </a:t>
            </a:r>
            <a:r>
              <a:rPr lang="uk-UA" i="1" dirty="0" err="1">
                <a:solidFill>
                  <a:srgbClr val="FFFF00"/>
                </a:solidFill>
              </a:rPr>
              <a:t>Воз’єднання</a:t>
            </a:r>
            <a:r>
              <a:rPr lang="uk-UA" i="1" dirty="0">
                <a:solidFill>
                  <a:srgbClr val="FFFF00"/>
                </a:solidFill>
              </a:rPr>
              <a:t>,  Богдана Хмельницького,  Луцька, Козацька,Львівська, Грушевського</a:t>
            </a:r>
          </a:p>
          <a:p>
            <a:r>
              <a:rPr lang="uk-UA" b="1" dirty="0">
                <a:solidFill>
                  <a:srgbClr val="FFC000"/>
                </a:solidFill>
              </a:rPr>
              <a:t>Об’єкти показу: </a:t>
            </a:r>
            <a:r>
              <a:rPr lang="uk-UA"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Свято-Вознесенська церква, плебанія (костел </a:t>
            </a:r>
            <a:r>
              <a:rPr lang="ru-RU" dirty="0" err="1">
                <a:solidFill>
                  <a:srgbClr val="FFFF00"/>
                </a:solidFill>
              </a:rPr>
              <a:t>Діви</a:t>
            </a:r>
            <a:r>
              <a:rPr lang="ru-RU" dirty="0">
                <a:solidFill>
                  <a:srgbClr val="FFFF00"/>
                </a:solidFill>
              </a:rPr>
              <a:t> </a:t>
            </a:r>
            <a:r>
              <a:rPr lang="ru-RU" dirty="0" err="1">
                <a:solidFill>
                  <a:srgbClr val="FFFF00"/>
                </a:solidFill>
              </a:rPr>
              <a:t>Марії</a:t>
            </a:r>
            <a:r>
              <a:rPr lang="ru-RU" dirty="0">
                <a:solidFill>
                  <a:srgbClr val="FFFF00"/>
                </a:solidFill>
              </a:rPr>
              <a:t> та  </a:t>
            </a:r>
            <a:r>
              <a:rPr lang="ru-RU" dirty="0" err="1">
                <a:solidFill>
                  <a:srgbClr val="FFFF00"/>
                </a:solidFill>
              </a:rPr>
              <a:t>Віднайдення</a:t>
            </a:r>
            <a:r>
              <a:rPr lang="ru-RU" dirty="0">
                <a:solidFill>
                  <a:srgbClr val="FFFF00"/>
                </a:solidFill>
              </a:rPr>
              <a:t> </a:t>
            </a:r>
            <a:r>
              <a:rPr lang="ru-RU" dirty="0" err="1">
                <a:solidFill>
                  <a:srgbClr val="FFFF00"/>
                </a:solidFill>
              </a:rPr>
              <a:t>Чесного</a:t>
            </a:r>
            <a:r>
              <a:rPr lang="ru-RU" dirty="0">
                <a:solidFill>
                  <a:srgbClr val="FFFF00"/>
                </a:solidFill>
              </a:rPr>
              <a:t> Христа), синагога, </a:t>
            </a:r>
            <a:r>
              <a:rPr lang="ru-RU" dirty="0" err="1">
                <a:solidFill>
                  <a:srgbClr val="FFFF00"/>
                </a:solidFill>
              </a:rPr>
              <a:t>Вознесенська</a:t>
            </a:r>
            <a:r>
              <a:rPr lang="ru-RU" dirty="0">
                <a:solidFill>
                  <a:srgbClr val="FFFF00"/>
                </a:solidFill>
              </a:rPr>
              <a:t> </a:t>
            </a:r>
            <a:r>
              <a:rPr lang="ru-RU" dirty="0" err="1">
                <a:solidFill>
                  <a:srgbClr val="FFFF00"/>
                </a:solidFill>
              </a:rPr>
              <a:t>каплиця</a:t>
            </a:r>
            <a:r>
              <a:rPr lang="ru-RU" dirty="0">
                <a:solidFill>
                  <a:srgbClr val="FFFF00"/>
                </a:solidFill>
              </a:rPr>
              <a:t>, </a:t>
            </a:r>
            <a:r>
              <a:rPr lang="ru-RU" dirty="0" err="1">
                <a:solidFill>
                  <a:srgbClr val="FFFF00"/>
                </a:solidFill>
              </a:rPr>
              <a:t>церква</a:t>
            </a:r>
            <a:r>
              <a:rPr lang="ru-RU" dirty="0">
                <a:solidFill>
                  <a:srgbClr val="FFFF00"/>
                </a:solidFill>
              </a:rPr>
              <a:t> Святого </a:t>
            </a:r>
            <a:r>
              <a:rPr lang="ru-RU" dirty="0" err="1">
                <a:solidFill>
                  <a:srgbClr val="FFFF00"/>
                </a:solidFill>
              </a:rPr>
              <a:t>Миколая</a:t>
            </a:r>
            <a:endParaRPr lang="uk-UA"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endParaRPr lang="uk-UA" sz="2800" b="1" dirty="0">
              <a:solidFill>
                <a:srgbClr val="FFFF00"/>
              </a:solidFill>
            </a:endParaRPr>
          </a:p>
        </p:txBody>
      </p:sp>
      <p:sp>
        <p:nvSpPr>
          <p:cNvPr id="1048606" name="Прямокутник 1" descr="START "/>
          <p:cNvSpPr/>
          <p:nvPr/>
        </p:nvSpPr>
        <p:spPr>
          <a:xfrm>
            <a:off x="3235061" y="2955239"/>
            <a:ext cx="216024" cy="43204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48607" name="TextBox 2"/>
          <p:cNvSpPr txBox="1"/>
          <p:nvPr/>
        </p:nvSpPr>
        <p:spPr>
          <a:xfrm rot="5400000">
            <a:off x="3021838" y="3104840"/>
            <a:ext cx="642470" cy="265174"/>
          </a:xfrm>
          <a:prstGeom prst="rect">
            <a:avLst/>
          </a:prstGeom>
          <a:noFill/>
        </p:spPr>
        <p:txBody>
          <a:bodyPr wrap="square" rtlCol="0">
            <a:spAutoFit/>
          </a:bodyPr>
          <a:lstStyle/>
          <a:p>
            <a:r>
              <a:rPr lang="pl-PL" sz="900" dirty="0">
                <a:solidFill>
                  <a:schemeClr val="bg2"/>
                </a:solidFill>
              </a:rPr>
              <a:t>START</a:t>
            </a:r>
            <a:endParaRPr lang="uk-UA" sz="1050" dirty="0">
              <a:solidFill>
                <a:schemeClr val="bg2"/>
              </a:solidFill>
            </a:endParaRPr>
          </a:p>
        </p:txBody>
      </p:sp>
      <p:sp>
        <p:nvSpPr>
          <p:cNvPr id="1048608" name="Полілінія: фігура 15"/>
          <p:cNvSpPr/>
          <p:nvPr/>
        </p:nvSpPr>
        <p:spPr>
          <a:xfrm>
            <a:off x="1468220" y="2888350"/>
            <a:ext cx="4415858" cy="3235565"/>
          </a:xfrm>
          <a:custGeom>
            <a:avLst/>
            <a:gdLst>
              <a:gd name="connsiteX0" fmla="*/ 1991260 w 4415858"/>
              <a:gd name="connsiteY0" fmla="*/ 281570 h 3235565"/>
              <a:gd name="connsiteX1" fmla="*/ 3004720 w 4415858"/>
              <a:gd name="connsiteY1" fmla="*/ 14870 h 3235565"/>
              <a:gd name="connsiteX2" fmla="*/ 4002940 w 4415858"/>
              <a:gd name="connsiteY2" fmla="*/ 83450 h 3235565"/>
              <a:gd name="connsiteX3" fmla="*/ 4399180 w 4415858"/>
              <a:gd name="connsiteY3" fmla="*/ 494930 h 3235565"/>
              <a:gd name="connsiteX4" fmla="*/ 3500020 w 4415858"/>
              <a:gd name="connsiteY4" fmla="*/ 3177170 h 3235565"/>
              <a:gd name="connsiteX5" fmla="*/ 261520 w 4415858"/>
              <a:gd name="connsiteY5" fmla="*/ 2217050 h 3235565"/>
              <a:gd name="connsiteX6" fmla="*/ 429160 w 4415858"/>
              <a:gd name="connsiteY6" fmla="*/ 754010 h 32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5858" h="3235565">
                <a:moveTo>
                  <a:pt x="1991260" y="281570"/>
                </a:moveTo>
                <a:cubicBezTo>
                  <a:pt x="2330350" y="164730"/>
                  <a:pt x="2669440" y="47890"/>
                  <a:pt x="3004720" y="14870"/>
                </a:cubicBezTo>
                <a:cubicBezTo>
                  <a:pt x="3340000" y="-18150"/>
                  <a:pt x="3770530" y="3440"/>
                  <a:pt x="4002940" y="83450"/>
                </a:cubicBezTo>
                <a:cubicBezTo>
                  <a:pt x="4235350" y="163460"/>
                  <a:pt x="4483000" y="-20690"/>
                  <a:pt x="4399180" y="494930"/>
                </a:cubicBezTo>
                <a:cubicBezTo>
                  <a:pt x="4315360" y="1010550"/>
                  <a:pt x="4189630" y="2890150"/>
                  <a:pt x="3500020" y="3177170"/>
                </a:cubicBezTo>
                <a:cubicBezTo>
                  <a:pt x="2810410" y="3464190"/>
                  <a:pt x="773330" y="2620910"/>
                  <a:pt x="261520" y="2217050"/>
                </a:cubicBezTo>
                <a:cubicBezTo>
                  <a:pt x="-250290" y="1813190"/>
                  <a:pt x="89435" y="1283600"/>
                  <a:pt x="429160" y="75401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097155" name="Picture 2" descr="Эмодзи Флаг Noto шрифты Викисловарь Стикер, Эмодзи, угол, флаг, треугольник  png | PNGWing">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316736" y="2600880"/>
            <a:ext cx="987017" cy="549296"/>
          </a:xfrm>
          <a:prstGeom prst="rect">
            <a:avLst/>
          </a:prstGeom>
          <a:noFill/>
        </p:spPr>
      </p:pic>
      <p:pic>
        <p:nvPicPr>
          <p:cNvPr id="2097156" name="Picture 2" descr="Эмодзи Флаг Noto шрифты Викисловарь Стикер, Эмодзи, угол, флаг, треугольник  png | PNGWing">
            <a:hlinkClick r:id="rId5" action="ppaction://hlinksldjump"/>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222507" y="2363305"/>
            <a:ext cx="987017" cy="549296"/>
          </a:xfrm>
          <a:prstGeom prst="rect">
            <a:avLst/>
          </a:prstGeom>
          <a:noFill/>
        </p:spPr>
      </p:pic>
      <p:pic>
        <p:nvPicPr>
          <p:cNvPr id="2097157" name="Picture 2" descr="Эмодзи Флаг Noto шрифты Викисловарь Стикер, Эмодзи, угол, флаг, треугольник  png | PNGWing">
            <a:hlinkClick r:id="rId6" action="ppaction://hlinksldjump"/>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067492" y="2584759"/>
            <a:ext cx="987017" cy="549296"/>
          </a:xfrm>
          <a:prstGeom prst="rect">
            <a:avLst/>
          </a:prstGeom>
          <a:noFill/>
        </p:spPr>
      </p:pic>
      <p:pic>
        <p:nvPicPr>
          <p:cNvPr id="2097158" name="Picture 2" descr="Эмодзи Флаг Noto шрифты Викисловарь Стикер, Эмодзи, угол, флаг, треугольник  png | PNGWing">
            <a:hlinkClick r:id="rId7" action="ppaction://hlinksldjump"/>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067771" y="2584759"/>
            <a:ext cx="987017" cy="549296"/>
          </a:xfrm>
          <a:prstGeom prst="rect">
            <a:avLst/>
          </a:prstGeom>
          <a:noFill/>
        </p:spPr>
      </p:pic>
      <p:pic>
        <p:nvPicPr>
          <p:cNvPr id="2097159" name="Picture 2" descr="Эмодзи Флаг Noto шрифты Викисловарь Стикер, Эмодзи, угол, флаг, треугольник  png | PNGWing">
            <a:hlinkClick r:id="rId8" action="ppaction://hlinksldjump"/>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88425" y="3003295"/>
            <a:ext cx="987017" cy="549296"/>
          </a:xfrm>
          <a:prstGeom prst="rect">
            <a:avLst/>
          </a:prstGeom>
          <a:noFill/>
        </p:spPr>
      </p:pic>
      <p:pic>
        <p:nvPicPr>
          <p:cNvPr id="2097160" name="Picture 2" descr="Эмодзи Флаг Noto шрифты Викисловарь Стикер, Эмодзи, угол, флаг, треугольник  png | PNGWing">
            <a:hlinkClick r:id="rId7" action="ppaction://hlinksldjump"/>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595800" y="5689564"/>
            <a:ext cx="987017" cy="549296"/>
          </a:xfrm>
          <a:prstGeom prst="rect">
            <a:avLst/>
          </a:prstGeom>
          <a:noFill/>
        </p:spPr>
      </p:pic>
      <p:pic>
        <p:nvPicPr>
          <p:cNvPr id="2097161" name="Picture 2" descr="Эмодзи Флаг Noto шрифты Викисловарь Стикер, Эмодзи, угол, флаг, треугольник  png | PNGWing">
            <a:hlinkClick r:id="rId9" action="ppaction://hlinksldjump"/>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597648" y="5661248"/>
            <a:ext cx="987017" cy="549296"/>
          </a:xfrm>
          <a:prstGeom prst="rect">
            <a:avLst/>
          </a:prstGeom>
          <a:noFill/>
        </p:spPr>
      </p:pic>
      <p:pic>
        <p:nvPicPr>
          <p:cNvPr id="2097162" name="Picture 2" descr="Эмодзи Флаг Noto шрифты Викисловарь Стикер, Эмодзи, угол, флаг, треугольник  png | PNGWing">
            <a:hlinkClick r:id="rId5" action="ppaction://hlinksldjump"/>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98304" y="3171263"/>
            <a:ext cx="987017" cy="549296"/>
          </a:xfrm>
          <a:prstGeom prst="rect">
            <a:avLst/>
          </a:prstGeom>
          <a:noFill/>
        </p:spPr>
      </p:pic>
      <p:pic>
        <p:nvPicPr>
          <p:cNvPr id="2097163" name="Picture 2" descr="Эмодзи Флаг Noto шрифты Викисловарь Стикер, Эмодзи, угол, флаг, треугольник  png | PNGWing">
            <a:hlinkClick r:id="rId10" action="ppaction://hlinksldjump"/>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204242" y="2962779"/>
            <a:ext cx="987017" cy="54929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9" name="Прямоугольник 1"/>
          <p:cNvSpPr/>
          <p:nvPr/>
        </p:nvSpPr>
        <p:spPr>
          <a:xfrm>
            <a:off x="4572000" y="4105920"/>
            <a:ext cx="4572000" cy="963644"/>
          </a:xfrm>
          <a:prstGeom prst="rect">
            <a:avLst/>
          </a:prstGeom>
        </p:spPr>
        <p:txBody>
          <a:bodyPr>
            <a:spAutoFit/>
          </a:bodyPr>
          <a:lstStyle/>
          <a:p>
            <a:pPr algn="ctr"/>
            <a:r>
              <a:rPr lang="uk-UA"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Свято-Вознесенська церква</a:t>
            </a:r>
          </a:p>
          <a:p>
            <a:pPr algn="ctr"/>
            <a:r>
              <a:rPr lang="uk-UA" dirty="0">
                <a:ln w="0"/>
                <a:solidFill>
                  <a:srgbClr val="FFFF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м. Горохова</a:t>
            </a:r>
          </a:p>
          <a:p>
            <a:pPr algn="ctr"/>
            <a:r>
              <a:rPr lang="uk-UA"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(фото Білик Олександри)</a:t>
            </a:r>
          </a:p>
        </p:txBody>
      </p:sp>
      <p:sp>
        <p:nvSpPr>
          <p:cNvPr id="1048610" name="Прямоугольник 3"/>
          <p:cNvSpPr/>
          <p:nvPr/>
        </p:nvSpPr>
        <p:spPr>
          <a:xfrm>
            <a:off x="323528" y="232666"/>
            <a:ext cx="4032448" cy="8901050"/>
          </a:xfrm>
          <a:prstGeom prst="rect">
            <a:avLst/>
          </a:prstGeom>
        </p:spPr>
        <p:txBody>
          <a:bodyPr wrap="square">
            <a:spAutoFit/>
          </a:bodyPr>
          <a:lstStyle/>
          <a:p>
            <a:r>
              <a:rPr lang="uk-UA" sz="1600" dirty="0">
                <a:solidFill>
                  <a:srgbClr val="FFFF00"/>
                </a:solidFill>
                <a:latin typeface="+mj-lt"/>
              </a:rPr>
              <a:t>Перша згадка про  </a:t>
            </a:r>
            <a:r>
              <a:rPr lang="uk-UA" sz="1600" dirty="0">
                <a:solidFill>
                  <a:schemeClr val="tx2">
                    <a:lumMod val="90000"/>
                  </a:schemeClr>
                </a:solidFill>
                <a:latin typeface="+mj-lt"/>
              </a:rPr>
              <a:t>Свято-Вознесенський </a:t>
            </a:r>
            <a:r>
              <a:rPr lang="uk-UA" sz="1600" dirty="0">
                <a:solidFill>
                  <a:srgbClr val="FFFF00"/>
                </a:solidFill>
                <a:latin typeface="+mj-lt"/>
              </a:rPr>
              <a:t>храм м. Горохова  датується 1844 роком.</a:t>
            </a:r>
          </a:p>
          <a:p>
            <a:r>
              <a:rPr lang="uk-UA" sz="1600" dirty="0">
                <a:solidFill>
                  <a:srgbClr val="FFFF00"/>
                </a:solidFill>
                <a:latin typeface="+mj-lt"/>
                <a:cs typeface="Times New Roman" panose="02020603050405020304" pitchFamily="18" charset="0"/>
              </a:rPr>
              <a:t>У церкві збереглися ікони волинської школи ХVІІ-ХVІІІ століття.</a:t>
            </a:r>
          </a:p>
          <a:p>
            <a:r>
              <a:rPr lang="uk-UA" sz="1600" dirty="0">
                <a:solidFill>
                  <a:srgbClr val="FFFF00"/>
                </a:solidFill>
                <a:latin typeface="+mj-lt"/>
              </a:rPr>
              <a:t>У 1992 році розпочалися ремонтні роботи у храмі по його відновленню та розпису. До оздоблення  храму долучилися місцеві художники:</a:t>
            </a:r>
          </a:p>
          <a:p>
            <a:r>
              <a:rPr lang="uk-UA" sz="1600" dirty="0">
                <a:solidFill>
                  <a:srgbClr val="FFFF00"/>
                </a:solidFill>
                <a:latin typeface="+mj-lt"/>
              </a:rPr>
              <a:t>О.І.</a:t>
            </a:r>
            <a:r>
              <a:rPr lang="uk-UA" sz="1600" dirty="0" err="1">
                <a:solidFill>
                  <a:srgbClr val="FFFF00"/>
                </a:solidFill>
                <a:latin typeface="+mj-lt"/>
              </a:rPr>
              <a:t>Корецький</a:t>
            </a:r>
            <a:r>
              <a:rPr lang="uk-UA" sz="1600" dirty="0">
                <a:solidFill>
                  <a:srgbClr val="FFFF00"/>
                </a:solidFill>
                <a:latin typeface="+mj-lt"/>
              </a:rPr>
              <a:t>,</a:t>
            </a:r>
          </a:p>
          <a:p>
            <a:r>
              <a:rPr lang="uk-UA" sz="1600" dirty="0">
                <a:solidFill>
                  <a:srgbClr val="FFFF00"/>
                </a:solidFill>
                <a:latin typeface="+mj-lt"/>
              </a:rPr>
              <a:t>Д.Шамрило,</a:t>
            </a:r>
          </a:p>
          <a:p>
            <a:r>
              <a:rPr lang="uk-UA" sz="1600" dirty="0">
                <a:solidFill>
                  <a:srgbClr val="FFFF00"/>
                </a:solidFill>
                <a:latin typeface="+mj-lt"/>
              </a:rPr>
              <a:t>А.</a:t>
            </a:r>
            <a:r>
              <a:rPr lang="uk-UA" sz="1600" dirty="0" err="1">
                <a:solidFill>
                  <a:srgbClr val="FFFF00"/>
                </a:solidFill>
                <a:latin typeface="+mj-lt"/>
              </a:rPr>
              <a:t>Воскобойник</a:t>
            </a:r>
            <a:r>
              <a:rPr lang="uk-UA" sz="1600" dirty="0">
                <a:solidFill>
                  <a:srgbClr val="FFFF00"/>
                </a:solidFill>
                <a:latin typeface="+mj-lt"/>
              </a:rPr>
              <a:t>,</a:t>
            </a:r>
          </a:p>
          <a:p>
            <a:r>
              <a:rPr lang="uk-UA" sz="1600" dirty="0">
                <a:solidFill>
                  <a:srgbClr val="FFFF00"/>
                </a:solidFill>
                <a:latin typeface="+mj-lt"/>
              </a:rPr>
              <a:t>І.Івашко, </a:t>
            </a:r>
          </a:p>
          <a:p>
            <a:r>
              <a:rPr lang="uk-UA" sz="1600" dirty="0">
                <a:solidFill>
                  <a:srgbClr val="FFFF00"/>
                </a:solidFill>
                <a:latin typeface="+mj-lt"/>
              </a:rPr>
              <a:t>В.М.</a:t>
            </a:r>
            <a:r>
              <a:rPr lang="uk-UA" sz="1600" dirty="0" err="1">
                <a:solidFill>
                  <a:srgbClr val="FFFF00"/>
                </a:solidFill>
                <a:latin typeface="+mj-lt"/>
              </a:rPr>
              <a:t>Гетьманчук</a:t>
            </a:r>
            <a:r>
              <a:rPr lang="uk-UA" sz="1600" dirty="0">
                <a:solidFill>
                  <a:srgbClr val="FFFF00"/>
                </a:solidFill>
                <a:latin typeface="+mj-lt"/>
              </a:rPr>
              <a:t>.</a:t>
            </a:r>
          </a:p>
          <a:p>
            <a:r>
              <a:rPr lang="uk-UA" sz="1600" dirty="0">
                <a:solidFill>
                  <a:srgbClr val="FFFF00"/>
                </a:solidFill>
                <a:latin typeface="+mj-lt"/>
              </a:rPr>
              <a:t>Під час реставраційних робіт у іконі святого Миколая чудотворця було виявлено кулю періоду другої світової війни.</a:t>
            </a:r>
          </a:p>
          <a:p>
            <a:r>
              <a:rPr lang="uk-UA" sz="1600" dirty="0">
                <a:solidFill>
                  <a:srgbClr val="FFFF00"/>
                </a:solidFill>
                <a:latin typeface="+mj-lt"/>
                <a:cs typeface="Times New Roman" panose="02020603050405020304" pitchFamily="18" charset="0"/>
              </a:rPr>
              <a:t>Володимир </a:t>
            </a:r>
            <a:r>
              <a:rPr lang="uk-UA" sz="1600" dirty="0" err="1">
                <a:solidFill>
                  <a:srgbClr val="FFFF00"/>
                </a:solidFill>
                <a:latin typeface="+mj-lt"/>
                <a:cs typeface="Times New Roman" panose="02020603050405020304" pitchFamily="18" charset="0"/>
              </a:rPr>
              <a:t>Мисечко</a:t>
            </a:r>
            <a:r>
              <a:rPr lang="uk-UA" sz="1600" dirty="0">
                <a:solidFill>
                  <a:srgbClr val="FFFF00"/>
                </a:solidFill>
                <a:latin typeface="+mj-lt"/>
                <a:cs typeface="Times New Roman" panose="02020603050405020304" pitchFamily="18" charset="0"/>
              </a:rPr>
              <a:t> - перший </a:t>
            </a:r>
            <a:r>
              <a:rPr lang="uk-UA" sz="1600" dirty="0" err="1">
                <a:solidFill>
                  <a:srgbClr val="FFFF00"/>
                </a:solidFill>
                <a:latin typeface="+mj-lt"/>
                <a:cs typeface="Times New Roman" panose="02020603050405020304" pitchFamily="18" charset="0"/>
              </a:rPr>
              <a:t>священник</a:t>
            </a:r>
            <a:r>
              <a:rPr lang="uk-UA" sz="1600" dirty="0">
                <a:solidFill>
                  <a:srgbClr val="FFFF00"/>
                </a:solidFill>
                <a:latin typeface="+mj-lt"/>
                <a:cs typeface="Times New Roman" panose="02020603050405020304" pitchFamily="18" charset="0"/>
              </a:rPr>
              <a:t>, який відстоював ідею створення незалежної Української Православної Церкви у </a:t>
            </a:r>
          </a:p>
          <a:p>
            <a:r>
              <a:rPr lang="uk-UA" sz="1600" dirty="0">
                <a:solidFill>
                  <a:srgbClr val="FFFF00"/>
                </a:solidFill>
                <a:latin typeface="+mj-lt"/>
                <a:cs typeface="Times New Roman" panose="02020603050405020304" pitchFamily="18" charset="0"/>
              </a:rPr>
              <a:t>м. Горохові. Він був настоятелем </a:t>
            </a:r>
            <a:br>
              <a:rPr lang="uk-UA" sz="1600" dirty="0">
                <a:solidFill>
                  <a:srgbClr val="FFFF00"/>
                </a:solidFill>
                <a:latin typeface="+mj-lt"/>
                <a:cs typeface="Times New Roman" panose="02020603050405020304" pitchFamily="18" charset="0"/>
              </a:rPr>
            </a:br>
            <a:r>
              <a:rPr lang="uk-UA" sz="1600" dirty="0">
                <a:solidFill>
                  <a:srgbClr val="FFFF00"/>
                </a:solidFill>
                <a:latin typeface="+mj-lt"/>
                <a:cs typeface="Times New Roman" panose="02020603050405020304" pitchFamily="18" charset="0"/>
              </a:rPr>
              <a:t>Свято-Вознесенського храму м. Горохова </a:t>
            </a:r>
            <a:br>
              <a:rPr lang="uk-UA" sz="1600" dirty="0">
                <a:solidFill>
                  <a:srgbClr val="FFFF00"/>
                </a:solidFill>
                <a:latin typeface="+mj-lt"/>
                <a:cs typeface="Times New Roman" panose="02020603050405020304" pitchFamily="18" charset="0"/>
              </a:rPr>
            </a:br>
            <a:r>
              <a:rPr lang="uk-UA" sz="1600" dirty="0">
                <a:solidFill>
                  <a:srgbClr val="FFFF00"/>
                </a:solidFill>
                <a:latin typeface="+mj-lt"/>
                <a:cs typeface="Times New Roman" panose="02020603050405020304" pitchFamily="18" charset="0"/>
              </a:rPr>
              <a:t>у 1942-1943 р.</a:t>
            </a:r>
            <a:r>
              <a:rPr lang="uk-UA" sz="1600" dirty="0">
                <a:solidFill>
                  <a:schemeClr val="accent1">
                    <a:lumMod val="50000"/>
                  </a:schemeClr>
                </a:solidFill>
                <a:latin typeface="Times New Roman" panose="02020603050405020304" pitchFamily="18" charset="0"/>
                <a:cs typeface="Times New Roman" panose="02020603050405020304" pitchFamily="18" charset="0"/>
              </a:rPr>
              <a:t/>
            </a:r>
            <a:br>
              <a:rPr lang="uk-UA" sz="1600" dirty="0">
                <a:solidFill>
                  <a:schemeClr val="accent1">
                    <a:lumMod val="50000"/>
                  </a:schemeClr>
                </a:solidFill>
                <a:latin typeface="Times New Roman" panose="02020603050405020304" pitchFamily="18" charset="0"/>
                <a:cs typeface="Times New Roman" panose="02020603050405020304" pitchFamily="18" charset="0"/>
              </a:rPr>
            </a:br>
            <a:r>
              <a:rPr lang="uk-UA" sz="1600" dirty="0">
                <a:solidFill>
                  <a:srgbClr val="FFFF00"/>
                </a:solidFill>
              </a:rPr>
              <a:t> </a:t>
            </a:r>
          </a:p>
          <a:p>
            <a:endParaRPr lang="uk-UA" dirty="0">
              <a:solidFill>
                <a:srgbClr val="FFFF00"/>
              </a:solidFill>
            </a:endParaRPr>
          </a:p>
        </p:txBody>
      </p:sp>
      <p:pic>
        <p:nvPicPr>
          <p:cNvPr id="2097164" name="Picture 2"/>
          <p:cNvPicPr>
            <a:picLocks noChangeAspect="1" noChangeArrowheads="1"/>
          </p:cNvPicPr>
          <p:nvPr/>
        </p:nvPicPr>
        <p:blipFill>
          <a:blip r:embed="rId2" cstate="print"/>
          <a:srcRect/>
          <a:stretch>
            <a:fillRect/>
          </a:stretch>
        </p:blipFill>
        <p:spPr bwMode="auto">
          <a:xfrm>
            <a:off x="4499625" y="722374"/>
            <a:ext cx="4511551" cy="3383546"/>
          </a:xfrm>
          <a:prstGeom prst="rect">
            <a:avLst/>
          </a:prstGeom>
          <a:noFill/>
          <a:ln>
            <a:noFill/>
          </a:ln>
          <a:effectLst/>
        </p:spPr>
      </p:pic>
      <p:sp>
        <p:nvSpPr>
          <p:cNvPr id="1048611" name="Прямоугольник 2"/>
          <p:cNvSpPr/>
          <p:nvPr/>
        </p:nvSpPr>
        <p:spPr>
          <a:xfrm>
            <a:off x="4998691" y="353042"/>
            <a:ext cx="3662681" cy="403479"/>
          </a:xfrm>
          <a:prstGeom prst="rect">
            <a:avLst/>
          </a:prstGeom>
          <a:solidFill>
            <a:schemeClr val="bg2">
              <a:lumMod val="40000"/>
              <a:lumOff val="60000"/>
            </a:schemeClr>
          </a:solidFill>
        </p:spPr>
        <p:txBody>
          <a:bodyPr wrap="none">
            <a:spAutoFit/>
          </a:bodyPr>
          <a:lstStyle/>
          <a:p>
            <a:r>
              <a:rPr lang="uk-UA" b="1" dirty="0"/>
              <a:t>СВЯТО-ВОЗНЕСЕНСЬКА ЦЕРКВА</a:t>
            </a:r>
          </a:p>
        </p:txBody>
      </p:sp>
      <p:pic>
        <p:nvPicPr>
          <p:cNvPr id="2097165" name="Рисунок 5"/>
          <p:cNvPicPr>
            <a:picLocks noChangeAspect="1"/>
          </p:cNvPicPr>
          <p:nvPr/>
        </p:nvPicPr>
        <p:blipFill>
          <a:blip r:embed="rId3"/>
          <a:stretch>
            <a:fillRect/>
          </a:stretch>
        </p:blipFill>
        <p:spPr>
          <a:xfrm>
            <a:off x="7236296" y="5029250"/>
            <a:ext cx="1684166" cy="1676545"/>
          </a:xfrm>
          <a:prstGeom prst="rect">
            <a:avLst/>
          </a:prstGeom>
        </p:spPr>
      </p:pic>
      <p:sp>
        <p:nvSpPr>
          <p:cNvPr id="1048612" name="Кнопка дії: повернутися назад 6">
            <a:hlinkClick r:id="rId4" action="ppaction://hlinksldjump" highlightClick="1"/>
          </p:cNvPr>
          <p:cNvSpPr/>
          <p:nvPr/>
        </p:nvSpPr>
        <p:spPr>
          <a:xfrm>
            <a:off x="5902796" y="6265087"/>
            <a:ext cx="1152128" cy="4407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48613" name="Кнопка дії: повернутися назад 8">
            <a:hlinkClick r:id="rId4" action="ppaction://hlinksldjump" highlightClick="1"/>
          </p:cNvPr>
          <p:cNvSpPr/>
          <p:nvPr/>
        </p:nvSpPr>
        <p:spPr>
          <a:xfrm>
            <a:off x="5868144" y="6265087"/>
            <a:ext cx="1152128" cy="4407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6" name="Picture 2"/>
          <p:cNvPicPr>
            <a:picLocks noChangeAspect="1" noChangeArrowheads="1"/>
          </p:cNvPicPr>
          <p:nvPr/>
        </p:nvPicPr>
        <p:blipFill>
          <a:blip r:embed="rId2"/>
          <a:srcRect/>
          <a:stretch>
            <a:fillRect/>
          </a:stretch>
        </p:blipFill>
        <p:spPr bwMode="auto">
          <a:xfrm>
            <a:off x="4874451" y="188641"/>
            <a:ext cx="4139380" cy="2592287"/>
          </a:xfrm>
          <a:prstGeom prst="rect">
            <a:avLst/>
          </a:prstGeom>
          <a:noFill/>
          <a:ln>
            <a:noFill/>
          </a:ln>
          <a:effectLst/>
        </p:spPr>
      </p:pic>
      <p:pic>
        <p:nvPicPr>
          <p:cNvPr id="2097167" name="Picture 3"/>
          <p:cNvPicPr>
            <a:picLocks noChangeAspect="1" noChangeArrowheads="1"/>
          </p:cNvPicPr>
          <p:nvPr/>
        </p:nvPicPr>
        <p:blipFill>
          <a:blip r:embed="rId3" cstate="print"/>
          <a:srcRect/>
          <a:stretch>
            <a:fillRect/>
          </a:stretch>
        </p:blipFill>
        <p:spPr bwMode="auto">
          <a:xfrm>
            <a:off x="4843683" y="3692980"/>
            <a:ext cx="1835154" cy="2743556"/>
          </a:xfrm>
          <a:prstGeom prst="rect">
            <a:avLst/>
          </a:prstGeom>
          <a:noFill/>
          <a:ln>
            <a:noFill/>
          </a:ln>
          <a:effectLst/>
        </p:spPr>
      </p:pic>
      <p:sp>
        <p:nvSpPr>
          <p:cNvPr id="1048614" name="Прямоугольник 1"/>
          <p:cNvSpPr/>
          <p:nvPr/>
        </p:nvSpPr>
        <p:spPr>
          <a:xfrm>
            <a:off x="4572000" y="2780928"/>
            <a:ext cx="4572000" cy="1452117"/>
          </a:xfrm>
          <a:prstGeom prst="rect">
            <a:avLst/>
          </a:prstGeom>
          <a:solidFill>
            <a:schemeClr val="bg2">
              <a:lumMod val="60000"/>
              <a:lumOff val="40000"/>
            </a:schemeClr>
          </a:solidFill>
        </p:spPr>
        <p:txBody>
          <a:bodyPr>
            <a:spAutoFit/>
          </a:bodyPr>
          <a:lstStyle/>
          <a:p>
            <a:r>
              <a:rPr lang="ru-RU" b="1" dirty="0"/>
              <a:t>КОСТЕЛ ВІДНАЙДЕННЯ ЧЕСНОГО ХРЕСТА ТА ДІВИ МАРІЇ</a:t>
            </a:r>
          </a:p>
          <a:p>
            <a:r>
              <a:rPr lang="ru-RU" b="1" dirty="0">
                <a:solidFill>
                  <a:srgbClr val="FFFF00"/>
                </a:solidFill>
              </a:rPr>
              <a:t> </a:t>
            </a:r>
            <a:r>
              <a:rPr lang="ru-RU" i="1" dirty="0"/>
              <a:t>(</a:t>
            </a:r>
            <a:r>
              <a:rPr lang="ru-RU" i="1" dirty="0" err="1"/>
              <a:t>світлина</a:t>
            </a:r>
            <a:r>
              <a:rPr lang="ru-RU" i="1" dirty="0"/>
              <a:t> з </a:t>
            </a:r>
            <a:r>
              <a:rPr lang="ru-RU" i="1" dirty="0" err="1"/>
              <a:t>експозиції</a:t>
            </a:r>
            <a:r>
              <a:rPr lang="ru-RU" i="1" dirty="0"/>
              <a:t> </a:t>
            </a:r>
            <a:r>
              <a:rPr lang="ru-RU" i="1" dirty="0" err="1"/>
              <a:t>краєзнавчого</a:t>
            </a:r>
            <a:r>
              <a:rPr lang="ru-RU" i="1" dirty="0"/>
              <a:t> музею </a:t>
            </a:r>
            <a:r>
              <a:rPr lang="ru-RU" i="1" dirty="0" err="1"/>
              <a:t>м.Горохів</a:t>
            </a:r>
            <a:r>
              <a:rPr lang="ru-RU" i="1" dirty="0"/>
              <a:t>)</a:t>
            </a:r>
            <a:endParaRPr lang="uk-UA" i="1" dirty="0"/>
          </a:p>
        </p:txBody>
      </p:sp>
      <p:sp>
        <p:nvSpPr>
          <p:cNvPr id="1048615" name="Прямоугольник 2"/>
          <p:cNvSpPr/>
          <p:nvPr/>
        </p:nvSpPr>
        <p:spPr>
          <a:xfrm>
            <a:off x="179512" y="246567"/>
            <a:ext cx="4572000" cy="9134476"/>
          </a:xfrm>
          <a:prstGeom prst="rect">
            <a:avLst/>
          </a:prstGeom>
        </p:spPr>
        <p:txBody>
          <a:bodyPr>
            <a:spAutoFit/>
          </a:bodyPr>
          <a:lstStyle/>
          <a:p>
            <a:r>
              <a:rPr lang="ru-RU" sz="1600" dirty="0">
                <a:solidFill>
                  <a:srgbClr val="FFFF00"/>
                </a:solidFill>
              </a:rPr>
              <a:t>У 1619 </a:t>
            </a:r>
            <a:r>
              <a:rPr lang="ru-RU" sz="1600" dirty="0" err="1">
                <a:solidFill>
                  <a:srgbClr val="FFFF00"/>
                </a:solidFill>
              </a:rPr>
              <a:t>році</a:t>
            </a:r>
            <a:r>
              <a:rPr lang="ru-RU" sz="1600" dirty="0">
                <a:solidFill>
                  <a:srgbClr val="FFFF00"/>
                </a:solidFill>
              </a:rPr>
              <a:t> костел </a:t>
            </a:r>
            <a:r>
              <a:rPr lang="ru-RU" sz="1600" dirty="0" err="1">
                <a:solidFill>
                  <a:schemeClr val="tx2">
                    <a:lumMod val="90000"/>
                  </a:schemeClr>
                </a:solidFill>
              </a:rPr>
              <a:t>Успіння</a:t>
            </a:r>
            <a:r>
              <a:rPr lang="ru-RU" sz="1600" dirty="0">
                <a:solidFill>
                  <a:schemeClr val="tx2">
                    <a:lumMod val="90000"/>
                  </a:schemeClr>
                </a:solidFill>
              </a:rPr>
              <a:t> </a:t>
            </a:r>
            <a:r>
              <a:rPr lang="ru-RU" sz="1600" dirty="0" err="1">
                <a:solidFill>
                  <a:schemeClr val="tx2">
                    <a:lumMod val="90000"/>
                  </a:schemeClr>
                </a:solidFill>
              </a:rPr>
              <a:t>Пресвятої</a:t>
            </a:r>
            <a:r>
              <a:rPr lang="ru-RU" sz="1600" dirty="0">
                <a:solidFill>
                  <a:schemeClr val="tx2">
                    <a:lumMod val="90000"/>
                  </a:schemeClr>
                </a:solidFill>
              </a:rPr>
              <a:t>  </a:t>
            </a:r>
            <a:r>
              <a:rPr lang="ru-RU" sz="1600" dirty="0" err="1">
                <a:solidFill>
                  <a:schemeClr val="tx2">
                    <a:lumMod val="90000"/>
                  </a:schemeClr>
                </a:solidFill>
              </a:rPr>
              <a:t>Діви</a:t>
            </a:r>
            <a:r>
              <a:rPr lang="ru-RU" sz="1600" dirty="0">
                <a:solidFill>
                  <a:schemeClr val="tx2">
                    <a:lumMod val="90000"/>
                  </a:schemeClr>
                </a:solidFill>
              </a:rPr>
              <a:t> </a:t>
            </a:r>
            <a:r>
              <a:rPr lang="ru-RU" sz="1600" dirty="0" err="1">
                <a:solidFill>
                  <a:schemeClr val="tx2">
                    <a:lumMod val="90000"/>
                  </a:schemeClr>
                </a:solidFill>
              </a:rPr>
              <a:t>Марії</a:t>
            </a:r>
            <a:r>
              <a:rPr lang="ru-RU" sz="1600" dirty="0">
                <a:solidFill>
                  <a:schemeClr val="tx2">
                    <a:lumMod val="90000"/>
                  </a:schemeClr>
                </a:solidFill>
              </a:rPr>
              <a:t> </a:t>
            </a:r>
            <a:r>
              <a:rPr lang="ru-RU" sz="1600" dirty="0" err="1">
                <a:solidFill>
                  <a:srgbClr val="FFFF00"/>
                </a:solidFill>
              </a:rPr>
              <a:t>був</a:t>
            </a:r>
            <a:r>
              <a:rPr lang="ru-RU" sz="1600" dirty="0">
                <a:solidFill>
                  <a:srgbClr val="FFFF00"/>
                </a:solidFill>
              </a:rPr>
              <a:t> </a:t>
            </a:r>
            <a:r>
              <a:rPr lang="ru-RU" sz="1600" dirty="0" err="1">
                <a:solidFill>
                  <a:srgbClr val="FFFF00"/>
                </a:solidFill>
              </a:rPr>
              <a:t>консекрований</a:t>
            </a:r>
            <a:r>
              <a:rPr lang="ru-RU" sz="1600" dirty="0">
                <a:solidFill>
                  <a:srgbClr val="FFFF00"/>
                </a:solidFill>
              </a:rPr>
              <a:t> (</a:t>
            </a:r>
            <a:r>
              <a:rPr lang="ru-RU" sz="1600" dirty="0" err="1">
                <a:solidFill>
                  <a:srgbClr val="FFFF00"/>
                </a:solidFill>
              </a:rPr>
              <a:t>тобто</a:t>
            </a:r>
            <a:r>
              <a:rPr lang="ru-RU" sz="1600" dirty="0">
                <a:solidFill>
                  <a:srgbClr val="FFFF00"/>
                </a:solidFill>
              </a:rPr>
              <a:t> </a:t>
            </a:r>
            <a:r>
              <a:rPr lang="ru-RU" sz="1600" dirty="0" err="1">
                <a:solidFill>
                  <a:srgbClr val="FFFF00"/>
                </a:solidFill>
              </a:rPr>
              <a:t>осв'ячений</a:t>
            </a:r>
            <a:r>
              <a:rPr lang="ru-RU" sz="1600" dirty="0">
                <a:solidFill>
                  <a:srgbClr val="FFFF00"/>
                </a:solidFill>
              </a:rPr>
              <a:t>) </a:t>
            </a:r>
            <a:r>
              <a:rPr lang="ru-RU" sz="1600" dirty="0" err="1">
                <a:solidFill>
                  <a:srgbClr val="FFFF00"/>
                </a:solidFill>
              </a:rPr>
              <a:t>єпископом</a:t>
            </a:r>
            <a:r>
              <a:rPr lang="ru-RU" sz="1600" dirty="0">
                <a:solidFill>
                  <a:srgbClr val="FFFF00"/>
                </a:solidFill>
              </a:rPr>
              <a:t> </a:t>
            </a:r>
            <a:r>
              <a:rPr lang="ru-RU" sz="1600" dirty="0" err="1">
                <a:solidFill>
                  <a:srgbClr val="FFFF00"/>
                </a:solidFill>
              </a:rPr>
              <a:t>Луцьким</a:t>
            </a:r>
            <a:r>
              <a:rPr lang="ru-RU" sz="1600" dirty="0">
                <a:solidFill>
                  <a:srgbClr val="FFFF00"/>
                </a:solidFill>
              </a:rPr>
              <a:t> </a:t>
            </a:r>
            <a:r>
              <a:rPr lang="ru-RU" sz="1600" dirty="0" err="1">
                <a:solidFill>
                  <a:srgbClr val="FFFF00"/>
                </a:solidFill>
              </a:rPr>
              <a:t>Станіславом</a:t>
            </a:r>
            <a:r>
              <a:rPr lang="ru-RU" sz="1600" dirty="0">
                <a:solidFill>
                  <a:srgbClr val="FFFF00"/>
                </a:solidFill>
              </a:rPr>
              <a:t> </a:t>
            </a:r>
            <a:r>
              <a:rPr lang="ru-RU" sz="1600" dirty="0" err="1">
                <a:solidFill>
                  <a:srgbClr val="FFFF00"/>
                </a:solidFill>
              </a:rPr>
              <a:t>Лубенським</a:t>
            </a:r>
            <a:endParaRPr lang="ru-RU" sz="1600" dirty="0">
              <a:solidFill>
                <a:srgbClr val="FFFF00"/>
              </a:solidFill>
            </a:endParaRPr>
          </a:p>
          <a:p>
            <a:r>
              <a:rPr lang="ru-RU" sz="1600" dirty="0">
                <a:solidFill>
                  <a:srgbClr val="FFFF00"/>
                </a:solidFill>
              </a:rPr>
              <a:t>При </a:t>
            </a:r>
            <a:r>
              <a:rPr lang="ru-RU" sz="1600" dirty="0" err="1">
                <a:solidFill>
                  <a:srgbClr val="FFFF00"/>
                </a:solidFill>
              </a:rPr>
              <a:t>костелі</a:t>
            </a:r>
            <a:r>
              <a:rPr lang="ru-RU" sz="1600" dirty="0">
                <a:solidFill>
                  <a:srgbClr val="FFFF00"/>
                </a:solidFill>
              </a:rPr>
              <a:t> </a:t>
            </a:r>
            <a:r>
              <a:rPr lang="ru-RU" sz="1600" dirty="0" err="1">
                <a:solidFill>
                  <a:srgbClr val="FFFF00"/>
                </a:solidFill>
              </a:rPr>
              <a:t>були</a:t>
            </a:r>
            <a:r>
              <a:rPr lang="ru-RU" sz="1600" dirty="0">
                <a:solidFill>
                  <a:srgbClr val="FFFF00"/>
                </a:solidFill>
              </a:rPr>
              <a:t> </a:t>
            </a:r>
            <a:r>
              <a:rPr lang="ru-RU" sz="1600" dirty="0" err="1">
                <a:solidFill>
                  <a:srgbClr val="FFFF00"/>
                </a:solidFill>
              </a:rPr>
              <a:t>поховання</a:t>
            </a:r>
            <a:r>
              <a:rPr lang="ru-RU" sz="1600" dirty="0">
                <a:solidFill>
                  <a:srgbClr val="FFFF00"/>
                </a:solidFill>
              </a:rPr>
              <a:t> </a:t>
            </a:r>
            <a:r>
              <a:rPr lang="ru-RU" sz="1600" dirty="0" err="1">
                <a:solidFill>
                  <a:srgbClr val="FFFF00"/>
                </a:solidFill>
              </a:rPr>
              <a:t>представників</a:t>
            </a:r>
            <a:r>
              <a:rPr lang="ru-RU" sz="1600" dirty="0">
                <a:solidFill>
                  <a:srgbClr val="FFFF00"/>
                </a:solidFill>
              </a:rPr>
              <a:t> </a:t>
            </a:r>
            <a:r>
              <a:rPr lang="ru-RU" sz="1600" dirty="0" err="1">
                <a:solidFill>
                  <a:srgbClr val="FFFF00"/>
                </a:solidFill>
              </a:rPr>
              <a:t>шляхетських</a:t>
            </a:r>
            <a:r>
              <a:rPr lang="ru-RU" sz="1600" dirty="0">
                <a:solidFill>
                  <a:srgbClr val="FFFF00"/>
                </a:solidFill>
              </a:rPr>
              <a:t> родин </a:t>
            </a:r>
            <a:r>
              <a:rPr lang="ru-RU" sz="1600" dirty="0" err="1">
                <a:solidFill>
                  <a:srgbClr val="FFFF00"/>
                </a:solidFill>
              </a:rPr>
              <a:t>Бережецьких</a:t>
            </a:r>
            <a:r>
              <a:rPr lang="ru-RU" sz="1600" dirty="0">
                <a:solidFill>
                  <a:srgbClr val="FFFF00"/>
                </a:solidFill>
              </a:rPr>
              <a:t>, </a:t>
            </a:r>
            <a:r>
              <a:rPr lang="ru-RU" sz="1600" dirty="0" err="1">
                <a:solidFill>
                  <a:srgbClr val="FFFF00"/>
                </a:solidFill>
              </a:rPr>
              <a:t>Буримовських</a:t>
            </a:r>
            <a:r>
              <a:rPr lang="ru-RU" sz="1600" dirty="0">
                <a:solidFill>
                  <a:srgbClr val="FFFF00"/>
                </a:solidFill>
              </a:rPr>
              <a:t>, </a:t>
            </a:r>
            <a:r>
              <a:rPr lang="ru-RU" sz="1600" dirty="0" err="1">
                <a:solidFill>
                  <a:srgbClr val="FFFF00"/>
                </a:solidFill>
              </a:rPr>
              <a:t>Садлинських</a:t>
            </a:r>
            <a:r>
              <a:rPr lang="ru-RU" sz="1600" dirty="0">
                <a:solidFill>
                  <a:srgbClr val="FFFF00"/>
                </a:solidFill>
              </a:rPr>
              <a:t> та </a:t>
            </a:r>
            <a:r>
              <a:rPr lang="ru-RU" sz="1600" dirty="0" err="1">
                <a:solidFill>
                  <a:srgbClr val="FFFF00"/>
                </a:solidFill>
              </a:rPr>
              <a:t>Ходуських</a:t>
            </a:r>
            <a:r>
              <a:rPr lang="ru-RU" sz="1600" dirty="0">
                <a:solidFill>
                  <a:srgbClr val="FFFF00"/>
                </a:solidFill>
              </a:rPr>
              <a:t>.  </a:t>
            </a:r>
            <a:r>
              <a:rPr lang="ru-RU" sz="1600" dirty="0" err="1">
                <a:solidFill>
                  <a:srgbClr val="FFFF00"/>
                </a:solidFill>
              </a:rPr>
              <a:t>Пожертви</a:t>
            </a:r>
            <a:r>
              <a:rPr lang="ru-RU" sz="1600" dirty="0">
                <a:solidFill>
                  <a:srgbClr val="FFFF00"/>
                </a:solidFill>
              </a:rPr>
              <a:t> та </a:t>
            </a:r>
            <a:r>
              <a:rPr lang="ru-RU" sz="1600" dirty="0" err="1">
                <a:solidFill>
                  <a:srgbClr val="FFFF00"/>
                </a:solidFill>
              </a:rPr>
              <a:t>заповіти</a:t>
            </a:r>
            <a:r>
              <a:rPr lang="ru-RU" sz="1600" dirty="0">
                <a:solidFill>
                  <a:srgbClr val="FFFF00"/>
                </a:solidFill>
              </a:rPr>
              <a:t>  на костел </a:t>
            </a:r>
            <a:r>
              <a:rPr lang="ru-RU" sz="1600" dirty="0" err="1">
                <a:solidFill>
                  <a:srgbClr val="FFFF00"/>
                </a:solidFill>
              </a:rPr>
              <a:t>складали</a:t>
            </a:r>
            <a:r>
              <a:rPr lang="ru-RU" sz="1600" dirty="0">
                <a:solidFill>
                  <a:srgbClr val="FFFF00"/>
                </a:solidFill>
              </a:rPr>
              <a:t> </a:t>
            </a:r>
            <a:r>
              <a:rPr lang="ru-RU" sz="1600" dirty="0" err="1">
                <a:solidFill>
                  <a:srgbClr val="FFFF00"/>
                </a:solidFill>
              </a:rPr>
              <a:t>заможні</a:t>
            </a:r>
            <a:r>
              <a:rPr lang="ru-RU" sz="1600" dirty="0">
                <a:solidFill>
                  <a:srgbClr val="FFFF00"/>
                </a:solidFill>
              </a:rPr>
              <a:t> </a:t>
            </a:r>
            <a:r>
              <a:rPr lang="ru-RU" sz="1600" dirty="0" err="1">
                <a:solidFill>
                  <a:srgbClr val="FFFF00"/>
                </a:solidFill>
              </a:rPr>
              <a:t>міщани</a:t>
            </a:r>
            <a:r>
              <a:rPr lang="ru-RU" sz="1600" dirty="0">
                <a:solidFill>
                  <a:srgbClr val="FFFF00"/>
                </a:solidFill>
              </a:rPr>
              <a:t>.</a:t>
            </a:r>
          </a:p>
          <a:p>
            <a:r>
              <a:rPr lang="ru-RU" sz="1600" dirty="0" err="1">
                <a:solidFill>
                  <a:srgbClr val="FFFF00"/>
                </a:solidFill>
              </a:rPr>
              <a:t>Інженер-архітектор</a:t>
            </a:r>
            <a:r>
              <a:rPr lang="ru-RU" sz="1600" dirty="0">
                <a:solidFill>
                  <a:srgbClr val="FFFF00"/>
                </a:solidFill>
              </a:rPr>
              <a:t> </a:t>
            </a:r>
            <a:r>
              <a:rPr lang="ru-RU" sz="1600" dirty="0" err="1">
                <a:solidFill>
                  <a:srgbClr val="FFFF00"/>
                </a:solidFill>
              </a:rPr>
              <a:t>Єжи</a:t>
            </a:r>
            <a:r>
              <a:rPr lang="ru-RU" sz="1600" dirty="0">
                <a:solidFill>
                  <a:srgbClr val="FFFF00"/>
                </a:solidFill>
              </a:rPr>
              <a:t> </a:t>
            </a:r>
            <a:r>
              <a:rPr lang="ru-RU" sz="1600" dirty="0" err="1">
                <a:solidFill>
                  <a:srgbClr val="FFFF00"/>
                </a:solidFill>
              </a:rPr>
              <a:t>Шенніцкі</a:t>
            </a:r>
            <a:r>
              <a:rPr lang="ru-RU" sz="1600" dirty="0">
                <a:solidFill>
                  <a:srgbClr val="FFFF00"/>
                </a:solidFill>
              </a:rPr>
              <a:t>, </a:t>
            </a:r>
            <a:r>
              <a:rPr lang="ru-RU" sz="1600" dirty="0" err="1">
                <a:solidFill>
                  <a:srgbClr val="FFFF00"/>
                </a:solidFill>
              </a:rPr>
              <a:t>вказує</a:t>
            </a:r>
            <a:r>
              <a:rPr lang="ru-RU" sz="1600" dirty="0">
                <a:solidFill>
                  <a:srgbClr val="FFFF00"/>
                </a:solidFill>
              </a:rPr>
              <a:t> на </a:t>
            </a:r>
            <a:r>
              <a:rPr lang="ru-RU" sz="1600" dirty="0" err="1">
                <a:solidFill>
                  <a:srgbClr val="FFFF00"/>
                </a:solidFill>
              </a:rPr>
              <a:t>відновлення</a:t>
            </a:r>
            <a:r>
              <a:rPr lang="ru-RU" sz="1600" dirty="0">
                <a:solidFill>
                  <a:srgbClr val="FFFF00"/>
                </a:solidFill>
              </a:rPr>
              <a:t> костелу у 1741 </a:t>
            </a:r>
            <a:r>
              <a:rPr lang="ru-RU" sz="1600" dirty="0" err="1">
                <a:solidFill>
                  <a:srgbClr val="FFFF00"/>
                </a:solidFill>
              </a:rPr>
              <a:t>році</a:t>
            </a:r>
            <a:endParaRPr lang="ru-RU" sz="1600" dirty="0">
              <a:solidFill>
                <a:srgbClr val="FFFF00"/>
              </a:solidFill>
            </a:endParaRPr>
          </a:p>
          <a:p>
            <a:r>
              <a:rPr lang="ru-RU" sz="1600" dirty="0" err="1">
                <a:solidFill>
                  <a:srgbClr val="FFFF00"/>
                </a:solidFill>
              </a:rPr>
              <a:t>Власним</a:t>
            </a:r>
            <a:r>
              <a:rPr lang="ru-RU" sz="1600" dirty="0">
                <a:solidFill>
                  <a:srgbClr val="FFFF00"/>
                </a:solidFill>
              </a:rPr>
              <a:t> коштом </a:t>
            </a:r>
            <a:r>
              <a:rPr lang="ru-RU" sz="1600" dirty="0" err="1">
                <a:solidFill>
                  <a:srgbClr val="FFFF00"/>
                </a:solidFill>
              </a:rPr>
              <a:t>Йоанни</a:t>
            </a:r>
            <a:r>
              <a:rPr lang="ru-RU" sz="1600" dirty="0">
                <a:solidFill>
                  <a:srgbClr val="FFFF00"/>
                </a:solidFill>
              </a:rPr>
              <a:t> </a:t>
            </a:r>
            <a:r>
              <a:rPr lang="ru-RU" sz="1600" dirty="0" err="1">
                <a:solidFill>
                  <a:srgbClr val="FFFF00"/>
                </a:solidFill>
              </a:rPr>
              <a:t>Вєльгорської</a:t>
            </a:r>
            <a:r>
              <a:rPr lang="ru-RU" sz="1600" dirty="0">
                <a:solidFill>
                  <a:srgbClr val="FFFF00"/>
                </a:solidFill>
              </a:rPr>
              <a:t> </a:t>
            </a:r>
            <a:r>
              <a:rPr lang="ru-RU" sz="1600" dirty="0" err="1">
                <a:solidFill>
                  <a:srgbClr val="FFFF00"/>
                </a:solidFill>
              </a:rPr>
              <a:t>святиня</a:t>
            </a:r>
            <a:r>
              <a:rPr lang="ru-RU" sz="1600" dirty="0">
                <a:solidFill>
                  <a:srgbClr val="FFFF00"/>
                </a:solidFill>
              </a:rPr>
              <a:t> буде </a:t>
            </a:r>
            <a:r>
              <a:rPr lang="ru-RU" sz="1600" dirty="0" err="1">
                <a:solidFill>
                  <a:srgbClr val="FFFF00"/>
                </a:solidFill>
              </a:rPr>
              <a:t>відновлена</a:t>
            </a:r>
            <a:r>
              <a:rPr lang="ru-RU" sz="1600" dirty="0">
                <a:solidFill>
                  <a:srgbClr val="FFFF00"/>
                </a:solidFill>
              </a:rPr>
              <a:t>. </a:t>
            </a:r>
            <a:r>
              <a:rPr lang="ru-RU" sz="1600" dirty="0" err="1">
                <a:solidFill>
                  <a:srgbClr val="FFFF00"/>
                </a:solidFill>
              </a:rPr>
              <a:t>Консекрована</a:t>
            </a:r>
            <a:r>
              <a:rPr lang="ru-RU" sz="1600" dirty="0">
                <a:solidFill>
                  <a:srgbClr val="FFFF00"/>
                </a:solidFill>
              </a:rPr>
              <a:t> 1727 року </a:t>
            </a:r>
            <a:r>
              <a:rPr lang="ru-RU" sz="1600" dirty="0" err="1">
                <a:solidFill>
                  <a:srgbClr val="FFFF00"/>
                </a:solidFill>
              </a:rPr>
              <a:t>єпископом</a:t>
            </a:r>
            <a:r>
              <a:rPr lang="ru-RU" sz="1600" dirty="0">
                <a:solidFill>
                  <a:srgbClr val="FFFF00"/>
                </a:solidFill>
              </a:rPr>
              <a:t>  </a:t>
            </a:r>
            <a:r>
              <a:rPr lang="ru-RU" sz="1600" dirty="0" err="1">
                <a:solidFill>
                  <a:srgbClr val="FFFF00"/>
                </a:solidFill>
              </a:rPr>
              <a:t>Київським</a:t>
            </a:r>
            <a:r>
              <a:rPr lang="ru-RU" sz="1600" dirty="0">
                <a:solidFill>
                  <a:srgbClr val="FFFF00"/>
                </a:solidFill>
              </a:rPr>
              <a:t> </a:t>
            </a:r>
            <a:r>
              <a:rPr lang="ru-RU" sz="1600" dirty="0" err="1">
                <a:solidFill>
                  <a:srgbClr val="FFFF00"/>
                </a:solidFill>
              </a:rPr>
              <a:t>Самуелем</a:t>
            </a:r>
            <a:r>
              <a:rPr lang="ru-RU" sz="1600" dirty="0">
                <a:solidFill>
                  <a:srgbClr val="FFFF00"/>
                </a:solidFill>
              </a:rPr>
              <a:t> </a:t>
            </a:r>
            <a:r>
              <a:rPr lang="ru-RU" sz="1600" dirty="0" err="1">
                <a:solidFill>
                  <a:srgbClr val="FFFF00"/>
                </a:solidFill>
              </a:rPr>
              <a:t>Ожгою</a:t>
            </a:r>
            <a:r>
              <a:rPr lang="ru-RU" sz="1600" dirty="0">
                <a:solidFill>
                  <a:srgbClr val="FFFF00"/>
                </a:solidFill>
              </a:rPr>
              <a:t>. </a:t>
            </a:r>
            <a:endParaRPr lang="uk-UA" sz="1600" dirty="0">
              <a:solidFill>
                <a:srgbClr val="FFFF00"/>
              </a:solidFill>
            </a:endParaRPr>
          </a:p>
          <a:p>
            <a:r>
              <a:rPr lang="ru-RU" sz="1600" dirty="0" err="1">
                <a:solidFill>
                  <a:srgbClr val="FFFF00"/>
                </a:solidFill>
              </a:rPr>
              <a:t>Відомо</a:t>
            </a:r>
            <a:r>
              <a:rPr lang="ru-RU" sz="1600" dirty="0">
                <a:solidFill>
                  <a:srgbClr val="FFFF00"/>
                </a:solidFill>
              </a:rPr>
              <a:t> </a:t>
            </a:r>
            <a:r>
              <a:rPr lang="ru-RU" sz="1600" dirty="0" err="1">
                <a:solidFill>
                  <a:srgbClr val="FFFF00"/>
                </a:solidFill>
              </a:rPr>
              <a:t>що</a:t>
            </a:r>
            <a:r>
              <a:rPr lang="ru-RU" sz="1600" dirty="0">
                <a:solidFill>
                  <a:srgbClr val="FFFF00"/>
                </a:solidFill>
              </a:rPr>
              <a:t> в </a:t>
            </a:r>
            <a:r>
              <a:rPr lang="ru-RU" sz="1600" dirty="0" err="1">
                <a:solidFill>
                  <a:srgbClr val="FFFF00"/>
                </a:solidFill>
              </a:rPr>
              <a:t>костелі</a:t>
            </a:r>
            <a:r>
              <a:rPr lang="ru-RU" sz="1600" dirty="0">
                <a:solidFill>
                  <a:srgbClr val="FFFF00"/>
                </a:solidFill>
              </a:rPr>
              <a:t>  </a:t>
            </a:r>
            <a:r>
              <a:rPr lang="ru-RU" sz="1600" dirty="0" err="1">
                <a:solidFill>
                  <a:srgbClr val="FFFF00"/>
                </a:solidFill>
              </a:rPr>
              <a:t>Пресятої</a:t>
            </a:r>
            <a:r>
              <a:rPr lang="ru-RU" sz="1600" dirty="0">
                <a:solidFill>
                  <a:srgbClr val="FFFF00"/>
                </a:solidFill>
              </a:rPr>
              <a:t> </a:t>
            </a:r>
            <a:r>
              <a:rPr lang="ru-RU" sz="1600" dirty="0" err="1">
                <a:solidFill>
                  <a:srgbClr val="FFFF00"/>
                </a:solidFill>
              </a:rPr>
              <a:t>Діви</a:t>
            </a:r>
            <a:r>
              <a:rPr lang="ru-RU" sz="1600" dirty="0">
                <a:solidFill>
                  <a:srgbClr val="FFFF00"/>
                </a:solidFill>
              </a:rPr>
              <a:t> </a:t>
            </a:r>
            <a:r>
              <a:rPr lang="ru-RU" sz="1600" dirty="0" err="1">
                <a:solidFill>
                  <a:srgbClr val="FFFF00"/>
                </a:solidFill>
              </a:rPr>
              <a:t>Марії</a:t>
            </a:r>
            <a:r>
              <a:rPr lang="ru-RU" sz="1600" dirty="0">
                <a:solidFill>
                  <a:srgbClr val="FFFF00"/>
                </a:solidFill>
              </a:rPr>
              <a:t> 21 липня1800 року </a:t>
            </a:r>
            <a:r>
              <a:rPr lang="ru-RU" sz="1600" dirty="0" err="1">
                <a:solidFill>
                  <a:srgbClr val="FFFF00"/>
                </a:solidFill>
              </a:rPr>
              <a:t>був</a:t>
            </a:r>
            <a:r>
              <a:rPr lang="ru-RU" sz="1600" dirty="0">
                <a:solidFill>
                  <a:srgbClr val="FFFF00"/>
                </a:solidFill>
              </a:rPr>
              <a:t> </a:t>
            </a:r>
            <a:r>
              <a:rPr lang="ru-RU" sz="1600" dirty="0" err="1">
                <a:solidFill>
                  <a:srgbClr val="FFFF00"/>
                </a:solidFill>
              </a:rPr>
              <a:t>укладений</a:t>
            </a:r>
            <a:r>
              <a:rPr lang="ru-RU" sz="1600" dirty="0">
                <a:solidFill>
                  <a:srgbClr val="FFFF00"/>
                </a:solidFill>
              </a:rPr>
              <a:t> </a:t>
            </a:r>
            <a:r>
              <a:rPr lang="ru-RU" sz="1600" dirty="0" err="1">
                <a:solidFill>
                  <a:srgbClr val="FFFF00"/>
                </a:solidFill>
              </a:rPr>
              <a:t>шлюб</a:t>
            </a:r>
            <a:r>
              <a:rPr lang="ru-RU" sz="1600" dirty="0">
                <a:solidFill>
                  <a:srgbClr val="FFFF00"/>
                </a:solidFill>
              </a:rPr>
              <a:t> </a:t>
            </a:r>
            <a:r>
              <a:rPr lang="ru-RU" sz="1600" dirty="0" err="1">
                <a:solidFill>
                  <a:srgbClr val="FFFF00"/>
                </a:solidFill>
              </a:rPr>
              <a:t>єдиної</a:t>
            </a:r>
            <a:r>
              <a:rPr lang="ru-RU" sz="1600" dirty="0">
                <a:solidFill>
                  <a:srgbClr val="FFFF00"/>
                </a:solidFill>
              </a:rPr>
              <a:t> </a:t>
            </a:r>
            <a:r>
              <a:rPr lang="ru-RU" sz="1600" dirty="0" err="1">
                <a:solidFill>
                  <a:srgbClr val="FFFF00"/>
                </a:solidFill>
              </a:rPr>
              <a:t>доньки</a:t>
            </a:r>
            <a:r>
              <a:rPr lang="ru-RU" sz="1600" dirty="0">
                <a:solidFill>
                  <a:srgbClr val="FFFF00"/>
                </a:solidFill>
              </a:rPr>
              <a:t> </a:t>
            </a:r>
            <a:r>
              <a:rPr lang="ru-RU" sz="1600" dirty="0" err="1">
                <a:solidFill>
                  <a:srgbClr val="FFFF00"/>
                </a:solidFill>
              </a:rPr>
              <a:t>Валерії</a:t>
            </a:r>
            <a:r>
              <a:rPr lang="ru-RU" sz="1600" dirty="0">
                <a:solidFill>
                  <a:srgbClr val="FFFF00"/>
                </a:solidFill>
              </a:rPr>
              <a:t> нового </a:t>
            </a:r>
            <a:r>
              <a:rPr lang="ru-RU" sz="1600" dirty="0" err="1">
                <a:solidFill>
                  <a:srgbClr val="FFFF00"/>
                </a:solidFill>
              </a:rPr>
              <a:t>власника</a:t>
            </a:r>
            <a:r>
              <a:rPr lang="ru-RU" sz="1600" dirty="0">
                <a:solidFill>
                  <a:srgbClr val="FFFF00"/>
                </a:solidFill>
              </a:rPr>
              <a:t> </a:t>
            </a:r>
            <a:r>
              <a:rPr lang="ru-RU" sz="1600" dirty="0" err="1">
                <a:solidFill>
                  <a:srgbClr val="FFFF00"/>
                </a:solidFill>
              </a:rPr>
              <a:t>міста</a:t>
            </a:r>
            <a:r>
              <a:rPr lang="ru-RU" sz="1600" dirty="0">
                <a:solidFill>
                  <a:srgbClr val="FFFF00"/>
                </a:solidFill>
              </a:rPr>
              <a:t> графа </a:t>
            </a:r>
            <a:r>
              <a:rPr lang="ru-RU" sz="1600" dirty="0" err="1">
                <a:solidFill>
                  <a:srgbClr val="FFFF00"/>
                </a:solidFill>
              </a:rPr>
              <a:t>Стройновського</a:t>
            </a:r>
            <a:r>
              <a:rPr lang="ru-RU" sz="1600" dirty="0">
                <a:solidFill>
                  <a:srgbClr val="FFFF00"/>
                </a:solidFill>
              </a:rPr>
              <a:t>, а у </a:t>
            </a:r>
            <a:r>
              <a:rPr lang="ru-RU" sz="1600" dirty="0" err="1">
                <a:solidFill>
                  <a:srgbClr val="FFFF00"/>
                </a:solidFill>
              </a:rPr>
              <a:t>травні</a:t>
            </a:r>
            <a:r>
              <a:rPr lang="ru-RU" sz="1600" dirty="0">
                <a:solidFill>
                  <a:srgbClr val="FFFF00"/>
                </a:solidFill>
              </a:rPr>
              <a:t> 1802 року костел </a:t>
            </a:r>
            <a:r>
              <a:rPr lang="ru-RU" sz="1600" dirty="0" err="1">
                <a:solidFill>
                  <a:srgbClr val="FFFF00"/>
                </a:solidFill>
              </a:rPr>
              <a:t>згорів</a:t>
            </a:r>
            <a:r>
              <a:rPr lang="ru-RU" sz="1600" dirty="0">
                <a:solidFill>
                  <a:srgbClr val="FFFF00"/>
                </a:solidFill>
              </a:rPr>
              <a:t>. У 1808 </a:t>
            </a:r>
            <a:r>
              <a:rPr lang="ru-RU" sz="1600" dirty="0" err="1">
                <a:solidFill>
                  <a:srgbClr val="FFFF00"/>
                </a:solidFill>
              </a:rPr>
              <a:t>році</a:t>
            </a:r>
            <a:r>
              <a:rPr lang="ru-RU" sz="1600" dirty="0">
                <a:solidFill>
                  <a:srgbClr val="FFFF00"/>
                </a:solidFill>
              </a:rPr>
              <a:t>  </a:t>
            </a:r>
            <a:r>
              <a:rPr lang="ru-RU" sz="1600" dirty="0" err="1">
                <a:solidFill>
                  <a:srgbClr val="FFFF00"/>
                </a:solidFill>
              </a:rPr>
              <a:t>Валерій</a:t>
            </a:r>
            <a:r>
              <a:rPr lang="ru-RU" sz="1600" dirty="0">
                <a:solidFill>
                  <a:srgbClr val="FFFF00"/>
                </a:solidFill>
              </a:rPr>
              <a:t> </a:t>
            </a:r>
            <a:r>
              <a:rPr lang="ru-RU" sz="1600" dirty="0" err="1">
                <a:solidFill>
                  <a:srgbClr val="FFFF00"/>
                </a:solidFill>
              </a:rPr>
              <a:t>Стройновський</a:t>
            </a:r>
            <a:r>
              <a:rPr lang="ru-RU" sz="1600" dirty="0">
                <a:solidFill>
                  <a:srgbClr val="FFFF00"/>
                </a:solidFill>
              </a:rPr>
              <a:t> </a:t>
            </a:r>
            <a:r>
              <a:rPr lang="ru-RU" sz="1600" dirty="0" err="1">
                <a:solidFill>
                  <a:srgbClr val="FFFF00"/>
                </a:solidFill>
              </a:rPr>
              <a:t>збудував</a:t>
            </a:r>
            <a:r>
              <a:rPr lang="ru-RU" sz="1600" dirty="0">
                <a:solidFill>
                  <a:srgbClr val="FFFF00"/>
                </a:solidFill>
              </a:rPr>
              <a:t> </a:t>
            </a:r>
            <a:r>
              <a:rPr lang="ru-RU" sz="1600" dirty="0" err="1">
                <a:solidFill>
                  <a:srgbClr val="FFFF00"/>
                </a:solidFill>
              </a:rPr>
              <a:t>новий</a:t>
            </a:r>
            <a:r>
              <a:rPr lang="ru-RU" sz="1600" dirty="0">
                <a:solidFill>
                  <a:srgbClr val="FFFF00"/>
                </a:solidFill>
              </a:rPr>
              <a:t> </a:t>
            </a:r>
            <a:r>
              <a:rPr lang="ru-RU" sz="1600" dirty="0" err="1">
                <a:solidFill>
                  <a:srgbClr val="FFFF00"/>
                </a:solidFill>
              </a:rPr>
              <a:t>мурований</a:t>
            </a:r>
            <a:r>
              <a:rPr lang="ru-RU" sz="1600" dirty="0">
                <a:solidFill>
                  <a:srgbClr val="FFFF00"/>
                </a:solidFill>
              </a:rPr>
              <a:t> костел </a:t>
            </a:r>
            <a:r>
              <a:rPr lang="ru-RU" sz="1600" dirty="0" err="1">
                <a:solidFill>
                  <a:schemeClr val="tx2">
                    <a:lumMod val="90000"/>
                  </a:schemeClr>
                </a:solidFill>
              </a:rPr>
              <a:t>Віднайдення</a:t>
            </a:r>
            <a:r>
              <a:rPr lang="ru-RU" sz="1600" dirty="0">
                <a:solidFill>
                  <a:schemeClr val="tx2">
                    <a:lumMod val="90000"/>
                  </a:schemeClr>
                </a:solidFill>
              </a:rPr>
              <a:t> </a:t>
            </a:r>
            <a:r>
              <a:rPr lang="ru-RU" sz="1600" dirty="0" err="1">
                <a:solidFill>
                  <a:schemeClr val="tx2">
                    <a:lumMod val="90000"/>
                  </a:schemeClr>
                </a:solidFill>
              </a:rPr>
              <a:t>Чесного</a:t>
            </a:r>
            <a:r>
              <a:rPr lang="ru-RU" sz="1600" dirty="0">
                <a:solidFill>
                  <a:schemeClr val="tx2">
                    <a:lumMod val="90000"/>
                  </a:schemeClr>
                </a:solidFill>
              </a:rPr>
              <a:t> </a:t>
            </a:r>
            <a:r>
              <a:rPr lang="ru-RU" sz="1600" dirty="0" err="1">
                <a:solidFill>
                  <a:schemeClr val="tx2">
                    <a:lumMod val="90000"/>
                  </a:schemeClr>
                </a:solidFill>
              </a:rPr>
              <a:t>Хреста</a:t>
            </a:r>
            <a:r>
              <a:rPr lang="ru-RU" sz="1600" dirty="0">
                <a:solidFill>
                  <a:srgbClr val="FFFF00"/>
                </a:solidFill>
              </a:rPr>
              <a:t>. </a:t>
            </a:r>
            <a:r>
              <a:rPr lang="ru-RU" sz="1600" dirty="0" err="1">
                <a:solidFill>
                  <a:srgbClr val="FFFF00"/>
                </a:solidFill>
              </a:rPr>
              <a:t>Який</a:t>
            </a:r>
            <a:r>
              <a:rPr lang="ru-RU" sz="1600" dirty="0">
                <a:solidFill>
                  <a:srgbClr val="FFFF00"/>
                </a:solidFill>
              </a:rPr>
              <a:t> </a:t>
            </a:r>
            <a:r>
              <a:rPr lang="ru-RU" sz="1600" dirty="0" err="1">
                <a:solidFill>
                  <a:srgbClr val="FFFF00"/>
                </a:solidFill>
              </a:rPr>
              <a:t>консекрував</a:t>
            </a:r>
            <a:r>
              <a:rPr lang="ru-RU" sz="1600" dirty="0">
                <a:solidFill>
                  <a:srgbClr val="FFFF00"/>
                </a:solidFill>
              </a:rPr>
              <a:t> </a:t>
            </a:r>
            <a:r>
              <a:rPr lang="ru-RU" sz="1600" dirty="0" err="1">
                <a:solidFill>
                  <a:srgbClr val="FFFF00"/>
                </a:solidFill>
              </a:rPr>
              <a:t>єпископ</a:t>
            </a:r>
            <a:r>
              <a:rPr lang="ru-RU" sz="1600" dirty="0">
                <a:solidFill>
                  <a:srgbClr val="FFFF00"/>
                </a:solidFill>
              </a:rPr>
              <a:t> </a:t>
            </a:r>
            <a:r>
              <a:rPr lang="ru-RU" sz="1600" dirty="0" err="1">
                <a:solidFill>
                  <a:srgbClr val="FFFF00"/>
                </a:solidFill>
              </a:rPr>
              <a:t>Луцький</a:t>
            </a:r>
            <a:r>
              <a:rPr lang="ru-RU" sz="1600" dirty="0">
                <a:solidFill>
                  <a:srgbClr val="FFFF00"/>
                </a:solidFill>
              </a:rPr>
              <a:t> </a:t>
            </a:r>
            <a:r>
              <a:rPr lang="ru-RU" sz="1600" dirty="0" err="1">
                <a:solidFill>
                  <a:srgbClr val="FFFF00"/>
                </a:solidFill>
              </a:rPr>
              <a:t>Ієронім</a:t>
            </a:r>
            <a:r>
              <a:rPr lang="ru-RU" sz="1600" dirty="0">
                <a:solidFill>
                  <a:srgbClr val="FFFF00"/>
                </a:solidFill>
              </a:rPr>
              <a:t> </a:t>
            </a:r>
            <a:r>
              <a:rPr lang="ru-RU" sz="1600" dirty="0" err="1">
                <a:solidFill>
                  <a:srgbClr val="FFFF00"/>
                </a:solidFill>
              </a:rPr>
              <a:t>Стройновський</a:t>
            </a:r>
            <a:r>
              <a:rPr lang="ru-RU" sz="1600" dirty="0">
                <a:solidFill>
                  <a:srgbClr val="FFFF00"/>
                </a:solidFill>
              </a:rPr>
              <a:t>]. </a:t>
            </a:r>
            <a:endParaRPr lang="uk-UA" sz="1600" dirty="0">
              <a:solidFill>
                <a:srgbClr val="FFFF00"/>
              </a:solidFill>
            </a:endParaRPr>
          </a:p>
          <a:p>
            <a:r>
              <a:rPr lang="ru-RU" sz="1600" dirty="0">
                <a:solidFill>
                  <a:srgbClr val="FFFF00"/>
                </a:solidFill>
              </a:rPr>
              <a:t>У1872 </a:t>
            </a:r>
            <a:r>
              <a:rPr lang="ru-RU" sz="1600" dirty="0" err="1">
                <a:solidFill>
                  <a:srgbClr val="FFFF00"/>
                </a:solidFill>
              </a:rPr>
              <a:t>році</a:t>
            </a:r>
            <a:r>
              <a:rPr lang="ru-RU" sz="1600" dirty="0">
                <a:solidFill>
                  <a:srgbClr val="FFFF00"/>
                </a:solidFill>
              </a:rPr>
              <a:t>  у </a:t>
            </a:r>
            <a:r>
              <a:rPr lang="ru-RU" sz="1600" dirty="0" err="1">
                <a:solidFill>
                  <a:srgbClr val="FFFF00"/>
                </a:solidFill>
              </a:rPr>
              <a:t>місті</a:t>
            </a:r>
            <a:r>
              <a:rPr lang="ru-RU" sz="1600" dirty="0">
                <a:solidFill>
                  <a:srgbClr val="FFFF00"/>
                </a:solidFill>
              </a:rPr>
              <a:t> </a:t>
            </a:r>
            <a:r>
              <a:rPr lang="ru-RU" sz="1600" dirty="0" err="1">
                <a:solidFill>
                  <a:srgbClr val="FFFF00"/>
                </a:solidFill>
              </a:rPr>
              <a:t>сталася</a:t>
            </a:r>
            <a:r>
              <a:rPr lang="ru-RU" sz="1600" dirty="0">
                <a:solidFill>
                  <a:srgbClr val="FFFF00"/>
                </a:solidFill>
              </a:rPr>
              <a:t> </a:t>
            </a:r>
            <a:r>
              <a:rPr lang="ru-RU" sz="1600" dirty="0" err="1">
                <a:solidFill>
                  <a:srgbClr val="FFFF00"/>
                </a:solidFill>
              </a:rPr>
              <a:t>пожежа</a:t>
            </a:r>
            <a:r>
              <a:rPr lang="ru-RU" sz="1600" dirty="0">
                <a:solidFill>
                  <a:srgbClr val="FFFF00"/>
                </a:solidFill>
              </a:rPr>
              <a:t>, </a:t>
            </a:r>
            <a:r>
              <a:rPr lang="ru-RU" sz="1600" dirty="0" err="1">
                <a:solidFill>
                  <a:srgbClr val="FFFF00"/>
                </a:solidFill>
              </a:rPr>
              <a:t>внаслідок</a:t>
            </a:r>
            <a:r>
              <a:rPr lang="ru-RU" sz="1600" dirty="0">
                <a:solidFill>
                  <a:srgbClr val="FFFF00"/>
                </a:solidFill>
              </a:rPr>
              <a:t> </a:t>
            </a:r>
            <a:r>
              <a:rPr lang="ru-RU" sz="1600" dirty="0" err="1">
                <a:solidFill>
                  <a:srgbClr val="FFFF00"/>
                </a:solidFill>
              </a:rPr>
              <a:t>якої</a:t>
            </a:r>
            <a:r>
              <a:rPr lang="ru-RU" sz="1600" dirty="0">
                <a:solidFill>
                  <a:srgbClr val="FFFF00"/>
                </a:solidFill>
              </a:rPr>
              <a:t> </a:t>
            </a:r>
            <a:r>
              <a:rPr lang="ru-RU" sz="1600" dirty="0" err="1">
                <a:solidFill>
                  <a:srgbClr val="FFFF00"/>
                </a:solidFill>
              </a:rPr>
              <a:t>знищено</a:t>
            </a:r>
            <a:r>
              <a:rPr lang="ru-RU" sz="1600" dirty="0">
                <a:solidFill>
                  <a:srgbClr val="FFFF00"/>
                </a:solidFill>
              </a:rPr>
              <a:t> 226 </a:t>
            </a:r>
            <a:r>
              <a:rPr lang="ru-RU" sz="1600" dirty="0" err="1">
                <a:solidFill>
                  <a:srgbClr val="FFFF00"/>
                </a:solidFill>
              </a:rPr>
              <a:t>із</a:t>
            </a:r>
            <a:r>
              <a:rPr lang="ru-RU" sz="1600" dirty="0">
                <a:solidFill>
                  <a:srgbClr val="FFFF00"/>
                </a:solidFill>
              </a:rPr>
              <a:t> 356 </a:t>
            </a:r>
            <a:r>
              <a:rPr lang="ru-RU" sz="1600" dirty="0" err="1">
                <a:solidFill>
                  <a:srgbClr val="FFFF00"/>
                </a:solidFill>
              </a:rPr>
              <a:t>будинків</a:t>
            </a:r>
            <a:r>
              <a:rPr lang="ru-RU" sz="1600" dirty="0">
                <a:solidFill>
                  <a:srgbClr val="FFFF00"/>
                </a:solidFill>
              </a:rPr>
              <a:t>. </a:t>
            </a:r>
            <a:r>
              <a:rPr lang="ru-RU" sz="1600" dirty="0" err="1">
                <a:solidFill>
                  <a:srgbClr val="FFFF00"/>
                </a:solidFill>
              </a:rPr>
              <a:t>Швидше</a:t>
            </a:r>
            <a:r>
              <a:rPr lang="ru-RU" sz="1600" dirty="0">
                <a:solidFill>
                  <a:srgbClr val="FFFF00"/>
                </a:solidFill>
              </a:rPr>
              <a:t> за все </a:t>
            </a:r>
            <a:r>
              <a:rPr lang="ru-RU" sz="1600" dirty="0" err="1">
                <a:solidFill>
                  <a:srgbClr val="FFFF00"/>
                </a:solidFill>
              </a:rPr>
              <a:t>згоріла</a:t>
            </a:r>
            <a:r>
              <a:rPr lang="ru-RU" sz="1600" dirty="0">
                <a:solidFill>
                  <a:srgbClr val="FFFF00"/>
                </a:solidFill>
              </a:rPr>
              <a:t> </a:t>
            </a:r>
            <a:r>
              <a:rPr lang="ru-RU" sz="1600" dirty="0" err="1">
                <a:solidFill>
                  <a:srgbClr val="FFFF00"/>
                </a:solidFill>
              </a:rPr>
              <a:t>плебанія</a:t>
            </a:r>
            <a:r>
              <a:rPr lang="ru-RU" sz="1600" dirty="0">
                <a:solidFill>
                  <a:srgbClr val="FFFF00"/>
                </a:solidFill>
              </a:rPr>
              <a:t> та </a:t>
            </a:r>
            <a:r>
              <a:rPr lang="ru-RU" sz="1600" dirty="0" err="1">
                <a:solidFill>
                  <a:srgbClr val="FFFF00"/>
                </a:solidFill>
              </a:rPr>
              <a:t>був</a:t>
            </a:r>
            <a:r>
              <a:rPr lang="ru-RU" sz="1600" dirty="0">
                <a:solidFill>
                  <a:srgbClr val="FFFF00"/>
                </a:solidFill>
              </a:rPr>
              <a:t> </a:t>
            </a:r>
            <a:r>
              <a:rPr lang="ru-RU" sz="1600" dirty="0" err="1">
                <a:solidFill>
                  <a:srgbClr val="FFFF00"/>
                </a:solidFill>
              </a:rPr>
              <a:t>ушкоджений</a:t>
            </a:r>
            <a:r>
              <a:rPr lang="ru-RU" sz="1600" dirty="0">
                <a:solidFill>
                  <a:srgbClr val="FFFF00"/>
                </a:solidFill>
              </a:rPr>
              <a:t> костел. </a:t>
            </a:r>
          </a:p>
          <a:p>
            <a:r>
              <a:rPr lang="ru-RU" sz="1600" dirty="0">
                <a:solidFill>
                  <a:srgbClr val="FFFF00"/>
                </a:solidFill>
              </a:rPr>
              <a:t>1968 </a:t>
            </a:r>
            <a:r>
              <a:rPr lang="ru-RU" sz="1600" dirty="0" err="1">
                <a:solidFill>
                  <a:srgbClr val="FFFF00"/>
                </a:solidFill>
              </a:rPr>
              <a:t>році</a:t>
            </a:r>
            <a:r>
              <a:rPr lang="ru-RU" sz="1600" dirty="0">
                <a:solidFill>
                  <a:srgbClr val="FFFF00"/>
                </a:solidFill>
              </a:rPr>
              <a:t> за наказом </a:t>
            </a:r>
            <a:r>
              <a:rPr lang="ru-RU" sz="1600" dirty="0" err="1">
                <a:solidFill>
                  <a:srgbClr val="FFFF00"/>
                </a:solidFill>
              </a:rPr>
              <a:t>радянського</a:t>
            </a:r>
            <a:r>
              <a:rPr lang="ru-RU" sz="1600" dirty="0">
                <a:solidFill>
                  <a:srgbClr val="FFFF00"/>
                </a:solidFill>
              </a:rPr>
              <a:t> </a:t>
            </a:r>
            <a:r>
              <a:rPr lang="ru-RU" sz="1600" dirty="0" err="1">
                <a:solidFill>
                  <a:srgbClr val="FFFF00"/>
                </a:solidFill>
              </a:rPr>
              <a:t>партійного</a:t>
            </a:r>
            <a:r>
              <a:rPr lang="ru-RU" sz="1600" dirty="0">
                <a:solidFill>
                  <a:srgbClr val="FFFF00"/>
                </a:solidFill>
              </a:rPr>
              <a:t> </a:t>
            </a:r>
            <a:r>
              <a:rPr lang="ru-RU" sz="1600" dirty="0" err="1">
                <a:solidFill>
                  <a:srgbClr val="FFFF00"/>
                </a:solidFill>
              </a:rPr>
              <a:t>керівництва</a:t>
            </a:r>
            <a:r>
              <a:rPr lang="ru-RU" sz="1600" dirty="0">
                <a:solidFill>
                  <a:srgbClr val="FFFF00"/>
                </a:solidFill>
              </a:rPr>
              <a:t> костел </a:t>
            </a:r>
            <a:r>
              <a:rPr lang="ru-RU" sz="1600" dirty="0" err="1">
                <a:solidFill>
                  <a:srgbClr val="FFFF00"/>
                </a:solidFill>
              </a:rPr>
              <a:t>був</a:t>
            </a:r>
            <a:r>
              <a:rPr lang="ru-RU" sz="1600" dirty="0">
                <a:solidFill>
                  <a:srgbClr val="FFFF00"/>
                </a:solidFill>
              </a:rPr>
              <a:t> </a:t>
            </a:r>
            <a:r>
              <a:rPr lang="ru-RU" sz="1600" dirty="0" err="1">
                <a:solidFill>
                  <a:srgbClr val="FFFF00"/>
                </a:solidFill>
              </a:rPr>
              <a:t>підірваний</a:t>
            </a:r>
            <a:endParaRPr lang="uk-UA" sz="1600" dirty="0">
              <a:solidFill>
                <a:srgbClr val="FFFF00"/>
              </a:solidFill>
            </a:endParaRPr>
          </a:p>
        </p:txBody>
      </p:sp>
      <p:sp>
        <p:nvSpPr>
          <p:cNvPr id="1048616" name="Кнопка дії: повернутися назад 5">
            <a:hlinkClick r:id="rId4" action="ppaction://hlinksldjump" highlightClick="1"/>
          </p:cNvPr>
          <p:cNvSpPr/>
          <p:nvPr/>
        </p:nvSpPr>
        <p:spPr>
          <a:xfrm>
            <a:off x="5868144" y="6265087"/>
            <a:ext cx="1152128" cy="4407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097168" name="Рисунок 4"/>
          <p:cNvPicPr>
            <a:picLocks noChangeAspect="1"/>
          </p:cNvPicPr>
          <p:nvPr/>
        </p:nvPicPr>
        <p:blipFill>
          <a:blip r:embed="rId5"/>
          <a:stretch>
            <a:fillRect/>
          </a:stretch>
        </p:blipFill>
        <p:spPr>
          <a:xfrm>
            <a:off x="7103581" y="4748953"/>
            <a:ext cx="1882303" cy="192040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Прямоугольник 1"/>
          <p:cNvSpPr/>
          <p:nvPr/>
        </p:nvSpPr>
        <p:spPr>
          <a:xfrm>
            <a:off x="611560" y="620688"/>
            <a:ext cx="4572000" cy="4264279"/>
          </a:xfrm>
          <a:prstGeom prst="rect">
            <a:avLst/>
          </a:prstGeom>
        </p:spPr>
        <p:txBody>
          <a:bodyPr>
            <a:spAutoFit/>
          </a:bodyPr>
          <a:lstStyle/>
          <a:p>
            <a:r>
              <a:rPr lang="ru-RU" dirty="0" err="1">
                <a:solidFill>
                  <a:srgbClr val="FFFF00"/>
                </a:solidFill>
              </a:rPr>
              <a:t>Від</a:t>
            </a:r>
            <a:r>
              <a:rPr lang="ru-RU" dirty="0">
                <a:solidFill>
                  <a:srgbClr val="FFFF00"/>
                </a:solidFill>
              </a:rPr>
              <a:t> 2000 року </a:t>
            </a:r>
            <a:r>
              <a:rPr lang="ru-RU" dirty="0" err="1">
                <a:solidFill>
                  <a:srgbClr val="FFFF00"/>
                </a:solidFill>
              </a:rPr>
              <a:t>відновила</a:t>
            </a:r>
            <a:r>
              <a:rPr lang="ru-RU" dirty="0">
                <a:solidFill>
                  <a:srgbClr val="FFFF00"/>
                </a:solidFill>
              </a:rPr>
              <a:t> свою </a:t>
            </a:r>
            <a:r>
              <a:rPr lang="ru-RU" dirty="0" err="1">
                <a:solidFill>
                  <a:srgbClr val="FFFF00"/>
                </a:solidFill>
              </a:rPr>
              <a:t>діяльність</a:t>
            </a:r>
            <a:r>
              <a:rPr lang="ru-RU" dirty="0">
                <a:solidFill>
                  <a:srgbClr val="FFFF00"/>
                </a:solidFill>
              </a:rPr>
              <a:t> </a:t>
            </a:r>
            <a:r>
              <a:rPr lang="ru-RU" dirty="0" err="1">
                <a:solidFill>
                  <a:srgbClr val="FFFF00"/>
                </a:solidFill>
              </a:rPr>
              <a:t>римо-католицька</a:t>
            </a:r>
            <a:r>
              <a:rPr lang="ru-RU" dirty="0">
                <a:solidFill>
                  <a:srgbClr val="FFFF00"/>
                </a:solidFill>
              </a:rPr>
              <a:t> </a:t>
            </a:r>
            <a:r>
              <a:rPr lang="ru-RU" dirty="0" err="1">
                <a:solidFill>
                  <a:srgbClr val="FFFF00"/>
                </a:solidFill>
              </a:rPr>
              <a:t>парафія</a:t>
            </a:r>
            <a:r>
              <a:rPr lang="ru-RU" dirty="0">
                <a:solidFill>
                  <a:srgbClr val="FFFF00"/>
                </a:solidFill>
              </a:rPr>
              <a:t> </a:t>
            </a:r>
            <a:r>
              <a:rPr lang="ru-RU" dirty="0" err="1">
                <a:solidFill>
                  <a:srgbClr val="FFFF00"/>
                </a:solidFill>
              </a:rPr>
              <a:t>міста</a:t>
            </a:r>
            <a:r>
              <a:rPr lang="ru-RU" dirty="0">
                <a:solidFill>
                  <a:srgbClr val="FFFF00"/>
                </a:solidFill>
              </a:rPr>
              <a:t>. 5 </a:t>
            </a:r>
            <a:r>
              <a:rPr lang="ru-RU" dirty="0" err="1">
                <a:solidFill>
                  <a:srgbClr val="FFFF00"/>
                </a:solidFill>
              </a:rPr>
              <a:t>жовтня</a:t>
            </a:r>
            <a:r>
              <a:rPr lang="ru-RU" dirty="0">
                <a:solidFill>
                  <a:srgbClr val="FFFF00"/>
                </a:solidFill>
              </a:rPr>
              <a:t> 2019 року </a:t>
            </a:r>
            <a:r>
              <a:rPr lang="ru-RU" dirty="0" err="1">
                <a:solidFill>
                  <a:srgbClr val="FFFF00"/>
                </a:solidFill>
              </a:rPr>
              <a:t>завдяки</a:t>
            </a:r>
            <a:r>
              <a:rPr lang="ru-RU" dirty="0">
                <a:solidFill>
                  <a:srgbClr val="FFFF00"/>
                </a:solidFill>
              </a:rPr>
              <a:t> </a:t>
            </a:r>
            <a:r>
              <a:rPr lang="ru-RU" dirty="0" err="1">
                <a:solidFill>
                  <a:srgbClr val="FFFF00"/>
                </a:solidFill>
              </a:rPr>
              <a:t>спільній</a:t>
            </a:r>
            <a:r>
              <a:rPr lang="ru-RU" dirty="0">
                <a:solidFill>
                  <a:srgbClr val="FFFF00"/>
                </a:solidFill>
              </a:rPr>
              <a:t> </a:t>
            </a:r>
            <a:r>
              <a:rPr lang="ru-RU" dirty="0" err="1">
                <a:solidFill>
                  <a:srgbClr val="FFFF00"/>
                </a:solidFill>
              </a:rPr>
              <a:t>ініціативі</a:t>
            </a:r>
            <a:r>
              <a:rPr lang="ru-RU" dirty="0">
                <a:solidFill>
                  <a:srgbClr val="FFFF00"/>
                </a:solidFill>
              </a:rPr>
              <a:t> </a:t>
            </a:r>
            <a:r>
              <a:rPr lang="ru-RU" dirty="0" err="1">
                <a:solidFill>
                  <a:srgbClr val="FFFF00"/>
                </a:solidFill>
              </a:rPr>
              <a:t>місцевої</a:t>
            </a:r>
            <a:r>
              <a:rPr lang="ru-RU" dirty="0">
                <a:solidFill>
                  <a:srgbClr val="FFFF00"/>
                </a:solidFill>
              </a:rPr>
              <a:t> </a:t>
            </a:r>
            <a:r>
              <a:rPr lang="ru-RU" dirty="0" err="1">
                <a:solidFill>
                  <a:srgbClr val="FFFF00"/>
                </a:solidFill>
              </a:rPr>
              <a:t>влади</a:t>
            </a:r>
            <a:r>
              <a:rPr lang="ru-RU" dirty="0">
                <a:solidFill>
                  <a:srgbClr val="FFFF00"/>
                </a:solidFill>
              </a:rPr>
              <a:t> та «</a:t>
            </a:r>
            <a:r>
              <a:rPr lang="ru-RU" dirty="0" err="1">
                <a:solidFill>
                  <a:srgbClr val="FFFF00"/>
                </a:solidFill>
              </a:rPr>
              <a:t>Фундації</a:t>
            </a:r>
            <a:r>
              <a:rPr lang="ru-RU" dirty="0">
                <a:solidFill>
                  <a:srgbClr val="FFFF00"/>
                </a:solidFill>
              </a:rPr>
              <a:t> </a:t>
            </a:r>
            <a:r>
              <a:rPr lang="ru-RU" dirty="0" err="1">
                <a:solidFill>
                  <a:srgbClr val="FFFF00"/>
                </a:solidFill>
              </a:rPr>
              <a:t>Незалежності</a:t>
            </a:r>
            <a:r>
              <a:rPr lang="ru-RU" dirty="0">
                <a:solidFill>
                  <a:srgbClr val="FFFF00"/>
                </a:solidFill>
              </a:rPr>
              <a:t>» (</a:t>
            </a:r>
            <a:r>
              <a:rPr lang="ru-RU" dirty="0" err="1">
                <a:solidFill>
                  <a:srgbClr val="FFFF00"/>
                </a:solidFill>
              </a:rPr>
              <a:t>м.Люблін</a:t>
            </a:r>
            <a:r>
              <a:rPr lang="ru-RU" dirty="0">
                <a:solidFill>
                  <a:srgbClr val="FFFF00"/>
                </a:solidFill>
              </a:rPr>
              <a:t>) генерального консула </a:t>
            </a:r>
            <a:r>
              <a:rPr lang="ru-RU" dirty="0" err="1">
                <a:solidFill>
                  <a:srgbClr val="FFFF00"/>
                </a:solidFill>
              </a:rPr>
              <a:t>Республіки</a:t>
            </a:r>
            <a:r>
              <a:rPr lang="ru-RU" dirty="0">
                <a:solidFill>
                  <a:srgbClr val="FFFF00"/>
                </a:solidFill>
              </a:rPr>
              <a:t> </a:t>
            </a:r>
            <a:r>
              <a:rPr lang="ru-RU" dirty="0" err="1">
                <a:solidFill>
                  <a:srgbClr val="FFFF00"/>
                </a:solidFill>
              </a:rPr>
              <a:t>Польща</a:t>
            </a:r>
            <a:r>
              <a:rPr lang="ru-RU" dirty="0">
                <a:solidFill>
                  <a:srgbClr val="FFFF00"/>
                </a:solidFill>
              </a:rPr>
              <a:t> </a:t>
            </a:r>
            <a:r>
              <a:rPr lang="ru-RU" dirty="0" err="1">
                <a:solidFill>
                  <a:srgbClr val="FFFF00"/>
                </a:solidFill>
              </a:rPr>
              <a:t>було</a:t>
            </a:r>
            <a:r>
              <a:rPr lang="ru-RU" dirty="0">
                <a:solidFill>
                  <a:srgbClr val="FFFF00"/>
                </a:solidFill>
              </a:rPr>
              <a:t> </a:t>
            </a:r>
            <a:r>
              <a:rPr lang="ru-RU" dirty="0" err="1">
                <a:solidFill>
                  <a:srgbClr val="FFFF00"/>
                </a:solidFill>
              </a:rPr>
              <a:t>освячено</a:t>
            </a:r>
            <a:r>
              <a:rPr lang="ru-RU" dirty="0">
                <a:solidFill>
                  <a:srgbClr val="FFFF00"/>
                </a:solidFill>
              </a:rPr>
              <a:t> </a:t>
            </a:r>
            <a:r>
              <a:rPr lang="ru-RU" dirty="0" err="1">
                <a:solidFill>
                  <a:srgbClr val="FFFF00"/>
                </a:solidFill>
              </a:rPr>
              <a:t>пам'ятний</a:t>
            </a:r>
            <a:r>
              <a:rPr lang="ru-RU" dirty="0">
                <a:solidFill>
                  <a:srgbClr val="FFFF00"/>
                </a:solidFill>
              </a:rPr>
              <a:t> знак та </a:t>
            </a:r>
            <a:r>
              <a:rPr lang="ru-RU" dirty="0" err="1">
                <a:solidFill>
                  <a:srgbClr val="FFFF00"/>
                </a:solidFill>
              </a:rPr>
              <a:t>розпочато</a:t>
            </a:r>
            <a:r>
              <a:rPr lang="ru-RU" dirty="0">
                <a:solidFill>
                  <a:srgbClr val="FFFF00"/>
                </a:solidFill>
              </a:rPr>
              <a:t> </a:t>
            </a:r>
            <a:r>
              <a:rPr lang="ru-RU" dirty="0" err="1">
                <a:solidFill>
                  <a:srgbClr val="FFFF00"/>
                </a:solidFill>
              </a:rPr>
              <a:t>будівництво</a:t>
            </a:r>
            <a:r>
              <a:rPr lang="ru-RU" dirty="0">
                <a:solidFill>
                  <a:srgbClr val="FFFF00"/>
                </a:solidFill>
              </a:rPr>
              <a:t> </a:t>
            </a:r>
            <a:r>
              <a:rPr lang="ru-RU" dirty="0" err="1">
                <a:solidFill>
                  <a:srgbClr val="FFFF00"/>
                </a:solidFill>
              </a:rPr>
              <a:t>каплиці</a:t>
            </a:r>
            <a:r>
              <a:rPr lang="ru-RU" dirty="0">
                <a:solidFill>
                  <a:srgbClr val="FFFF00"/>
                </a:solidFill>
              </a:rPr>
              <a:t>.</a:t>
            </a:r>
            <a:r>
              <a:rPr lang="uk-UA" dirty="0">
                <a:solidFill>
                  <a:srgbClr val="FFFF00"/>
                </a:solidFill>
              </a:rPr>
              <a:t> 5 жовтня 2019 року єпископ </a:t>
            </a:r>
            <a:r>
              <a:rPr lang="uk-UA" dirty="0" err="1">
                <a:solidFill>
                  <a:srgbClr val="FFFF00"/>
                </a:solidFill>
              </a:rPr>
              <a:t>ординарій</a:t>
            </a:r>
            <a:r>
              <a:rPr lang="uk-UA" dirty="0">
                <a:solidFill>
                  <a:srgbClr val="FFFF00"/>
                </a:solidFill>
              </a:rPr>
              <a:t> Віталій </a:t>
            </a:r>
            <a:r>
              <a:rPr lang="uk-UA" dirty="0" err="1">
                <a:solidFill>
                  <a:srgbClr val="FFFF00"/>
                </a:solidFill>
              </a:rPr>
              <a:t>Скомаровський</a:t>
            </a:r>
            <a:r>
              <a:rPr lang="uk-UA" dirty="0">
                <a:solidFill>
                  <a:srgbClr val="FFFF00"/>
                </a:solidFill>
              </a:rPr>
              <a:t> освятив місце будівництва парафіяльної святині, а вже у 2021 р. розпочалося будівництво каплиці</a:t>
            </a:r>
          </a:p>
        </p:txBody>
      </p:sp>
      <p:pic>
        <p:nvPicPr>
          <p:cNvPr id="2097169" name="Picture 2"/>
          <p:cNvPicPr>
            <a:picLocks noChangeAspect="1" noChangeArrowheads="1"/>
          </p:cNvPicPr>
          <p:nvPr/>
        </p:nvPicPr>
        <p:blipFill>
          <a:blip r:embed="rId2" cstate="print"/>
          <a:srcRect/>
          <a:stretch>
            <a:fillRect/>
          </a:stretch>
        </p:blipFill>
        <p:spPr bwMode="auto">
          <a:xfrm>
            <a:off x="5183560" y="332656"/>
            <a:ext cx="3535848" cy="2651886"/>
          </a:xfrm>
          <a:prstGeom prst="rect">
            <a:avLst/>
          </a:prstGeom>
          <a:noFill/>
          <a:ln>
            <a:noFill/>
          </a:ln>
          <a:effectLst/>
        </p:spPr>
      </p:pic>
      <p:sp>
        <p:nvSpPr>
          <p:cNvPr id="1048618" name="Прямоугольник 2"/>
          <p:cNvSpPr/>
          <p:nvPr/>
        </p:nvSpPr>
        <p:spPr>
          <a:xfrm>
            <a:off x="5076056" y="3140968"/>
            <a:ext cx="3888432" cy="1365249"/>
          </a:xfrm>
          <a:prstGeom prst="rect">
            <a:avLst/>
          </a:prstGeom>
          <a:solidFill>
            <a:schemeClr val="bg2">
              <a:lumMod val="60000"/>
              <a:lumOff val="40000"/>
            </a:schemeClr>
          </a:solidFill>
        </p:spPr>
        <p:txBody>
          <a:bodyPr wrap="square">
            <a:spAutoFit/>
          </a:bodyPr>
          <a:lstStyle/>
          <a:p>
            <a:r>
              <a:rPr lang="uk-UA" dirty="0"/>
              <a:t>КАПЛИЦЯ ТА ПАМ’ЯТНИЙ ХРЕСТ НА МІСЦІ ЗНИЩЕНОГО КАТОЛИЦЬКОГО КЛАДОВИЩА</a:t>
            </a:r>
          </a:p>
          <a:p>
            <a:r>
              <a:rPr lang="uk-UA" sz="1400" i="1" dirty="0"/>
              <a:t>Фото Білик Олександри)</a:t>
            </a:r>
          </a:p>
        </p:txBody>
      </p:sp>
      <p:pic>
        <p:nvPicPr>
          <p:cNvPr id="2097170" name="Рисунок 4"/>
          <p:cNvPicPr>
            <a:picLocks noChangeAspect="1"/>
          </p:cNvPicPr>
          <p:nvPr/>
        </p:nvPicPr>
        <p:blipFill>
          <a:blip r:embed="rId3"/>
          <a:stretch>
            <a:fillRect/>
          </a:stretch>
        </p:blipFill>
        <p:spPr>
          <a:xfrm>
            <a:off x="6732240" y="4456981"/>
            <a:ext cx="2072820" cy="2095682"/>
          </a:xfrm>
          <a:prstGeom prst="rect">
            <a:avLst/>
          </a:prstGeom>
        </p:spPr>
      </p:pic>
      <p:sp>
        <p:nvSpPr>
          <p:cNvPr id="1048619" name="Кнопка дії: повернутися назад 6">
            <a:hlinkClick r:id="rId4" action="ppaction://hlinksldjump" highlightClick="1"/>
          </p:cNvPr>
          <p:cNvSpPr/>
          <p:nvPr/>
        </p:nvSpPr>
        <p:spPr>
          <a:xfrm>
            <a:off x="5436096" y="6304990"/>
            <a:ext cx="1152128" cy="4407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1" name="Picture 2"/>
          <p:cNvPicPr>
            <a:picLocks noChangeAspect="1" noChangeArrowheads="1"/>
          </p:cNvPicPr>
          <p:nvPr/>
        </p:nvPicPr>
        <p:blipFill>
          <a:blip r:embed="rId2" cstate="print"/>
          <a:srcRect/>
          <a:stretch>
            <a:fillRect/>
          </a:stretch>
        </p:blipFill>
        <p:spPr bwMode="auto">
          <a:xfrm>
            <a:off x="3779912" y="260648"/>
            <a:ext cx="5133203" cy="3865811"/>
          </a:xfrm>
          <a:prstGeom prst="rect">
            <a:avLst/>
          </a:prstGeom>
          <a:noFill/>
          <a:ln>
            <a:noFill/>
          </a:ln>
          <a:effectLst/>
        </p:spPr>
      </p:pic>
      <p:sp>
        <p:nvSpPr>
          <p:cNvPr id="1048620" name="Прямоугольник 1"/>
          <p:cNvSpPr/>
          <p:nvPr/>
        </p:nvSpPr>
        <p:spPr>
          <a:xfrm>
            <a:off x="3779912" y="4230439"/>
            <a:ext cx="2880320" cy="1860295"/>
          </a:xfrm>
          <a:prstGeom prst="rect">
            <a:avLst/>
          </a:prstGeom>
          <a:solidFill>
            <a:schemeClr val="bg2">
              <a:lumMod val="60000"/>
              <a:lumOff val="40000"/>
            </a:schemeClr>
          </a:solidFill>
        </p:spPr>
        <p:txBody>
          <a:bodyPr wrap="square">
            <a:spAutoFit/>
          </a:bodyPr>
          <a:lstStyle/>
          <a:p>
            <a:pPr algn="ctr"/>
            <a:r>
              <a:rPr lang="uk-UA" dirty="0"/>
              <a:t>ПЛЕБАНІЯ</a:t>
            </a:r>
            <a:endParaRPr lang="uk-UA" dirty="0">
              <a:solidFill>
                <a:srgbClr val="FFFF00"/>
              </a:solidFill>
            </a:endParaRPr>
          </a:p>
          <a:p>
            <a:r>
              <a:rPr lang="uk-UA" dirty="0"/>
              <a:t>(</a:t>
            </a:r>
            <a:r>
              <a:rPr lang="uk-UA" i="1" dirty="0"/>
              <a:t>фото з особистого архіву </a:t>
            </a:r>
          </a:p>
          <a:p>
            <a:r>
              <a:rPr lang="uk-UA" i="1" dirty="0"/>
              <a:t>Білик Олександри</a:t>
            </a:r>
            <a:r>
              <a:rPr lang="uk-UA" dirty="0"/>
              <a:t>)</a:t>
            </a:r>
          </a:p>
          <a:p>
            <a:r>
              <a:rPr lang="uk-UA" dirty="0"/>
              <a:t> </a:t>
            </a:r>
          </a:p>
        </p:txBody>
      </p:sp>
      <p:sp>
        <p:nvSpPr>
          <p:cNvPr id="1048621" name="Прямоугольник 2"/>
          <p:cNvSpPr/>
          <p:nvPr/>
        </p:nvSpPr>
        <p:spPr>
          <a:xfrm>
            <a:off x="251520" y="156668"/>
            <a:ext cx="3528392" cy="8210295"/>
          </a:xfrm>
          <a:prstGeom prst="rect">
            <a:avLst/>
          </a:prstGeom>
        </p:spPr>
        <p:txBody>
          <a:bodyPr wrap="square">
            <a:spAutoFit/>
          </a:bodyPr>
          <a:lstStyle/>
          <a:p>
            <a:r>
              <a:rPr lang="ru-RU" dirty="0" err="1">
                <a:solidFill>
                  <a:schemeClr val="tx2">
                    <a:lumMod val="90000"/>
                  </a:schemeClr>
                </a:solidFill>
              </a:rPr>
              <a:t>Плебанія</a:t>
            </a:r>
            <a:r>
              <a:rPr lang="ru-RU" dirty="0">
                <a:solidFill>
                  <a:schemeClr val="tx2">
                    <a:lumMod val="90000"/>
                  </a:schemeClr>
                </a:solidFill>
              </a:rPr>
              <a:t> костелу </a:t>
            </a:r>
            <a:r>
              <a:rPr lang="ru-RU" dirty="0" err="1">
                <a:solidFill>
                  <a:schemeClr val="tx2">
                    <a:lumMod val="90000"/>
                  </a:schemeClr>
                </a:solidFill>
              </a:rPr>
              <a:t>Діви</a:t>
            </a:r>
            <a:r>
              <a:rPr lang="ru-RU" dirty="0">
                <a:solidFill>
                  <a:schemeClr val="tx2">
                    <a:lumMod val="90000"/>
                  </a:schemeClr>
                </a:solidFill>
              </a:rPr>
              <a:t> </a:t>
            </a:r>
            <a:r>
              <a:rPr lang="ru-RU" dirty="0" err="1">
                <a:solidFill>
                  <a:schemeClr val="tx2">
                    <a:lumMod val="90000"/>
                  </a:schemeClr>
                </a:solidFill>
              </a:rPr>
              <a:t>Марії</a:t>
            </a:r>
            <a:r>
              <a:rPr lang="ru-RU" dirty="0">
                <a:solidFill>
                  <a:schemeClr val="tx2">
                    <a:lumMod val="90000"/>
                  </a:schemeClr>
                </a:solidFill>
              </a:rPr>
              <a:t> та </a:t>
            </a:r>
            <a:r>
              <a:rPr lang="ru-RU" dirty="0" err="1">
                <a:solidFill>
                  <a:schemeClr val="tx2">
                    <a:lumMod val="90000"/>
                  </a:schemeClr>
                </a:solidFill>
              </a:rPr>
              <a:t>Віднайдення</a:t>
            </a:r>
            <a:r>
              <a:rPr lang="ru-RU" dirty="0">
                <a:solidFill>
                  <a:schemeClr val="tx2">
                    <a:lumMod val="90000"/>
                  </a:schemeClr>
                </a:solidFill>
              </a:rPr>
              <a:t> </a:t>
            </a:r>
            <a:r>
              <a:rPr lang="ru-RU" dirty="0" err="1">
                <a:solidFill>
                  <a:schemeClr val="tx2">
                    <a:lumMod val="90000"/>
                  </a:schemeClr>
                </a:solidFill>
              </a:rPr>
              <a:t>Чесного</a:t>
            </a:r>
            <a:r>
              <a:rPr lang="ru-RU" dirty="0">
                <a:solidFill>
                  <a:schemeClr val="tx2">
                    <a:lumMod val="90000"/>
                  </a:schemeClr>
                </a:solidFill>
              </a:rPr>
              <a:t> </a:t>
            </a:r>
            <a:r>
              <a:rPr lang="ru-RU" dirty="0" err="1">
                <a:solidFill>
                  <a:schemeClr val="tx2">
                    <a:lumMod val="90000"/>
                  </a:schemeClr>
                </a:solidFill>
              </a:rPr>
              <a:t>Хреста</a:t>
            </a:r>
            <a:endParaRPr lang="ru-RU" dirty="0">
              <a:solidFill>
                <a:schemeClr val="tx2">
                  <a:lumMod val="90000"/>
                </a:schemeClr>
              </a:solidFill>
            </a:endParaRPr>
          </a:p>
          <a:p>
            <a:r>
              <a:rPr lang="ru-RU" dirty="0" err="1">
                <a:solidFill>
                  <a:srgbClr val="FFFF00"/>
                </a:solidFill>
              </a:rPr>
              <a:t>Оскільки</a:t>
            </a:r>
            <a:r>
              <a:rPr lang="ru-RU" dirty="0">
                <a:solidFill>
                  <a:srgbClr val="FFFF00"/>
                </a:solidFill>
              </a:rPr>
              <a:t> </a:t>
            </a:r>
            <a:r>
              <a:rPr lang="ru-RU" dirty="0" err="1">
                <a:solidFill>
                  <a:srgbClr val="FFFF00"/>
                </a:solidFill>
              </a:rPr>
              <a:t>плебанія</a:t>
            </a:r>
            <a:r>
              <a:rPr lang="ru-RU" dirty="0">
                <a:solidFill>
                  <a:srgbClr val="FFFF00"/>
                </a:solidFill>
              </a:rPr>
              <a:t> </a:t>
            </a:r>
            <a:r>
              <a:rPr lang="ru-RU" dirty="0" err="1">
                <a:solidFill>
                  <a:srgbClr val="FFFF00"/>
                </a:solidFill>
              </a:rPr>
              <a:t>розташовувалася</a:t>
            </a:r>
            <a:r>
              <a:rPr lang="ru-RU" dirty="0">
                <a:solidFill>
                  <a:srgbClr val="FFFF00"/>
                </a:solidFill>
              </a:rPr>
              <a:t> </a:t>
            </a:r>
            <a:r>
              <a:rPr lang="ru-RU" dirty="0" err="1">
                <a:solidFill>
                  <a:srgbClr val="FFFF00"/>
                </a:solidFill>
              </a:rPr>
              <a:t>біля</a:t>
            </a:r>
            <a:r>
              <a:rPr lang="ru-RU" dirty="0">
                <a:solidFill>
                  <a:srgbClr val="FFFF00"/>
                </a:solidFill>
              </a:rPr>
              <a:t> костелу, то перша </a:t>
            </a:r>
            <a:r>
              <a:rPr lang="ru-RU" dirty="0" err="1">
                <a:solidFill>
                  <a:srgbClr val="FFFF00"/>
                </a:solidFill>
              </a:rPr>
              <a:t>її</a:t>
            </a:r>
            <a:r>
              <a:rPr lang="ru-RU" dirty="0">
                <a:solidFill>
                  <a:srgbClr val="FFFF00"/>
                </a:solidFill>
              </a:rPr>
              <a:t> </a:t>
            </a:r>
            <a:r>
              <a:rPr lang="ru-RU" dirty="0" err="1">
                <a:solidFill>
                  <a:srgbClr val="FFFF00"/>
                </a:solidFill>
              </a:rPr>
              <a:t>споруда</a:t>
            </a:r>
            <a:r>
              <a:rPr lang="ru-RU" dirty="0">
                <a:solidFill>
                  <a:srgbClr val="FFFF00"/>
                </a:solidFill>
              </a:rPr>
              <a:t>, </a:t>
            </a:r>
            <a:r>
              <a:rPr lang="ru-RU" dirty="0" err="1">
                <a:solidFill>
                  <a:srgbClr val="FFFF00"/>
                </a:solidFill>
              </a:rPr>
              <a:t>швидше</a:t>
            </a:r>
            <a:r>
              <a:rPr lang="ru-RU" dirty="0">
                <a:solidFill>
                  <a:srgbClr val="FFFF00"/>
                </a:solidFill>
              </a:rPr>
              <a:t> за все, </a:t>
            </a:r>
            <a:r>
              <a:rPr lang="ru-RU" dirty="0" err="1">
                <a:solidFill>
                  <a:srgbClr val="FFFF00"/>
                </a:solidFill>
              </a:rPr>
              <a:t>згоріла</a:t>
            </a:r>
            <a:r>
              <a:rPr lang="ru-RU" dirty="0">
                <a:solidFill>
                  <a:srgbClr val="FFFF00"/>
                </a:solidFill>
              </a:rPr>
              <a:t> </a:t>
            </a:r>
            <a:r>
              <a:rPr lang="ru-RU" dirty="0" err="1">
                <a:solidFill>
                  <a:srgbClr val="FFFF00"/>
                </a:solidFill>
              </a:rPr>
              <a:t>під</a:t>
            </a:r>
            <a:r>
              <a:rPr lang="ru-RU" dirty="0">
                <a:solidFill>
                  <a:srgbClr val="FFFF00"/>
                </a:solidFill>
              </a:rPr>
              <a:t> час </a:t>
            </a:r>
            <a:r>
              <a:rPr lang="ru-RU" dirty="0" err="1">
                <a:solidFill>
                  <a:srgbClr val="FFFF00"/>
                </a:solidFill>
              </a:rPr>
              <a:t>великої</a:t>
            </a:r>
            <a:r>
              <a:rPr lang="ru-RU" dirty="0">
                <a:solidFill>
                  <a:srgbClr val="FFFF00"/>
                </a:solidFill>
              </a:rPr>
              <a:t> </a:t>
            </a:r>
            <a:r>
              <a:rPr lang="ru-RU" dirty="0" err="1">
                <a:solidFill>
                  <a:srgbClr val="FFFF00"/>
                </a:solidFill>
              </a:rPr>
              <a:t>пожежі</a:t>
            </a:r>
            <a:r>
              <a:rPr lang="ru-RU" dirty="0">
                <a:solidFill>
                  <a:srgbClr val="FFFF00"/>
                </a:solidFill>
              </a:rPr>
              <a:t>, </a:t>
            </a:r>
            <a:r>
              <a:rPr lang="ru-RU" dirty="0" err="1">
                <a:solidFill>
                  <a:srgbClr val="FFFF00"/>
                </a:solidFill>
              </a:rPr>
              <a:t>що</a:t>
            </a:r>
            <a:r>
              <a:rPr lang="ru-RU" dirty="0">
                <a:solidFill>
                  <a:srgbClr val="FFFF00"/>
                </a:solidFill>
              </a:rPr>
              <a:t> </a:t>
            </a:r>
            <a:r>
              <a:rPr lang="ru-RU" dirty="0" err="1">
                <a:solidFill>
                  <a:srgbClr val="FFFF00"/>
                </a:solidFill>
              </a:rPr>
              <a:t>охопила</a:t>
            </a:r>
            <a:r>
              <a:rPr lang="ru-RU" dirty="0">
                <a:solidFill>
                  <a:srgbClr val="FFFF00"/>
                </a:solidFill>
              </a:rPr>
              <a:t> центр </a:t>
            </a:r>
            <a:r>
              <a:rPr lang="ru-RU" dirty="0" err="1">
                <a:solidFill>
                  <a:srgbClr val="FFFF00"/>
                </a:solidFill>
              </a:rPr>
              <a:t>міста</a:t>
            </a:r>
            <a:r>
              <a:rPr lang="ru-RU" dirty="0">
                <a:solidFill>
                  <a:srgbClr val="FFFF00"/>
                </a:solidFill>
              </a:rPr>
              <a:t> 1802 </a:t>
            </a:r>
            <a:r>
              <a:rPr lang="ru-RU" dirty="0" err="1">
                <a:solidFill>
                  <a:srgbClr val="FFFF00"/>
                </a:solidFill>
              </a:rPr>
              <a:t>році</a:t>
            </a:r>
            <a:r>
              <a:rPr lang="ru-RU" dirty="0">
                <a:solidFill>
                  <a:srgbClr val="FFFF00"/>
                </a:solidFill>
              </a:rPr>
              <a:t>. </a:t>
            </a:r>
            <a:r>
              <a:rPr lang="ru-RU" dirty="0" err="1">
                <a:solidFill>
                  <a:srgbClr val="FFFF00"/>
                </a:solidFill>
              </a:rPr>
              <a:t>Така</a:t>
            </a:r>
            <a:r>
              <a:rPr lang="ru-RU" dirty="0">
                <a:solidFill>
                  <a:srgbClr val="FFFF00"/>
                </a:solidFill>
              </a:rPr>
              <a:t> ж доля </a:t>
            </a:r>
            <a:r>
              <a:rPr lang="ru-RU" dirty="0" err="1">
                <a:solidFill>
                  <a:srgbClr val="FFFF00"/>
                </a:solidFill>
              </a:rPr>
              <a:t>спіткала</a:t>
            </a:r>
            <a:r>
              <a:rPr lang="ru-RU" dirty="0">
                <a:solidFill>
                  <a:srgbClr val="FFFF00"/>
                </a:solidFill>
              </a:rPr>
              <a:t> </a:t>
            </a:r>
            <a:r>
              <a:rPr lang="ru-RU" dirty="0" err="1">
                <a:solidFill>
                  <a:srgbClr val="FFFF00"/>
                </a:solidFill>
              </a:rPr>
              <a:t>відбудовану</a:t>
            </a:r>
            <a:r>
              <a:rPr lang="ru-RU" dirty="0">
                <a:solidFill>
                  <a:srgbClr val="FFFF00"/>
                </a:solidFill>
              </a:rPr>
              <a:t> </a:t>
            </a:r>
            <a:r>
              <a:rPr lang="ru-RU" dirty="0" err="1">
                <a:solidFill>
                  <a:srgbClr val="FFFF00"/>
                </a:solidFill>
              </a:rPr>
              <a:t>плебанію</a:t>
            </a:r>
            <a:r>
              <a:rPr lang="ru-RU" dirty="0">
                <a:solidFill>
                  <a:srgbClr val="FFFF00"/>
                </a:solidFill>
              </a:rPr>
              <a:t> </a:t>
            </a:r>
            <a:r>
              <a:rPr lang="ru-RU" dirty="0" err="1">
                <a:solidFill>
                  <a:srgbClr val="FFFF00"/>
                </a:solidFill>
              </a:rPr>
              <a:t>котра</a:t>
            </a:r>
            <a:r>
              <a:rPr lang="ru-RU" dirty="0">
                <a:solidFill>
                  <a:srgbClr val="FFFF00"/>
                </a:solidFill>
              </a:rPr>
              <a:t> </a:t>
            </a:r>
            <a:r>
              <a:rPr lang="ru-RU" dirty="0" err="1">
                <a:solidFill>
                  <a:srgbClr val="FFFF00"/>
                </a:solidFill>
              </a:rPr>
              <a:t>під</a:t>
            </a:r>
            <a:r>
              <a:rPr lang="ru-RU" dirty="0">
                <a:solidFill>
                  <a:srgbClr val="FFFF00"/>
                </a:solidFill>
              </a:rPr>
              <a:t> час </a:t>
            </a:r>
            <a:r>
              <a:rPr lang="ru-RU" dirty="0" err="1">
                <a:solidFill>
                  <a:srgbClr val="FFFF00"/>
                </a:solidFill>
              </a:rPr>
              <a:t>чергової</a:t>
            </a:r>
            <a:r>
              <a:rPr lang="ru-RU" dirty="0">
                <a:solidFill>
                  <a:srgbClr val="FFFF00"/>
                </a:solidFill>
              </a:rPr>
              <a:t> </a:t>
            </a:r>
            <a:r>
              <a:rPr lang="ru-RU" dirty="0" err="1">
                <a:solidFill>
                  <a:srgbClr val="FFFF00"/>
                </a:solidFill>
              </a:rPr>
              <a:t>пожежі</a:t>
            </a:r>
            <a:r>
              <a:rPr lang="ru-RU" dirty="0">
                <a:solidFill>
                  <a:srgbClr val="FFFF00"/>
                </a:solidFill>
              </a:rPr>
              <a:t> 1872 року </a:t>
            </a:r>
            <a:r>
              <a:rPr lang="ru-RU" dirty="0" err="1">
                <a:solidFill>
                  <a:srgbClr val="FFFF00"/>
                </a:solidFill>
              </a:rPr>
              <a:t>теж</a:t>
            </a:r>
            <a:r>
              <a:rPr lang="ru-RU" dirty="0">
                <a:solidFill>
                  <a:srgbClr val="FFFF00"/>
                </a:solidFill>
              </a:rPr>
              <a:t> </a:t>
            </a:r>
            <a:r>
              <a:rPr lang="ru-RU" dirty="0" err="1">
                <a:solidFill>
                  <a:srgbClr val="FFFF00"/>
                </a:solidFill>
              </a:rPr>
              <a:t>постраждала</a:t>
            </a:r>
            <a:r>
              <a:rPr lang="ru-RU" dirty="0">
                <a:solidFill>
                  <a:srgbClr val="FFFF00"/>
                </a:solidFill>
              </a:rPr>
              <a:t>.</a:t>
            </a:r>
          </a:p>
          <a:p>
            <a:r>
              <a:rPr lang="ru-RU" dirty="0" err="1">
                <a:solidFill>
                  <a:srgbClr val="FFFF00"/>
                </a:solidFill>
              </a:rPr>
              <a:t>Після</a:t>
            </a:r>
            <a:r>
              <a:rPr lang="ru-RU" dirty="0">
                <a:solidFill>
                  <a:srgbClr val="FFFF00"/>
                </a:solidFill>
              </a:rPr>
              <a:t> </a:t>
            </a:r>
            <a:r>
              <a:rPr lang="ru-RU" dirty="0" err="1">
                <a:solidFill>
                  <a:srgbClr val="FFFF00"/>
                </a:solidFill>
              </a:rPr>
              <a:t>відновлення</a:t>
            </a:r>
            <a:r>
              <a:rPr lang="ru-RU" dirty="0">
                <a:solidFill>
                  <a:srgbClr val="FFFF00"/>
                </a:solidFill>
              </a:rPr>
              <a:t> </a:t>
            </a:r>
            <a:r>
              <a:rPr lang="ru-RU" dirty="0" err="1">
                <a:solidFill>
                  <a:srgbClr val="FFFF00"/>
                </a:solidFill>
              </a:rPr>
              <a:t>польського</a:t>
            </a:r>
            <a:r>
              <a:rPr lang="ru-RU" dirty="0">
                <a:solidFill>
                  <a:srgbClr val="FFFF00"/>
                </a:solidFill>
              </a:rPr>
              <a:t> </a:t>
            </a:r>
            <a:r>
              <a:rPr lang="ru-RU" dirty="0" err="1">
                <a:solidFill>
                  <a:srgbClr val="FFFF00"/>
                </a:solidFill>
              </a:rPr>
              <a:t>панування</a:t>
            </a:r>
            <a:r>
              <a:rPr lang="ru-RU" dirty="0">
                <a:solidFill>
                  <a:srgbClr val="FFFF00"/>
                </a:solidFill>
              </a:rPr>
              <a:t> над </a:t>
            </a:r>
            <a:r>
              <a:rPr lang="ru-RU" dirty="0" err="1">
                <a:solidFill>
                  <a:srgbClr val="FFFF00"/>
                </a:solidFill>
              </a:rPr>
              <a:t>Волинню</a:t>
            </a:r>
            <a:r>
              <a:rPr lang="ru-RU" dirty="0">
                <a:solidFill>
                  <a:srgbClr val="FFFF00"/>
                </a:solidFill>
              </a:rPr>
              <a:t> </a:t>
            </a:r>
            <a:r>
              <a:rPr lang="ru-RU" dirty="0" err="1">
                <a:solidFill>
                  <a:srgbClr val="FFFF00"/>
                </a:solidFill>
              </a:rPr>
              <a:t>новий</a:t>
            </a:r>
            <a:r>
              <a:rPr lang="ru-RU" dirty="0">
                <a:solidFill>
                  <a:srgbClr val="FFFF00"/>
                </a:solidFill>
              </a:rPr>
              <a:t> </a:t>
            </a:r>
            <a:r>
              <a:rPr lang="ru-RU" dirty="0" err="1">
                <a:solidFill>
                  <a:srgbClr val="FFFF00"/>
                </a:solidFill>
              </a:rPr>
              <a:t>будинок</a:t>
            </a:r>
            <a:r>
              <a:rPr lang="ru-RU" dirty="0">
                <a:solidFill>
                  <a:srgbClr val="FFFF00"/>
                </a:solidFill>
              </a:rPr>
              <a:t> </a:t>
            </a:r>
            <a:r>
              <a:rPr lang="ru-RU" dirty="0" err="1">
                <a:solidFill>
                  <a:srgbClr val="FFFF00"/>
                </a:solidFill>
              </a:rPr>
              <a:t>ксьондза</a:t>
            </a:r>
            <a:r>
              <a:rPr lang="ru-RU" dirty="0">
                <a:solidFill>
                  <a:srgbClr val="FFFF00"/>
                </a:solidFill>
              </a:rPr>
              <a:t> </a:t>
            </a:r>
            <a:r>
              <a:rPr lang="ru-RU" dirty="0" err="1">
                <a:solidFill>
                  <a:srgbClr val="FFFF00"/>
                </a:solidFill>
              </a:rPr>
              <a:t>будується</a:t>
            </a:r>
            <a:r>
              <a:rPr lang="ru-RU" dirty="0">
                <a:solidFill>
                  <a:srgbClr val="FFFF00"/>
                </a:solidFill>
              </a:rPr>
              <a:t> за костелом.</a:t>
            </a:r>
          </a:p>
          <a:p>
            <a:r>
              <a:rPr lang="ru-RU" dirty="0">
                <a:solidFill>
                  <a:srgbClr val="FFFF00"/>
                </a:solidFill>
              </a:rPr>
              <a:t>У </a:t>
            </a:r>
            <a:r>
              <a:rPr lang="ru-RU" dirty="0" err="1">
                <a:solidFill>
                  <a:srgbClr val="FFFF00"/>
                </a:solidFill>
              </a:rPr>
              <a:t>складних</a:t>
            </a:r>
            <a:r>
              <a:rPr lang="ru-RU" dirty="0">
                <a:solidFill>
                  <a:srgbClr val="FFFF00"/>
                </a:solidFill>
              </a:rPr>
              <a:t> </a:t>
            </a:r>
            <a:r>
              <a:rPr lang="ru-RU" dirty="0" err="1">
                <a:solidFill>
                  <a:srgbClr val="FFFF00"/>
                </a:solidFill>
              </a:rPr>
              <a:t>умовах</a:t>
            </a:r>
            <a:r>
              <a:rPr lang="ru-RU" dirty="0">
                <a:solidFill>
                  <a:srgbClr val="FFFF00"/>
                </a:solidFill>
              </a:rPr>
              <a:t> </a:t>
            </a:r>
            <a:r>
              <a:rPr lang="ru-RU" dirty="0" err="1">
                <a:solidFill>
                  <a:srgbClr val="FFFF00"/>
                </a:solidFill>
              </a:rPr>
              <a:t>повоєнного</a:t>
            </a:r>
            <a:r>
              <a:rPr lang="ru-RU" dirty="0">
                <a:solidFill>
                  <a:srgbClr val="FFFF00"/>
                </a:solidFill>
              </a:rPr>
              <a:t> </a:t>
            </a:r>
            <a:r>
              <a:rPr lang="ru-RU" dirty="0" err="1">
                <a:solidFill>
                  <a:srgbClr val="FFFF00"/>
                </a:solidFill>
              </a:rPr>
              <a:t>життя</a:t>
            </a:r>
            <a:r>
              <a:rPr lang="ru-RU" dirty="0">
                <a:solidFill>
                  <a:srgbClr val="FFFF00"/>
                </a:solidFill>
              </a:rPr>
              <a:t> </a:t>
            </a:r>
            <a:r>
              <a:rPr lang="ru-RU" dirty="0" err="1">
                <a:solidFill>
                  <a:srgbClr val="FFFF00"/>
                </a:solidFill>
              </a:rPr>
              <a:t>плебанію</a:t>
            </a:r>
            <a:r>
              <a:rPr lang="ru-RU" dirty="0">
                <a:solidFill>
                  <a:srgbClr val="FFFF00"/>
                </a:solidFill>
              </a:rPr>
              <a:t> </a:t>
            </a:r>
            <a:r>
              <a:rPr lang="ru-RU" dirty="0" err="1">
                <a:solidFill>
                  <a:srgbClr val="FFFF00"/>
                </a:solidFill>
              </a:rPr>
              <a:t>пристосували</a:t>
            </a:r>
            <a:r>
              <a:rPr lang="ru-RU" dirty="0">
                <a:solidFill>
                  <a:srgbClr val="FFFF00"/>
                </a:solidFill>
              </a:rPr>
              <a:t> </a:t>
            </a:r>
            <a:r>
              <a:rPr lang="ru-RU" dirty="0" err="1">
                <a:solidFill>
                  <a:srgbClr val="FFFF00"/>
                </a:solidFill>
              </a:rPr>
              <a:t>під</a:t>
            </a:r>
            <a:r>
              <a:rPr lang="ru-RU" dirty="0">
                <a:solidFill>
                  <a:srgbClr val="FFFF00"/>
                </a:solidFill>
              </a:rPr>
              <a:t> </a:t>
            </a:r>
            <a:r>
              <a:rPr lang="ru-RU" dirty="0" err="1">
                <a:solidFill>
                  <a:srgbClr val="FFFF00"/>
                </a:solidFill>
              </a:rPr>
              <a:t>адміністративну</a:t>
            </a:r>
            <a:r>
              <a:rPr lang="ru-RU" dirty="0">
                <a:solidFill>
                  <a:srgbClr val="FFFF00"/>
                </a:solidFill>
              </a:rPr>
              <a:t> </a:t>
            </a:r>
            <a:r>
              <a:rPr lang="ru-RU" dirty="0" err="1">
                <a:solidFill>
                  <a:srgbClr val="FFFF00"/>
                </a:solidFill>
              </a:rPr>
              <a:t>установу</a:t>
            </a:r>
            <a:r>
              <a:rPr lang="ru-RU" dirty="0">
                <a:solidFill>
                  <a:srgbClr val="FFFF00"/>
                </a:solidFill>
              </a:rPr>
              <a:t>. Костел </a:t>
            </a:r>
            <a:r>
              <a:rPr lang="ru-RU" dirty="0" err="1">
                <a:solidFill>
                  <a:srgbClr val="FFFF00"/>
                </a:solidFill>
              </a:rPr>
              <a:t>використовували</a:t>
            </a:r>
            <a:r>
              <a:rPr lang="ru-RU" dirty="0">
                <a:solidFill>
                  <a:srgbClr val="FFFF00"/>
                </a:solidFill>
              </a:rPr>
              <a:t> як склад. </a:t>
            </a:r>
            <a:r>
              <a:rPr lang="ru-RU" dirty="0" err="1">
                <a:solidFill>
                  <a:srgbClr val="FFFF00"/>
                </a:solidFill>
              </a:rPr>
              <a:t>Ксьондз</a:t>
            </a:r>
            <a:r>
              <a:rPr lang="ru-RU" dirty="0">
                <a:solidFill>
                  <a:srgbClr val="FFFF00"/>
                </a:solidFill>
              </a:rPr>
              <a:t> </a:t>
            </a:r>
            <a:r>
              <a:rPr lang="ru-RU" dirty="0" err="1">
                <a:solidFill>
                  <a:srgbClr val="FFFF00"/>
                </a:solidFill>
              </a:rPr>
              <a:t>виїхав</a:t>
            </a:r>
            <a:r>
              <a:rPr lang="ru-RU" dirty="0">
                <a:solidFill>
                  <a:srgbClr val="FFFF00"/>
                </a:solidFill>
              </a:rPr>
              <a:t> з Горохова </a:t>
            </a:r>
            <a:r>
              <a:rPr lang="ru-RU" dirty="0" err="1">
                <a:solidFill>
                  <a:srgbClr val="FFFF00"/>
                </a:solidFill>
              </a:rPr>
              <a:t>ще</a:t>
            </a:r>
            <a:r>
              <a:rPr lang="ru-RU" dirty="0">
                <a:solidFill>
                  <a:srgbClr val="FFFF00"/>
                </a:solidFill>
              </a:rPr>
              <a:t> до </a:t>
            </a:r>
            <a:r>
              <a:rPr lang="ru-RU" dirty="0" err="1">
                <a:solidFill>
                  <a:srgbClr val="FFFF00"/>
                </a:solidFill>
              </a:rPr>
              <a:t>війни</a:t>
            </a:r>
            <a:r>
              <a:rPr lang="ru-RU" dirty="0">
                <a:solidFill>
                  <a:srgbClr val="FFFF00"/>
                </a:solidFill>
              </a:rPr>
              <a:t>, а </a:t>
            </a:r>
            <a:r>
              <a:rPr lang="ru-RU" dirty="0" err="1">
                <a:solidFill>
                  <a:srgbClr val="FFFF00"/>
                </a:solidFill>
              </a:rPr>
              <a:t>релігійну</a:t>
            </a:r>
            <a:r>
              <a:rPr lang="ru-RU" dirty="0">
                <a:solidFill>
                  <a:srgbClr val="FFFF00"/>
                </a:solidFill>
              </a:rPr>
              <a:t> громаду </a:t>
            </a:r>
            <a:r>
              <a:rPr lang="ru-RU" dirty="0" err="1">
                <a:solidFill>
                  <a:srgbClr val="FFFF00"/>
                </a:solidFill>
              </a:rPr>
              <a:t>було</a:t>
            </a:r>
            <a:r>
              <a:rPr lang="ru-RU" dirty="0">
                <a:solidFill>
                  <a:srgbClr val="FFFF00"/>
                </a:solidFill>
              </a:rPr>
              <a:t> </a:t>
            </a:r>
            <a:r>
              <a:rPr lang="ru-RU" dirty="0" err="1">
                <a:solidFill>
                  <a:srgbClr val="FFFF00"/>
                </a:solidFill>
              </a:rPr>
              <a:t>розпущено</a:t>
            </a:r>
            <a:r>
              <a:rPr lang="ru-RU" dirty="0">
                <a:solidFill>
                  <a:srgbClr val="FFFF00"/>
                </a:solidFill>
              </a:rPr>
              <a:t>. </a:t>
            </a:r>
            <a:r>
              <a:rPr lang="ru-RU" dirty="0" err="1">
                <a:solidFill>
                  <a:srgbClr val="FFFF00"/>
                </a:solidFill>
              </a:rPr>
              <a:t>Проте</a:t>
            </a:r>
            <a:r>
              <a:rPr lang="ru-RU" dirty="0">
                <a:solidFill>
                  <a:srgbClr val="FFFF00"/>
                </a:solidFill>
              </a:rPr>
              <a:t> </a:t>
            </a:r>
            <a:r>
              <a:rPr lang="ru-RU" dirty="0" err="1">
                <a:solidFill>
                  <a:srgbClr val="FFFF00"/>
                </a:solidFill>
              </a:rPr>
              <a:t>пам'ятка</a:t>
            </a:r>
            <a:r>
              <a:rPr lang="ru-RU" dirty="0">
                <a:solidFill>
                  <a:srgbClr val="FFFF00"/>
                </a:solidFill>
              </a:rPr>
              <a:t> </a:t>
            </a:r>
            <a:r>
              <a:rPr lang="ru-RU" dirty="0" err="1">
                <a:solidFill>
                  <a:srgbClr val="FFFF00"/>
                </a:solidFill>
              </a:rPr>
              <a:t>вціліла</a:t>
            </a:r>
            <a:r>
              <a:rPr lang="ru-RU" dirty="0">
                <a:solidFill>
                  <a:srgbClr val="FFFF00"/>
                </a:solidFill>
              </a:rPr>
              <a:t> </a:t>
            </a:r>
            <a:r>
              <a:rPr lang="ru-RU" dirty="0" err="1">
                <a:solidFill>
                  <a:srgbClr val="FFFF00"/>
                </a:solidFill>
              </a:rPr>
              <a:t>хоча</a:t>
            </a:r>
            <a:r>
              <a:rPr lang="ru-RU" dirty="0">
                <a:solidFill>
                  <a:srgbClr val="FFFF00"/>
                </a:solidFill>
              </a:rPr>
              <a:t> з </a:t>
            </a:r>
            <a:r>
              <a:rPr lang="ru-RU" dirty="0" err="1">
                <a:solidFill>
                  <a:srgbClr val="FFFF00"/>
                </a:solidFill>
              </a:rPr>
              <a:t>істотними</a:t>
            </a:r>
            <a:r>
              <a:rPr lang="ru-RU" dirty="0">
                <a:solidFill>
                  <a:srgbClr val="FFFF00"/>
                </a:solidFill>
              </a:rPr>
              <a:t> </a:t>
            </a:r>
            <a:r>
              <a:rPr lang="ru-RU" dirty="0" err="1">
                <a:solidFill>
                  <a:srgbClr val="FFFF00"/>
                </a:solidFill>
              </a:rPr>
              <a:t>втратами</a:t>
            </a:r>
            <a:r>
              <a:rPr lang="ru-RU" dirty="0">
                <a:solidFill>
                  <a:srgbClr val="FFFF00"/>
                </a:solidFill>
              </a:rPr>
              <a:t>.</a:t>
            </a:r>
            <a:endParaRPr lang="uk-UA" dirty="0">
              <a:solidFill>
                <a:srgbClr val="FFFF00"/>
              </a:solidFill>
            </a:endParaRPr>
          </a:p>
        </p:txBody>
      </p:sp>
      <p:pic>
        <p:nvPicPr>
          <p:cNvPr id="2097172" name="Рисунок 6"/>
          <p:cNvPicPr>
            <a:picLocks noChangeAspect="1"/>
          </p:cNvPicPr>
          <p:nvPr/>
        </p:nvPicPr>
        <p:blipFill>
          <a:blip r:embed="rId3"/>
          <a:stretch>
            <a:fillRect/>
          </a:stretch>
        </p:blipFill>
        <p:spPr>
          <a:xfrm>
            <a:off x="7092280" y="4741462"/>
            <a:ext cx="1928027" cy="1874682"/>
          </a:xfrm>
          <a:prstGeom prst="rect">
            <a:avLst/>
          </a:prstGeom>
        </p:spPr>
      </p:pic>
      <p:sp>
        <p:nvSpPr>
          <p:cNvPr id="1048622" name="Кнопка дії: повернутися назад 8">
            <a:hlinkClick r:id="rId4" action="ppaction://hlinksldjump" highlightClick="1"/>
          </p:cNvPr>
          <p:cNvSpPr/>
          <p:nvPr/>
        </p:nvSpPr>
        <p:spPr>
          <a:xfrm>
            <a:off x="5868144" y="6265087"/>
            <a:ext cx="1152128" cy="4407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3" name="Picture 2"/>
          <p:cNvPicPr>
            <a:picLocks noChangeAspect="1" noChangeArrowheads="1"/>
          </p:cNvPicPr>
          <p:nvPr/>
        </p:nvPicPr>
        <p:blipFill rotWithShape="1">
          <a:blip r:embed="rId2"/>
          <a:srcRect l="-1798" t="-1804" r="-360" b="12582"/>
          <a:stretch>
            <a:fillRect/>
          </a:stretch>
        </p:blipFill>
        <p:spPr bwMode="auto">
          <a:xfrm>
            <a:off x="3852000" y="188640"/>
            <a:ext cx="5112000" cy="3308354"/>
          </a:xfrm>
          <a:prstGeom prst="rect">
            <a:avLst/>
          </a:prstGeom>
          <a:noFill/>
          <a:ln>
            <a:noFill/>
          </a:ln>
          <a:effectLst/>
        </p:spPr>
      </p:pic>
      <p:sp>
        <p:nvSpPr>
          <p:cNvPr id="1048623" name="Прямоугольник 1"/>
          <p:cNvSpPr/>
          <p:nvPr/>
        </p:nvSpPr>
        <p:spPr>
          <a:xfrm>
            <a:off x="4388196" y="3784799"/>
            <a:ext cx="4572000" cy="1179956"/>
          </a:xfrm>
          <a:prstGeom prst="rect">
            <a:avLst/>
          </a:prstGeom>
          <a:solidFill>
            <a:schemeClr val="bg2">
              <a:lumMod val="60000"/>
              <a:lumOff val="40000"/>
            </a:schemeClr>
          </a:solidFill>
        </p:spPr>
        <p:txBody>
          <a:bodyPr>
            <a:spAutoFit/>
          </a:bodyPr>
          <a:lstStyle/>
          <a:p>
            <a:r>
              <a:rPr lang="uk-UA" b="1" dirty="0">
                <a:solidFill>
                  <a:srgbClr val="FFC000"/>
                </a:solidFill>
              </a:rPr>
              <a:t>                          </a:t>
            </a:r>
            <a:r>
              <a:rPr lang="uk-UA" b="1" dirty="0"/>
              <a:t>СИНАГОГА</a:t>
            </a:r>
          </a:p>
          <a:p>
            <a:pPr algn="ctr"/>
            <a:r>
              <a:rPr lang="uk-UA" i="1" dirty="0"/>
              <a:t>(фото з архіву краєзнавчого </a:t>
            </a:r>
          </a:p>
          <a:p>
            <a:pPr algn="ctr"/>
            <a:r>
              <a:rPr lang="uk-UA" i="1" dirty="0"/>
              <a:t>музею міста Горохова)</a:t>
            </a:r>
          </a:p>
        </p:txBody>
      </p:sp>
      <p:sp>
        <p:nvSpPr>
          <p:cNvPr id="1048624" name="Прямоугольник 2"/>
          <p:cNvSpPr/>
          <p:nvPr/>
        </p:nvSpPr>
        <p:spPr>
          <a:xfrm>
            <a:off x="0" y="665166"/>
            <a:ext cx="4067944" cy="4264279"/>
          </a:xfrm>
          <a:prstGeom prst="rect">
            <a:avLst/>
          </a:prstGeom>
        </p:spPr>
        <p:txBody>
          <a:bodyPr wrap="square">
            <a:spAutoFit/>
          </a:bodyPr>
          <a:lstStyle/>
          <a:p>
            <a:r>
              <a:rPr lang="uk-UA" dirty="0">
                <a:solidFill>
                  <a:srgbClr val="FFFF00"/>
                </a:solidFill>
              </a:rPr>
              <a:t>Історія початку співіснування  єврейської та української громади у місті Горохові сягає </a:t>
            </a:r>
            <a:r>
              <a:rPr lang="en-US" dirty="0">
                <a:solidFill>
                  <a:srgbClr val="FFFF00"/>
                </a:solidFill>
              </a:rPr>
              <a:t>XVI</a:t>
            </a:r>
            <a:r>
              <a:rPr lang="uk-UA" dirty="0">
                <a:solidFill>
                  <a:srgbClr val="FFFF00"/>
                </a:solidFill>
              </a:rPr>
              <a:t>І</a:t>
            </a:r>
            <a:r>
              <a:rPr lang="en-US" dirty="0">
                <a:solidFill>
                  <a:srgbClr val="FFFF00"/>
                </a:solidFill>
              </a:rPr>
              <a:t> </a:t>
            </a:r>
            <a:r>
              <a:rPr lang="uk-UA" dirty="0" err="1">
                <a:solidFill>
                  <a:srgbClr val="FFFF00"/>
                </a:solidFill>
              </a:rPr>
              <a:t>Істоліття</a:t>
            </a:r>
            <a:r>
              <a:rPr lang="uk-UA" dirty="0">
                <a:solidFill>
                  <a:srgbClr val="FFFF00"/>
                </a:solidFill>
              </a:rPr>
              <a:t>, коли 1601 році </a:t>
            </a:r>
            <a:r>
              <a:rPr lang="uk-UA" dirty="0" err="1">
                <a:solidFill>
                  <a:srgbClr val="FFFF00"/>
                </a:solidFill>
              </a:rPr>
              <a:t>Зігмунд</a:t>
            </a:r>
            <a:r>
              <a:rPr lang="uk-UA" dirty="0">
                <a:solidFill>
                  <a:srgbClr val="FFFF00"/>
                </a:solidFill>
              </a:rPr>
              <a:t> ІІІ, король Речі Посполитої, віддав під юрисдикцію магната </a:t>
            </a:r>
            <a:r>
              <a:rPr lang="uk-UA" dirty="0" err="1">
                <a:solidFill>
                  <a:srgbClr val="FFFF00"/>
                </a:solidFill>
              </a:rPr>
              <a:t>Сангушко-Кошерського</a:t>
            </a:r>
            <a:r>
              <a:rPr lang="uk-UA" dirty="0">
                <a:solidFill>
                  <a:srgbClr val="FFFF00"/>
                </a:solidFill>
              </a:rPr>
              <a:t> єврейську громаду, наказавши виділити цілу </a:t>
            </a:r>
            <a:r>
              <a:rPr lang="uk-UA" dirty="0" err="1">
                <a:solidFill>
                  <a:srgbClr val="FFFF00"/>
                </a:solidFill>
              </a:rPr>
              <a:t>вулицю.За</a:t>
            </a:r>
            <a:r>
              <a:rPr lang="uk-UA" dirty="0">
                <a:solidFill>
                  <a:srgbClr val="FFFF00"/>
                </a:solidFill>
              </a:rPr>
              <a:t> архівними даними до початку Другої світової війни в Горохові проживало чотири тисячі євреїв. Діяла єврейська школа «</a:t>
            </a:r>
            <a:r>
              <a:rPr lang="uk-UA" dirty="0" err="1">
                <a:solidFill>
                  <a:srgbClr val="FFFF00"/>
                </a:solidFill>
              </a:rPr>
              <a:t>Тарбут</a:t>
            </a:r>
            <a:r>
              <a:rPr lang="uk-UA" dirty="0">
                <a:solidFill>
                  <a:srgbClr val="FFFF00"/>
                </a:solidFill>
              </a:rPr>
              <a:t>» та дві синагоги.</a:t>
            </a:r>
          </a:p>
        </p:txBody>
      </p:sp>
      <p:pic>
        <p:nvPicPr>
          <p:cNvPr id="2097174" name="Рисунок 4"/>
          <p:cNvPicPr>
            <a:picLocks noChangeAspect="1"/>
          </p:cNvPicPr>
          <p:nvPr/>
        </p:nvPicPr>
        <p:blipFill>
          <a:blip r:embed="rId3"/>
          <a:stretch>
            <a:fillRect/>
          </a:stretch>
        </p:blipFill>
        <p:spPr>
          <a:xfrm>
            <a:off x="6948264" y="4764195"/>
            <a:ext cx="1928027" cy="1905165"/>
          </a:xfrm>
          <a:prstGeom prst="rect">
            <a:avLst/>
          </a:prstGeom>
        </p:spPr>
      </p:pic>
      <p:sp>
        <p:nvSpPr>
          <p:cNvPr id="1048625" name="Кнопка дії: повернутися назад 6">
            <a:hlinkClick r:id="rId4" action="ppaction://hlinksldjump" highlightClick="1"/>
          </p:cNvPr>
          <p:cNvSpPr/>
          <p:nvPr/>
        </p:nvSpPr>
        <p:spPr>
          <a:xfrm>
            <a:off x="5773256" y="6228652"/>
            <a:ext cx="1152128" cy="440708"/>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ый переплет">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1089</Words>
  <Application>Microsoft Office PowerPoint</Application>
  <PresentationFormat>Экран (4:3)</PresentationFormat>
  <Paragraphs>102</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Твердый переплет</vt:lpstr>
      <vt:lpstr>      Екскурсійний маршрут по місту Горохів  «Дорога до храму»</vt:lpstr>
      <vt:lpstr>Презентация PowerPoint</vt:lpstr>
      <vt:lpstr>МЕТА ПРОЄКТУ: Дослідити історію створення релігійних пам’яток міста та створити екскурсійний ознайомлювальний маршрут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Asus</cp:lastModifiedBy>
  <cp:revision>2</cp:revision>
  <dcterms:created xsi:type="dcterms:W3CDTF">2024-04-06T06:39:07Z</dcterms:created>
  <dcterms:modified xsi:type="dcterms:W3CDTF">2024-04-11T08:09:45Z</dcterms:modified>
</cp:coreProperties>
</file>