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5"/>
  </p:notesMasterIdLst>
  <p:sldIdLst>
    <p:sldId id="536" r:id="rId2"/>
    <p:sldId id="589" r:id="rId3"/>
    <p:sldId id="511" r:id="rId4"/>
    <p:sldId id="587" r:id="rId5"/>
    <p:sldId id="306" r:id="rId6"/>
    <p:sldId id="583" r:id="rId7"/>
    <p:sldId id="593" r:id="rId8"/>
    <p:sldId id="594" r:id="rId9"/>
    <p:sldId id="586" r:id="rId10"/>
    <p:sldId id="595" r:id="rId11"/>
    <p:sldId id="596" r:id="rId12"/>
    <p:sldId id="597" r:id="rId13"/>
    <p:sldId id="598" r:id="rId1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F31ADA8-5E7C-4EF4-AE48-10F16D4B01B3}">
          <p14:sldIdLst>
            <p14:sldId id="536"/>
            <p14:sldId id="589"/>
            <p14:sldId id="511"/>
            <p14:sldId id="587"/>
            <p14:sldId id="306"/>
            <p14:sldId id="583"/>
            <p14:sldId id="593"/>
            <p14:sldId id="594"/>
            <p14:sldId id="586"/>
            <p14:sldId id="595"/>
            <p14:sldId id="596"/>
            <p14:sldId id="597"/>
            <p14:sldId id="598"/>
          </p14:sldIdLst>
        </p14:section>
        <p14:section name="Раздел без заголовка" id="{8537D0F7-1B93-43B1-8960-72DF8EDE71C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3300"/>
    <a:srgbClr val="FF7C80"/>
    <a:srgbClr val="FF00FF"/>
    <a:srgbClr val="FF6600"/>
    <a:srgbClr val="FF5050"/>
    <a:srgbClr val="FF0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4" autoAdjust="0"/>
    <p:restoredTop sz="94241" autoAdjust="0"/>
  </p:normalViewPr>
  <p:slideViewPr>
    <p:cSldViewPr>
      <p:cViewPr varScale="1">
        <p:scale>
          <a:sx n="51" d="100"/>
          <a:sy n="51" d="100"/>
        </p:scale>
        <p:origin x="121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8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noProof="0"/>
              <a:t>Click to edit Master text styles</a:t>
            </a:r>
          </a:p>
          <a:p>
            <a:pPr lvl="1"/>
            <a:r>
              <a:rPr lang="en-GB" altLang="ru-RU" noProof="0"/>
              <a:t>Second level</a:t>
            </a:r>
          </a:p>
          <a:p>
            <a:pPr lvl="2"/>
            <a:r>
              <a:rPr lang="en-GB" altLang="ru-RU" noProof="0"/>
              <a:t>Third level</a:t>
            </a:r>
          </a:p>
          <a:p>
            <a:pPr lvl="3"/>
            <a:r>
              <a:rPr lang="en-GB" altLang="ru-RU" noProof="0"/>
              <a:t>Fourth level</a:t>
            </a:r>
          </a:p>
          <a:p>
            <a:pPr lvl="4"/>
            <a:r>
              <a:rPr lang="en-GB" altLang="ru-RU" noProof="0"/>
              <a:t>Fifth level</a:t>
            </a:r>
          </a:p>
        </p:txBody>
      </p:sp>
      <p:sp>
        <p:nvSpPr>
          <p:cNvPr id="288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288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B940E51-1D0D-42E1-A8B7-920CC49253AA}" type="slidenum">
              <a:rPr lang="en-GB" altLang="ru-RU"/>
              <a:pPr>
                <a:defRPr/>
              </a:pPr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29150449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8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16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166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7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13637 w 4848"/>
                  <a:gd name="T1" fmla="*/ 80283 h 432"/>
                  <a:gd name="T2" fmla="*/ 0 w 4848"/>
                  <a:gd name="T3" fmla="*/ 80283 h 432"/>
                  <a:gd name="T4" fmla="*/ 0 w 4848"/>
                  <a:gd name="T5" fmla="*/ 0 h 432"/>
                  <a:gd name="T6" fmla="*/ 13637 w 4848"/>
                  <a:gd name="T7" fmla="*/ 0 h 432"/>
                  <a:gd name="T8" fmla="*/ 13637 w 4848"/>
                  <a:gd name="T9" fmla="*/ 8028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165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10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1 w 15"/>
                    <a:gd name="T1" fmla="*/ 5 h 23"/>
                    <a:gd name="T2" fmla="*/ 32 w 15"/>
                    <a:gd name="T3" fmla="*/ 3 h 23"/>
                    <a:gd name="T4" fmla="*/ 28 w 15"/>
                    <a:gd name="T5" fmla="*/ 8 h 23"/>
                    <a:gd name="T6" fmla="*/ 11 w 15"/>
                    <a:gd name="T7" fmla="*/ 5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11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6 h 23"/>
                    <a:gd name="T2" fmla="*/ 17 w 20"/>
                    <a:gd name="T3" fmla="*/ 3 h 23"/>
                    <a:gd name="T4" fmla="*/ 7 w 20"/>
                    <a:gd name="T5" fmla="*/ 9 h 23"/>
                    <a:gd name="T6" fmla="*/ 3 w 20"/>
                    <a:gd name="T7" fmla="*/ 6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12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2 w 30"/>
                    <a:gd name="T1" fmla="*/ 10 h 42"/>
                    <a:gd name="T2" fmla="*/ 8 w 30"/>
                    <a:gd name="T3" fmla="*/ 6 h 42"/>
                    <a:gd name="T4" fmla="*/ 0 w 30"/>
                    <a:gd name="T5" fmla="*/ 2 h 42"/>
                    <a:gd name="T6" fmla="*/ 22 w 30"/>
                    <a:gd name="T7" fmla="*/ 2 h 42"/>
                    <a:gd name="T8" fmla="*/ 36 w 30"/>
                    <a:gd name="T9" fmla="*/ 6 h 42"/>
                    <a:gd name="T10" fmla="*/ 34 w 30"/>
                    <a:gd name="T11" fmla="*/ 9 h 42"/>
                    <a:gd name="T12" fmla="*/ 22 w 30"/>
                    <a:gd name="T13" fmla="*/ 10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3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3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3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4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8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4 h 46"/>
                    <a:gd name="T8" fmla="*/ 32 w 65"/>
                    <a:gd name="T9" fmla="*/ 10 h 46"/>
                    <a:gd name="T10" fmla="*/ 12 w 65"/>
                    <a:gd name="T11" fmla="*/ 17 h 46"/>
                    <a:gd name="T12" fmla="*/ 8 w 65"/>
                    <a:gd name="T13" fmla="*/ 7 h 46"/>
                    <a:gd name="T14" fmla="*/ 12 w 65"/>
                    <a:gd name="T15" fmla="*/ 5 h 46"/>
                    <a:gd name="T16" fmla="*/ 14 w 65"/>
                    <a:gd name="T17" fmla="*/ 8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5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10 h 47"/>
                    <a:gd name="T2" fmla="*/ 18 w 69"/>
                    <a:gd name="T3" fmla="*/ 8 h 47"/>
                    <a:gd name="T4" fmla="*/ 46 w 69"/>
                    <a:gd name="T5" fmla="*/ 1 h 47"/>
                    <a:gd name="T6" fmla="*/ 58 w 69"/>
                    <a:gd name="T7" fmla="*/ 2 h 47"/>
                    <a:gd name="T8" fmla="*/ 44 w 69"/>
                    <a:gd name="T9" fmla="*/ 6 h 47"/>
                    <a:gd name="T10" fmla="*/ 28 w 69"/>
                    <a:gd name="T11" fmla="*/ 10 h 47"/>
                    <a:gd name="T12" fmla="*/ 22 w 69"/>
                    <a:gd name="T13" fmla="*/ 15 h 47"/>
                    <a:gd name="T14" fmla="*/ 16 w 69"/>
                    <a:gd name="T15" fmla="*/ 15 h 47"/>
                    <a:gd name="T16" fmla="*/ 12 w 69"/>
                    <a:gd name="T17" fmla="*/ 12 h 47"/>
                    <a:gd name="T18" fmla="*/ 0 w 69"/>
                    <a:gd name="T19" fmla="*/ 12 h 47"/>
                    <a:gd name="T20" fmla="*/ 0 w 69"/>
                    <a:gd name="T21" fmla="*/ 10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6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6 h 277"/>
                    <a:gd name="T4" fmla="*/ 46 w 355"/>
                    <a:gd name="T5" fmla="*/ 10 h 277"/>
                    <a:gd name="T6" fmla="*/ 76 w 355"/>
                    <a:gd name="T7" fmla="*/ 16 h 277"/>
                    <a:gd name="T8" fmla="*/ 92 w 355"/>
                    <a:gd name="T9" fmla="*/ 21 h 277"/>
                    <a:gd name="T10" fmla="*/ 122 w 355"/>
                    <a:gd name="T11" fmla="*/ 30 h 277"/>
                    <a:gd name="T12" fmla="*/ 136 w 355"/>
                    <a:gd name="T13" fmla="*/ 40 h 277"/>
                    <a:gd name="T14" fmla="*/ 148 w 355"/>
                    <a:gd name="T15" fmla="*/ 41 h 277"/>
                    <a:gd name="T16" fmla="*/ 154 w 355"/>
                    <a:gd name="T17" fmla="*/ 46 h 277"/>
                    <a:gd name="T18" fmla="*/ 176 w 355"/>
                    <a:gd name="T19" fmla="*/ 48 h 277"/>
                    <a:gd name="T20" fmla="*/ 170 w 355"/>
                    <a:gd name="T21" fmla="*/ 61 h 277"/>
                    <a:gd name="T22" fmla="*/ 177 w 355"/>
                    <a:gd name="T23" fmla="*/ 69 h 277"/>
                    <a:gd name="T24" fmla="*/ 192 w 355"/>
                    <a:gd name="T25" fmla="*/ 72 h 277"/>
                    <a:gd name="T26" fmla="*/ 210 w 355"/>
                    <a:gd name="T27" fmla="*/ 73 h 277"/>
                    <a:gd name="T28" fmla="*/ 230 w 355"/>
                    <a:gd name="T29" fmla="*/ 75 h 277"/>
                    <a:gd name="T30" fmla="*/ 248 w 355"/>
                    <a:gd name="T31" fmla="*/ 74 h 277"/>
                    <a:gd name="T32" fmla="*/ 266 w 355"/>
                    <a:gd name="T33" fmla="*/ 77 h 277"/>
                    <a:gd name="T34" fmla="*/ 290 w 355"/>
                    <a:gd name="T35" fmla="*/ 80 h 277"/>
                    <a:gd name="T36" fmla="*/ 308 w 355"/>
                    <a:gd name="T37" fmla="*/ 82 h 277"/>
                    <a:gd name="T38" fmla="*/ 346 w 355"/>
                    <a:gd name="T39" fmla="*/ 82 h 277"/>
                    <a:gd name="T40" fmla="*/ 336 w 355"/>
                    <a:gd name="T41" fmla="*/ 86 h 277"/>
                    <a:gd name="T42" fmla="*/ 316 w 355"/>
                    <a:gd name="T43" fmla="*/ 84 h 277"/>
                    <a:gd name="T44" fmla="*/ 294 w 355"/>
                    <a:gd name="T45" fmla="*/ 84 h 277"/>
                    <a:gd name="T46" fmla="*/ 282 w 355"/>
                    <a:gd name="T47" fmla="*/ 82 h 277"/>
                    <a:gd name="T48" fmla="*/ 246 w 355"/>
                    <a:gd name="T49" fmla="*/ 82 h 277"/>
                    <a:gd name="T50" fmla="*/ 228 w 355"/>
                    <a:gd name="T51" fmla="*/ 81 h 277"/>
                    <a:gd name="T52" fmla="*/ 172 w 355"/>
                    <a:gd name="T53" fmla="*/ 75 h 277"/>
                    <a:gd name="T54" fmla="*/ 160 w 355"/>
                    <a:gd name="T55" fmla="*/ 67 h 277"/>
                    <a:gd name="T56" fmla="*/ 126 w 355"/>
                    <a:gd name="T57" fmla="*/ 63 h 277"/>
                    <a:gd name="T58" fmla="*/ 108 w 355"/>
                    <a:gd name="T59" fmla="*/ 58 h 277"/>
                    <a:gd name="T60" fmla="*/ 94 w 355"/>
                    <a:gd name="T61" fmla="*/ 49 h 277"/>
                    <a:gd name="T62" fmla="*/ 68 w 355"/>
                    <a:gd name="T63" fmla="*/ 33 h 277"/>
                    <a:gd name="T64" fmla="*/ 64 w 355"/>
                    <a:gd name="T65" fmla="*/ 32 h 277"/>
                    <a:gd name="T66" fmla="*/ 58 w 355"/>
                    <a:gd name="T67" fmla="*/ 30 h 277"/>
                    <a:gd name="T68" fmla="*/ 54 w 355"/>
                    <a:gd name="T69" fmla="*/ 27 h 277"/>
                    <a:gd name="T70" fmla="*/ 38 w 355"/>
                    <a:gd name="T71" fmla="*/ 18 h 277"/>
                    <a:gd name="T72" fmla="*/ 20 w 355"/>
                    <a:gd name="T73" fmla="*/ 12 h 277"/>
                    <a:gd name="T74" fmla="*/ 4 w 355"/>
                    <a:gd name="T75" fmla="*/ 7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7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19 h 206"/>
                    <a:gd name="T2" fmla="*/ 66 w 156"/>
                    <a:gd name="T3" fmla="*/ 16 h 206"/>
                    <a:gd name="T4" fmla="*/ 68 w 156"/>
                    <a:gd name="T5" fmla="*/ 15 h 206"/>
                    <a:gd name="T6" fmla="*/ 86 w 156"/>
                    <a:gd name="T7" fmla="*/ 12 h 206"/>
                    <a:gd name="T8" fmla="*/ 112 w 156"/>
                    <a:gd name="T9" fmla="*/ 6 h 206"/>
                    <a:gd name="T10" fmla="*/ 118 w 156"/>
                    <a:gd name="T11" fmla="*/ 2 h 206"/>
                    <a:gd name="T12" fmla="*/ 130 w 156"/>
                    <a:gd name="T13" fmla="*/ 0 h 206"/>
                    <a:gd name="T14" fmla="*/ 156 w 156"/>
                    <a:gd name="T15" fmla="*/ 8 h 206"/>
                    <a:gd name="T16" fmla="*/ 152 w 156"/>
                    <a:gd name="T17" fmla="*/ 12 h 206"/>
                    <a:gd name="T18" fmla="*/ 132 w 156"/>
                    <a:gd name="T19" fmla="*/ 19 h 206"/>
                    <a:gd name="T20" fmla="*/ 138 w 156"/>
                    <a:gd name="T21" fmla="*/ 27 h 206"/>
                    <a:gd name="T22" fmla="*/ 148 w 156"/>
                    <a:gd name="T23" fmla="*/ 31 h 206"/>
                    <a:gd name="T24" fmla="*/ 152 w 156"/>
                    <a:gd name="T25" fmla="*/ 36 h 206"/>
                    <a:gd name="T26" fmla="*/ 134 w 156"/>
                    <a:gd name="T27" fmla="*/ 36 h 206"/>
                    <a:gd name="T28" fmla="*/ 122 w 156"/>
                    <a:gd name="T29" fmla="*/ 41 h 206"/>
                    <a:gd name="T30" fmla="*/ 110 w 156"/>
                    <a:gd name="T31" fmla="*/ 44 h 206"/>
                    <a:gd name="T32" fmla="*/ 106 w 156"/>
                    <a:gd name="T33" fmla="*/ 57 h 206"/>
                    <a:gd name="T34" fmla="*/ 94 w 156"/>
                    <a:gd name="T35" fmla="*/ 58 h 206"/>
                    <a:gd name="T36" fmla="*/ 88 w 156"/>
                    <a:gd name="T37" fmla="*/ 58 h 206"/>
                    <a:gd name="T38" fmla="*/ 76 w 156"/>
                    <a:gd name="T39" fmla="*/ 58 h 206"/>
                    <a:gd name="T40" fmla="*/ 72 w 156"/>
                    <a:gd name="T41" fmla="*/ 54 h 206"/>
                    <a:gd name="T42" fmla="*/ 60 w 156"/>
                    <a:gd name="T43" fmla="*/ 53 h 206"/>
                    <a:gd name="T44" fmla="*/ 42 w 156"/>
                    <a:gd name="T45" fmla="*/ 55 h 206"/>
                    <a:gd name="T46" fmla="*/ 28 w 156"/>
                    <a:gd name="T47" fmla="*/ 53 h 206"/>
                    <a:gd name="T48" fmla="*/ 10 w 156"/>
                    <a:gd name="T49" fmla="*/ 42 h 206"/>
                    <a:gd name="T50" fmla="*/ 4 w 156"/>
                    <a:gd name="T51" fmla="*/ 36 h 206"/>
                    <a:gd name="T52" fmla="*/ 0 w 156"/>
                    <a:gd name="T53" fmla="*/ 33 h 206"/>
                    <a:gd name="T54" fmla="*/ 20 w 156"/>
                    <a:gd name="T55" fmla="*/ 27 h 206"/>
                    <a:gd name="T56" fmla="*/ 32 w 156"/>
                    <a:gd name="T57" fmla="*/ 29 h 206"/>
                    <a:gd name="T58" fmla="*/ 34 w 156"/>
                    <a:gd name="T59" fmla="*/ 23 h 206"/>
                    <a:gd name="T60" fmla="*/ 52 w 156"/>
                    <a:gd name="T61" fmla="*/ 19 h 206"/>
                    <a:gd name="T62" fmla="*/ 54 w 156"/>
                    <a:gd name="T63" fmla="*/ 19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8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11 h 38"/>
                    <a:gd name="T2" fmla="*/ 18 w 109"/>
                    <a:gd name="T3" fmla="*/ 3 h 38"/>
                    <a:gd name="T4" fmla="*/ 46 w 109"/>
                    <a:gd name="T5" fmla="*/ 7 h 38"/>
                    <a:gd name="T6" fmla="*/ 78 w 109"/>
                    <a:gd name="T7" fmla="*/ 5 h 38"/>
                    <a:gd name="T8" fmla="*/ 96 w 109"/>
                    <a:gd name="T9" fmla="*/ 0 h 38"/>
                    <a:gd name="T10" fmla="*/ 82 w 109"/>
                    <a:gd name="T11" fmla="*/ 9 h 38"/>
                    <a:gd name="T12" fmla="*/ 66 w 109"/>
                    <a:gd name="T13" fmla="*/ 13 h 38"/>
                    <a:gd name="T14" fmla="*/ 42 w 109"/>
                    <a:gd name="T15" fmla="*/ 11 h 38"/>
                    <a:gd name="T16" fmla="*/ 14 w 109"/>
                    <a:gd name="T17" fmla="*/ 11 h 38"/>
                    <a:gd name="T18" fmla="*/ 4 w 109"/>
                    <a:gd name="T19" fmla="*/ 11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9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5 h 104"/>
                    <a:gd name="T2" fmla="*/ 18 w 76"/>
                    <a:gd name="T3" fmla="*/ 0 h 104"/>
                    <a:gd name="T4" fmla="*/ 34 w 76"/>
                    <a:gd name="T5" fmla="*/ 5 h 104"/>
                    <a:gd name="T6" fmla="*/ 56 w 76"/>
                    <a:gd name="T7" fmla="*/ 2 h 104"/>
                    <a:gd name="T8" fmla="*/ 40 w 76"/>
                    <a:gd name="T9" fmla="*/ 10 h 104"/>
                    <a:gd name="T10" fmla="*/ 48 w 76"/>
                    <a:gd name="T11" fmla="*/ 14 h 104"/>
                    <a:gd name="T12" fmla="*/ 52 w 76"/>
                    <a:gd name="T13" fmla="*/ 17 h 104"/>
                    <a:gd name="T14" fmla="*/ 40 w 76"/>
                    <a:gd name="T15" fmla="*/ 21 h 104"/>
                    <a:gd name="T16" fmla="*/ 34 w 76"/>
                    <a:gd name="T17" fmla="*/ 17 h 104"/>
                    <a:gd name="T18" fmla="*/ 22 w 76"/>
                    <a:gd name="T19" fmla="*/ 14 h 104"/>
                    <a:gd name="T20" fmla="*/ 28 w 76"/>
                    <a:gd name="T21" fmla="*/ 19 h 104"/>
                    <a:gd name="T22" fmla="*/ 30 w 76"/>
                    <a:gd name="T23" fmla="*/ 21 h 104"/>
                    <a:gd name="T24" fmla="*/ 20 w 76"/>
                    <a:gd name="T25" fmla="*/ 29 h 104"/>
                    <a:gd name="T26" fmla="*/ 12 w 76"/>
                    <a:gd name="T27" fmla="*/ 28 h 104"/>
                    <a:gd name="T28" fmla="*/ 8 w 76"/>
                    <a:gd name="T29" fmla="*/ 26 h 104"/>
                    <a:gd name="T30" fmla="*/ 0 w 76"/>
                    <a:gd name="T31" fmla="*/ 15 h 104"/>
                    <a:gd name="T32" fmla="*/ 2 w 76"/>
                    <a:gd name="T33" fmla="*/ 8 h 104"/>
                    <a:gd name="T34" fmla="*/ 8 w 76"/>
                    <a:gd name="T35" fmla="*/ 5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20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7 h 61"/>
                    <a:gd name="T2" fmla="*/ 13 w 37"/>
                    <a:gd name="T3" fmla="*/ 0 h 61"/>
                    <a:gd name="T4" fmla="*/ 15 w 37"/>
                    <a:gd name="T5" fmla="*/ 7 h 61"/>
                    <a:gd name="T6" fmla="*/ 37 w 37"/>
                    <a:gd name="T7" fmla="*/ 10 h 61"/>
                    <a:gd name="T8" fmla="*/ 19 w 37"/>
                    <a:gd name="T9" fmla="*/ 11 h 61"/>
                    <a:gd name="T10" fmla="*/ 5 w 37"/>
                    <a:gd name="T11" fmla="*/ 16 h 61"/>
                    <a:gd name="T12" fmla="*/ 1 w 37"/>
                    <a:gd name="T13" fmla="*/ 9 h 61"/>
                    <a:gd name="T14" fmla="*/ 3 w 37"/>
                    <a:gd name="T15" fmla="*/ 7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21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23 w 49"/>
                    <a:gd name="T3" fmla="*/ 0 h 29"/>
                    <a:gd name="T4" fmla="*/ 37 w 49"/>
                    <a:gd name="T5" fmla="*/ 5 h 29"/>
                    <a:gd name="T6" fmla="*/ 29 w 49"/>
                    <a:gd name="T7" fmla="*/ 5 h 29"/>
                    <a:gd name="T8" fmla="*/ 3 w 49"/>
                    <a:gd name="T9" fmla="*/ 5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22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7 h 48"/>
                    <a:gd name="T2" fmla="*/ 15 w 61"/>
                    <a:gd name="T3" fmla="*/ 12 h 48"/>
                    <a:gd name="T4" fmla="*/ 3 w 61"/>
                    <a:gd name="T5" fmla="*/ 10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10 h 48"/>
                    <a:gd name="T14" fmla="*/ 61 w 61"/>
                    <a:gd name="T15" fmla="*/ 15 h 48"/>
                    <a:gd name="T16" fmla="*/ 41 w 61"/>
                    <a:gd name="T17" fmla="*/ 17 h 48"/>
                    <a:gd name="T18" fmla="*/ 23 w 61"/>
                    <a:gd name="T19" fmla="*/ 20 h 48"/>
                    <a:gd name="T20" fmla="*/ 21 w 61"/>
                    <a:gd name="T21" fmla="*/ 17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3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9 h 182"/>
                    <a:gd name="T2" fmla="*/ 36 w 286"/>
                    <a:gd name="T3" fmla="*/ 4 h 182"/>
                    <a:gd name="T4" fmla="*/ 26 w 286"/>
                    <a:gd name="T5" fmla="*/ 9 h 182"/>
                    <a:gd name="T6" fmla="*/ 0 w 286"/>
                    <a:gd name="T7" fmla="*/ 7 h 182"/>
                    <a:gd name="T8" fmla="*/ 10 w 286"/>
                    <a:gd name="T9" fmla="*/ 13 h 182"/>
                    <a:gd name="T10" fmla="*/ 16 w 286"/>
                    <a:gd name="T11" fmla="*/ 19 h 182"/>
                    <a:gd name="T12" fmla="*/ 24 w 286"/>
                    <a:gd name="T13" fmla="*/ 14 h 182"/>
                    <a:gd name="T14" fmla="*/ 30 w 286"/>
                    <a:gd name="T15" fmla="*/ 13 h 182"/>
                    <a:gd name="T16" fmla="*/ 48 w 286"/>
                    <a:gd name="T17" fmla="*/ 16 h 182"/>
                    <a:gd name="T18" fmla="*/ 70 w 286"/>
                    <a:gd name="T19" fmla="*/ 19 h 182"/>
                    <a:gd name="T20" fmla="*/ 88 w 286"/>
                    <a:gd name="T21" fmla="*/ 21 h 182"/>
                    <a:gd name="T22" fmla="*/ 106 w 286"/>
                    <a:gd name="T23" fmla="*/ 31 h 182"/>
                    <a:gd name="T24" fmla="*/ 104 w 286"/>
                    <a:gd name="T25" fmla="*/ 37 h 182"/>
                    <a:gd name="T26" fmla="*/ 98 w 286"/>
                    <a:gd name="T27" fmla="*/ 41 h 182"/>
                    <a:gd name="T28" fmla="*/ 122 w 286"/>
                    <a:gd name="T29" fmla="*/ 38 h 182"/>
                    <a:gd name="T30" fmla="*/ 140 w 286"/>
                    <a:gd name="T31" fmla="*/ 43 h 182"/>
                    <a:gd name="T32" fmla="*/ 168 w 286"/>
                    <a:gd name="T33" fmla="*/ 44 h 182"/>
                    <a:gd name="T34" fmla="*/ 174 w 286"/>
                    <a:gd name="T35" fmla="*/ 43 h 182"/>
                    <a:gd name="T36" fmla="*/ 168 w 286"/>
                    <a:gd name="T37" fmla="*/ 41 h 182"/>
                    <a:gd name="T38" fmla="*/ 178 w 286"/>
                    <a:gd name="T39" fmla="*/ 41 h 182"/>
                    <a:gd name="T40" fmla="*/ 186 w 286"/>
                    <a:gd name="T41" fmla="*/ 35 h 182"/>
                    <a:gd name="T42" fmla="*/ 202 w 286"/>
                    <a:gd name="T43" fmla="*/ 37 h 182"/>
                    <a:gd name="T44" fmla="*/ 214 w 286"/>
                    <a:gd name="T45" fmla="*/ 38 h 182"/>
                    <a:gd name="T46" fmla="*/ 244 w 286"/>
                    <a:gd name="T47" fmla="*/ 51 h 182"/>
                    <a:gd name="T48" fmla="*/ 262 w 286"/>
                    <a:gd name="T49" fmla="*/ 53 h 182"/>
                    <a:gd name="T50" fmla="*/ 284 w 286"/>
                    <a:gd name="T51" fmla="*/ 51 h 182"/>
                    <a:gd name="T52" fmla="*/ 268 w 286"/>
                    <a:gd name="T53" fmla="*/ 48 h 182"/>
                    <a:gd name="T54" fmla="*/ 256 w 286"/>
                    <a:gd name="T55" fmla="*/ 42 h 182"/>
                    <a:gd name="T56" fmla="*/ 250 w 286"/>
                    <a:gd name="T57" fmla="*/ 39 h 182"/>
                    <a:gd name="T58" fmla="*/ 248 w 286"/>
                    <a:gd name="T59" fmla="*/ 37 h 182"/>
                    <a:gd name="T60" fmla="*/ 236 w 286"/>
                    <a:gd name="T61" fmla="*/ 35 h 182"/>
                    <a:gd name="T62" fmla="*/ 240 w 286"/>
                    <a:gd name="T63" fmla="*/ 29 h 182"/>
                    <a:gd name="T64" fmla="*/ 220 w 286"/>
                    <a:gd name="T65" fmla="*/ 25 h 182"/>
                    <a:gd name="T66" fmla="*/ 210 w 286"/>
                    <a:gd name="T67" fmla="*/ 20 h 182"/>
                    <a:gd name="T68" fmla="*/ 190 w 286"/>
                    <a:gd name="T69" fmla="*/ 16 h 182"/>
                    <a:gd name="T70" fmla="*/ 168 w 286"/>
                    <a:gd name="T71" fmla="*/ 11 h 182"/>
                    <a:gd name="T72" fmla="*/ 156 w 286"/>
                    <a:gd name="T73" fmla="*/ 11 h 182"/>
                    <a:gd name="T74" fmla="*/ 120 w 286"/>
                    <a:gd name="T75" fmla="*/ 5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3 h 182"/>
                    <a:gd name="T82" fmla="*/ 56 w 286"/>
                    <a:gd name="T83" fmla="*/ 9 h 182"/>
                    <a:gd name="T84" fmla="*/ 46 w 286"/>
                    <a:gd name="T85" fmla="*/ 9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4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17 h 78"/>
                    <a:gd name="T2" fmla="*/ 27 w 78"/>
                    <a:gd name="T3" fmla="*/ 18 h 78"/>
                    <a:gd name="T4" fmla="*/ 45 w 78"/>
                    <a:gd name="T5" fmla="*/ 14 h 78"/>
                    <a:gd name="T6" fmla="*/ 57 w 78"/>
                    <a:gd name="T7" fmla="*/ 9 h 78"/>
                    <a:gd name="T8" fmla="*/ 43 w 78"/>
                    <a:gd name="T9" fmla="*/ 4 h 78"/>
                    <a:gd name="T10" fmla="*/ 43 w 78"/>
                    <a:gd name="T11" fmla="*/ 2 h 78"/>
                    <a:gd name="T12" fmla="*/ 71 w 78"/>
                    <a:gd name="T13" fmla="*/ 7 h 78"/>
                    <a:gd name="T14" fmla="*/ 67 w 78"/>
                    <a:gd name="T15" fmla="*/ 17 h 78"/>
                    <a:gd name="T16" fmla="*/ 33 w 78"/>
                    <a:gd name="T17" fmla="*/ 24 h 78"/>
                    <a:gd name="T18" fmla="*/ 9 w 78"/>
                    <a:gd name="T19" fmla="*/ 21 h 78"/>
                    <a:gd name="T20" fmla="*/ 3 w 78"/>
                    <a:gd name="T21" fmla="*/ 19 h 78"/>
                    <a:gd name="T22" fmla="*/ 1 w 78"/>
                    <a:gd name="T23" fmla="*/ 1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5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3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6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6 h 22"/>
                    <a:gd name="T2" fmla="*/ 14 w 26"/>
                    <a:gd name="T3" fmla="*/ 0 h 22"/>
                    <a:gd name="T4" fmla="*/ 14 w 26"/>
                    <a:gd name="T5" fmla="*/ 9 h 22"/>
                    <a:gd name="T6" fmla="*/ 8 w 26"/>
                    <a:gd name="T7" fmla="*/ 6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7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3 h 15"/>
                    <a:gd name="T2" fmla="*/ 11 w 20"/>
                    <a:gd name="T3" fmla="*/ 2 h 15"/>
                    <a:gd name="T4" fmla="*/ 9 w 20"/>
                    <a:gd name="T5" fmla="*/ 3 h 15"/>
                    <a:gd name="T6" fmla="*/ 7 w 20"/>
                    <a:gd name="T7" fmla="*/ 3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8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3 h 15"/>
                    <a:gd name="T2" fmla="*/ 10 w 20"/>
                    <a:gd name="T3" fmla="*/ 2 h 15"/>
                    <a:gd name="T4" fmla="*/ 10 w 20"/>
                    <a:gd name="T5" fmla="*/ 4 h 15"/>
                    <a:gd name="T6" fmla="*/ 7 w 20"/>
                    <a:gd name="T7" fmla="*/ 3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9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16 h 80"/>
                    <a:gd name="T2" fmla="*/ 14 w 80"/>
                    <a:gd name="T3" fmla="*/ 8 h 80"/>
                    <a:gd name="T4" fmla="*/ 26 w 80"/>
                    <a:gd name="T5" fmla="*/ 7 h 80"/>
                    <a:gd name="T6" fmla="*/ 48 w 80"/>
                    <a:gd name="T7" fmla="*/ 6 h 80"/>
                    <a:gd name="T8" fmla="*/ 58 w 80"/>
                    <a:gd name="T9" fmla="*/ 0 h 80"/>
                    <a:gd name="T10" fmla="*/ 80 w 80"/>
                    <a:gd name="T11" fmla="*/ 12 h 80"/>
                    <a:gd name="T12" fmla="*/ 70 w 80"/>
                    <a:gd name="T13" fmla="*/ 17 h 80"/>
                    <a:gd name="T14" fmla="*/ 54 w 80"/>
                    <a:gd name="T15" fmla="*/ 20 h 80"/>
                    <a:gd name="T16" fmla="*/ 48 w 80"/>
                    <a:gd name="T17" fmla="*/ 26 h 80"/>
                    <a:gd name="T18" fmla="*/ 32 w 80"/>
                    <a:gd name="T19" fmla="*/ 21 h 80"/>
                    <a:gd name="T20" fmla="*/ 38 w 80"/>
                    <a:gd name="T21" fmla="*/ 17 h 80"/>
                    <a:gd name="T22" fmla="*/ 30 w 80"/>
                    <a:gd name="T23" fmla="*/ 9 h 80"/>
                    <a:gd name="T24" fmla="*/ 20 w 80"/>
                    <a:gd name="T25" fmla="*/ 15 h 80"/>
                    <a:gd name="T26" fmla="*/ 8 w 80"/>
                    <a:gd name="T27" fmla="*/ 17 h 80"/>
                    <a:gd name="T28" fmla="*/ 0 w 80"/>
                    <a:gd name="T29" fmla="*/ 1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30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28 h 174"/>
                    <a:gd name="T2" fmla="*/ 26 w 94"/>
                    <a:gd name="T3" fmla="*/ 38 h 174"/>
                    <a:gd name="T4" fmla="*/ 32 w 94"/>
                    <a:gd name="T5" fmla="*/ 32 h 174"/>
                    <a:gd name="T6" fmla="*/ 52 w 94"/>
                    <a:gd name="T7" fmla="*/ 30 h 174"/>
                    <a:gd name="T8" fmla="*/ 46 w 94"/>
                    <a:gd name="T9" fmla="*/ 37 h 174"/>
                    <a:gd name="T10" fmla="*/ 66 w 94"/>
                    <a:gd name="T11" fmla="*/ 38 h 174"/>
                    <a:gd name="T12" fmla="*/ 76 w 94"/>
                    <a:gd name="T13" fmla="*/ 42 h 174"/>
                    <a:gd name="T14" fmla="*/ 58 w 94"/>
                    <a:gd name="T15" fmla="*/ 44 h 174"/>
                    <a:gd name="T16" fmla="*/ 74 w 94"/>
                    <a:gd name="T17" fmla="*/ 52 h 174"/>
                    <a:gd name="T18" fmla="*/ 84 w 94"/>
                    <a:gd name="T19" fmla="*/ 46 h 174"/>
                    <a:gd name="T20" fmla="*/ 82 w 94"/>
                    <a:gd name="T21" fmla="*/ 33 h 174"/>
                    <a:gd name="T22" fmla="*/ 60 w 94"/>
                    <a:gd name="T23" fmla="*/ 31 h 174"/>
                    <a:gd name="T24" fmla="*/ 50 w 94"/>
                    <a:gd name="T25" fmla="*/ 24 h 174"/>
                    <a:gd name="T26" fmla="*/ 34 w 94"/>
                    <a:gd name="T27" fmla="*/ 24 h 174"/>
                    <a:gd name="T28" fmla="*/ 30 w 94"/>
                    <a:gd name="T29" fmla="*/ 20 h 174"/>
                    <a:gd name="T30" fmla="*/ 42 w 94"/>
                    <a:gd name="T31" fmla="*/ 13 h 174"/>
                    <a:gd name="T32" fmla="*/ 30 w 94"/>
                    <a:gd name="T33" fmla="*/ 0 h 174"/>
                    <a:gd name="T34" fmla="*/ 18 w 94"/>
                    <a:gd name="T35" fmla="*/ 7 h 174"/>
                    <a:gd name="T36" fmla="*/ 4 w 94"/>
                    <a:gd name="T37" fmla="*/ 13 h 174"/>
                    <a:gd name="T38" fmla="*/ 14 w 94"/>
                    <a:gd name="T39" fmla="*/ 23 h 174"/>
                    <a:gd name="T40" fmla="*/ 14 w 94"/>
                    <a:gd name="T41" fmla="*/ 28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31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7 h 50"/>
                    <a:gd name="T2" fmla="*/ 12 w 32"/>
                    <a:gd name="T3" fmla="*/ 0 h 50"/>
                    <a:gd name="T4" fmla="*/ 20 w 32"/>
                    <a:gd name="T5" fmla="*/ 5 h 50"/>
                    <a:gd name="T6" fmla="*/ 22 w 32"/>
                    <a:gd name="T7" fmla="*/ 7 h 50"/>
                    <a:gd name="T8" fmla="*/ 28 w 32"/>
                    <a:gd name="T9" fmla="*/ 7 h 50"/>
                    <a:gd name="T10" fmla="*/ 32 w 32"/>
                    <a:gd name="T11" fmla="*/ 11 h 50"/>
                    <a:gd name="T12" fmla="*/ 18 w 32"/>
                    <a:gd name="T13" fmla="*/ 16 h 50"/>
                    <a:gd name="T14" fmla="*/ 6 w 32"/>
                    <a:gd name="T15" fmla="*/ 7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32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14 h 50"/>
                    <a:gd name="T2" fmla="*/ 28 w 43"/>
                    <a:gd name="T3" fmla="*/ 6 h 50"/>
                    <a:gd name="T4" fmla="*/ 48 w 43"/>
                    <a:gd name="T5" fmla="*/ 0 h 50"/>
                    <a:gd name="T6" fmla="*/ 30 w 43"/>
                    <a:gd name="T7" fmla="*/ 9 h 50"/>
                    <a:gd name="T8" fmla="*/ 2 w 43"/>
                    <a:gd name="T9" fmla="*/ 16 h 50"/>
                    <a:gd name="T10" fmla="*/ 0 w 43"/>
                    <a:gd name="T11" fmla="*/ 14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3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223 w 471"/>
                    <a:gd name="T1" fmla="*/ 4014 h 281"/>
                    <a:gd name="T2" fmla="*/ 263 w 471"/>
                    <a:gd name="T3" fmla="*/ 3591 h 281"/>
                    <a:gd name="T4" fmla="*/ 241 w 471"/>
                    <a:gd name="T5" fmla="*/ 3510 h 281"/>
                    <a:gd name="T6" fmla="*/ 177 w 471"/>
                    <a:gd name="T7" fmla="*/ 3130 h 281"/>
                    <a:gd name="T8" fmla="*/ 42 w 471"/>
                    <a:gd name="T9" fmla="*/ 3083 h 281"/>
                    <a:gd name="T10" fmla="*/ 0 w 471"/>
                    <a:gd name="T11" fmla="*/ 2739 h 281"/>
                    <a:gd name="T12" fmla="*/ 132 w 471"/>
                    <a:gd name="T13" fmla="*/ 2587 h 281"/>
                    <a:gd name="T14" fmla="*/ 63 w 471"/>
                    <a:gd name="T15" fmla="*/ 2366 h 281"/>
                    <a:gd name="T16" fmla="*/ 19 w 471"/>
                    <a:gd name="T17" fmla="*/ 2291 h 281"/>
                    <a:gd name="T18" fmla="*/ 310 w 471"/>
                    <a:gd name="T19" fmla="*/ 1721 h 281"/>
                    <a:gd name="T20" fmla="*/ 475 w 471"/>
                    <a:gd name="T21" fmla="*/ 1383 h 281"/>
                    <a:gd name="T22" fmla="*/ 461 w 471"/>
                    <a:gd name="T23" fmla="*/ 1004 h 281"/>
                    <a:gd name="T24" fmla="*/ 263 w 471"/>
                    <a:gd name="T25" fmla="*/ 614 h 281"/>
                    <a:gd name="T26" fmla="*/ 222 w 471"/>
                    <a:gd name="T27" fmla="*/ 461 h 281"/>
                    <a:gd name="T28" fmla="*/ 284 w 471"/>
                    <a:gd name="T29" fmla="*/ 514 h 281"/>
                    <a:gd name="T30" fmla="*/ 521 w 471"/>
                    <a:gd name="T31" fmla="*/ 508 h 281"/>
                    <a:gd name="T32" fmla="*/ 694 w 471"/>
                    <a:gd name="T33" fmla="*/ 156 h 281"/>
                    <a:gd name="T34" fmla="*/ 893 w 471"/>
                    <a:gd name="T35" fmla="*/ 0 h 281"/>
                    <a:gd name="T36" fmla="*/ 957 w 471"/>
                    <a:gd name="T37" fmla="*/ 30 h 281"/>
                    <a:gd name="T38" fmla="*/ 1002 w 471"/>
                    <a:gd name="T39" fmla="*/ 129 h 281"/>
                    <a:gd name="T40" fmla="*/ 1066 w 471"/>
                    <a:gd name="T41" fmla="*/ 73 h 281"/>
                    <a:gd name="T42" fmla="*/ 1197 w 471"/>
                    <a:gd name="T43" fmla="*/ 114 h 281"/>
                    <a:gd name="T44" fmla="*/ 1261 w 471"/>
                    <a:gd name="T45" fmla="*/ 129 h 281"/>
                    <a:gd name="T46" fmla="*/ 1537 w 471"/>
                    <a:gd name="T47" fmla="*/ 201 h 281"/>
                    <a:gd name="T48" fmla="*/ 1688 w 471"/>
                    <a:gd name="T49" fmla="*/ 340 h 281"/>
                    <a:gd name="T50" fmla="*/ 1820 w 471"/>
                    <a:gd name="T51" fmla="*/ 243 h 281"/>
                    <a:gd name="T52" fmla="*/ 1877 w 471"/>
                    <a:gd name="T53" fmla="*/ 201 h 281"/>
                    <a:gd name="T54" fmla="*/ 2119 w 471"/>
                    <a:gd name="T55" fmla="*/ 201 h 281"/>
                    <a:gd name="T56" fmla="*/ 2291 w 471"/>
                    <a:gd name="T57" fmla="*/ 461 h 281"/>
                    <a:gd name="T58" fmla="*/ 2512 w 471"/>
                    <a:gd name="T59" fmla="*/ 845 h 281"/>
                    <a:gd name="T60" fmla="*/ 2664 w 471"/>
                    <a:gd name="T61" fmla="*/ 1004 h 281"/>
                    <a:gd name="T62" fmla="*/ 2794 w 471"/>
                    <a:gd name="T63" fmla="*/ 974 h 281"/>
                    <a:gd name="T64" fmla="*/ 2935 w 471"/>
                    <a:gd name="T65" fmla="*/ 927 h 281"/>
                    <a:gd name="T66" fmla="*/ 3154 w 471"/>
                    <a:gd name="T67" fmla="*/ 1023 h 281"/>
                    <a:gd name="T68" fmla="*/ 3256 w 471"/>
                    <a:gd name="T69" fmla="*/ 1160 h 281"/>
                    <a:gd name="T70" fmla="*/ 3347 w 471"/>
                    <a:gd name="T71" fmla="*/ 1288 h 281"/>
                    <a:gd name="T72" fmla="*/ 3456 w 471"/>
                    <a:gd name="T73" fmla="*/ 1595 h 281"/>
                    <a:gd name="T74" fmla="*/ 3498 w 471"/>
                    <a:gd name="T75" fmla="*/ 1721 h 281"/>
                    <a:gd name="T76" fmla="*/ 3517 w 471"/>
                    <a:gd name="T77" fmla="*/ 1796 h 281"/>
                    <a:gd name="T78" fmla="*/ 3367 w 471"/>
                    <a:gd name="T79" fmla="*/ 2029 h 281"/>
                    <a:gd name="T80" fmla="*/ 3498 w 471"/>
                    <a:gd name="T81" fmla="*/ 2026 h 281"/>
                    <a:gd name="T82" fmla="*/ 3719 w 471"/>
                    <a:gd name="T83" fmla="*/ 2227 h 281"/>
                    <a:gd name="T84" fmla="*/ 3959 w 471"/>
                    <a:gd name="T85" fmla="*/ 2252 h 281"/>
                    <a:gd name="T86" fmla="*/ 4132 w 471"/>
                    <a:gd name="T87" fmla="*/ 2408 h 281"/>
                    <a:gd name="T88" fmla="*/ 4158 w 471"/>
                    <a:gd name="T89" fmla="*/ 2469 h 281"/>
                    <a:gd name="T90" fmla="*/ 4158 w 471"/>
                    <a:gd name="T91" fmla="*/ 2522 h 281"/>
                    <a:gd name="T92" fmla="*/ 4279 w 471"/>
                    <a:gd name="T93" fmla="*/ 2469 h 281"/>
                    <a:gd name="T94" fmla="*/ 4349 w 471"/>
                    <a:gd name="T95" fmla="*/ 2453 h 281"/>
                    <a:gd name="T96" fmla="*/ 4772 w 471"/>
                    <a:gd name="T97" fmla="*/ 2651 h 281"/>
                    <a:gd name="T98" fmla="*/ 4855 w 471"/>
                    <a:gd name="T99" fmla="*/ 2852 h 281"/>
                    <a:gd name="T100" fmla="*/ 5054 w 471"/>
                    <a:gd name="T101" fmla="*/ 2882 h 281"/>
                    <a:gd name="T102" fmla="*/ 5117 w 471"/>
                    <a:gd name="T103" fmla="*/ 3083 h 281"/>
                    <a:gd name="T104" fmla="*/ 4903 w 471"/>
                    <a:gd name="T105" fmla="*/ 3700 h 281"/>
                    <a:gd name="T106" fmla="*/ 4725 w 471"/>
                    <a:gd name="T107" fmla="*/ 403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4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11 h 844"/>
                    <a:gd name="T4" fmla="*/ 550 w 984"/>
                    <a:gd name="T5" fmla="*/ 11 h 844"/>
                    <a:gd name="T6" fmla="*/ 578 w 984"/>
                    <a:gd name="T7" fmla="*/ 39 h 844"/>
                    <a:gd name="T8" fmla="*/ 586 w 984"/>
                    <a:gd name="T9" fmla="*/ 28 h 844"/>
                    <a:gd name="T10" fmla="*/ 606 w 984"/>
                    <a:gd name="T11" fmla="*/ 21 h 844"/>
                    <a:gd name="T12" fmla="*/ 642 w 984"/>
                    <a:gd name="T13" fmla="*/ 39 h 844"/>
                    <a:gd name="T14" fmla="*/ 682 w 984"/>
                    <a:gd name="T15" fmla="*/ 30 h 844"/>
                    <a:gd name="T16" fmla="*/ 706 w 984"/>
                    <a:gd name="T17" fmla="*/ 26 h 844"/>
                    <a:gd name="T18" fmla="*/ 762 w 984"/>
                    <a:gd name="T19" fmla="*/ 2 h 844"/>
                    <a:gd name="T20" fmla="*/ 798 w 984"/>
                    <a:gd name="T21" fmla="*/ 21 h 844"/>
                    <a:gd name="T22" fmla="*/ 798 w 984"/>
                    <a:gd name="T23" fmla="*/ 39 h 844"/>
                    <a:gd name="T24" fmla="*/ 790 w 984"/>
                    <a:gd name="T25" fmla="*/ 48 h 844"/>
                    <a:gd name="T26" fmla="*/ 766 w 984"/>
                    <a:gd name="T27" fmla="*/ 49 h 844"/>
                    <a:gd name="T28" fmla="*/ 762 w 984"/>
                    <a:gd name="T29" fmla="*/ 57 h 844"/>
                    <a:gd name="T30" fmla="*/ 802 w 984"/>
                    <a:gd name="T31" fmla="*/ 69 h 844"/>
                    <a:gd name="T32" fmla="*/ 786 w 984"/>
                    <a:gd name="T33" fmla="*/ 98 h 844"/>
                    <a:gd name="T34" fmla="*/ 830 w 984"/>
                    <a:gd name="T35" fmla="*/ 125 h 844"/>
                    <a:gd name="T36" fmla="*/ 854 w 984"/>
                    <a:gd name="T37" fmla="*/ 136 h 844"/>
                    <a:gd name="T38" fmla="*/ 830 w 984"/>
                    <a:gd name="T39" fmla="*/ 136 h 844"/>
                    <a:gd name="T40" fmla="*/ 746 w 984"/>
                    <a:gd name="T41" fmla="*/ 115 h 844"/>
                    <a:gd name="T42" fmla="*/ 678 w 984"/>
                    <a:gd name="T43" fmla="*/ 122 h 844"/>
                    <a:gd name="T44" fmla="*/ 590 w 984"/>
                    <a:gd name="T45" fmla="*/ 134 h 844"/>
                    <a:gd name="T46" fmla="*/ 642 w 984"/>
                    <a:gd name="T47" fmla="*/ 176 h 844"/>
                    <a:gd name="T48" fmla="*/ 710 w 984"/>
                    <a:gd name="T49" fmla="*/ 184 h 844"/>
                    <a:gd name="T50" fmla="*/ 738 w 984"/>
                    <a:gd name="T51" fmla="*/ 166 h 844"/>
                    <a:gd name="T52" fmla="*/ 774 w 984"/>
                    <a:gd name="T53" fmla="*/ 173 h 844"/>
                    <a:gd name="T54" fmla="*/ 766 w 984"/>
                    <a:gd name="T55" fmla="*/ 192 h 844"/>
                    <a:gd name="T56" fmla="*/ 802 w 984"/>
                    <a:gd name="T57" fmla="*/ 203 h 844"/>
                    <a:gd name="T58" fmla="*/ 838 w 984"/>
                    <a:gd name="T59" fmla="*/ 200 h 844"/>
                    <a:gd name="T60" fmla="*/ 922 w 984"/>
                    <a:gd name="T61" fmla="*/ 244 h 844"/>
                    <a:gd name="T62" fmla="*/ 942 w 984"/>
                    <a:gd name="T63" fmla="*/ 251 h 844"/>
                    <a:gd name="T64" fmla="*/ 874 w 984"/>
                    <a:gd name="T65" fmla="*/ 246 h 844"/>
                    <a:gd name="T66" fmla="*/ 830 w 984"/>
                    <a:gd name="T67" fmla="*/ 230 h 844"/>
                    <a:gd name="T68" fmla="*/ 778 w 984"/>
                    <a:gd name="T69" fmla="*/ 216 h 844"/>
                    <a:gd name="T70" fmla="*/ 702 w 984"/>
                    <a:gd name="T71" fmla="*/ 201 h 844"/>
                    <a:gd name="T72" fmla="*/ 614 w 984"/>
                    <a:gd name="T73" fmla="*/ 197 h 844"/>
                    <a:gd name="T74" fmla="*/ 506 w 984"/>
                    <a:gd name="T75" fmla="*/ 180 h 844"/>
                    <a:gd name="T76" fmla="*/ 462 w 984"/>
                    <a:gd name="T77" fmla="*/ 154 h 844"/>
                    <a:gd name="T78" fmla="*/ 430 w 984"/>
                    <a:gd name="T79" fmla="*/ 140 h 844"/>
                    <a:gd name="T80" fmla="*/ 382 w 984"/>
                    <a:gd name="T81" fmla="*/ 130 h 844"/>
                    <a:gd name="T82" fmla="*/ 342 w 984"/>
                    <a:gd name="T83" fmla="*/ 112 h 844"/>
                    <a:gd name="T84" fmla="*/ 354 w 984"/>
                    <a:gd name="T85" fmla="*/ 125 h 844"/>
                    <a:gd name="T86" fmla="*/ 418 w 984"/>
                    <a:gd name="T87" fmla="*/ 150 h 844"/>
                    <a:gd name="T88" fmla="*/ 422 w 984"/>
                    <a:gd name="T89" fmla="*/ 159 h 844"/>
                    <a:gd name="T90" fmla="*/ 394 w 984"/>
                    <a:gd name="T91" fmla="*/ 151 h 844"/>
                    <a:gd name="T92" fmla="*/ 354 w 984"/>
                    <a:gd name="T93" fmla="*/ 142 h 844"/>
                    <a:gd name="T94" fmla="*/ 314 w 984"/>
                    <a:gd name="T95" fmla="*/ 122 h 844"/>
                    <a:gd name="T96" fmla="*/ 266 w 984"/>
                    <a:gd name="T97" fmla="*/ 106 h 844"/>
                    <a:gd name="T98" fmla="*/ 210 w 984"/>
                    <a:gd name="T99" fmla="*/ 95 h 844"/>
                    <a:gd name="T100" fmla="*/ 154 w 984"/>
                    <a:gd name="T101" fmla="*/ 72 h 844"/>
                    <a:gd name="T102" fmla="*/ 66 w 984"/>
                    <a:gd name="T103" fmla="*/ 20 h 844"/>
                    <a:gd name="T104" fmla="*/ 34 w 984"/>
                    <a:gd name="T105" fmla="*/ 11 h 844"/>
                    <a:gd name="T106" fmla="*/ 46 w 984"/>
                    <a:gd name="T107" fmla="*/ 7 h 844"/>
                    <a:gd name="T108" fmla="*/ 102 w 984"/>
                    <a:gd name="T109" fmla="*/ 21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5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8 h 48"/>
                    <a:gd name="T2" fmla="*/ 10 w 36"/>
                    <a:gd name="T3" fmla="*/ 14 h 48"/>
                    <a:gd name="T4" fmla="*/ 6 w 36"/>
                    <a:gd name="T5" fmla="*/ 8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6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18 w 36"/>
                    <a:gd name="T3" fmla="*/ 1 h 37"/>
                    <a:gd name="T4" fmla="*/ 49 w 36"/>
                    <a:gd name="T5" fmla="*/ 4 h 37"/>
                    <a:gd name="T6" fmla="*/ 8 w 36"/>
                    <a:gd name="T7" fmla="*/ 4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7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18 h 96"/>
                    <a:gd name="T2" fmla="*/ 28 w 170"/>
                    <a:gd name="T3" fmla="*/ 9 h 96"/>
                    <a:gd name="T4" fmla="*/ 56 w 170"/>
                    <a:gd name="T5" fmla="*/ 8 h 96"/>
                    <a:gd name="T6" fmla="*/ 80 w 170"/>
                    <a:gd name="T7" fmla="*/ 3 h 96"/>
                    <a:gd name="T8" fmla="*/ 64 w 170"/>
                    <a:gd name="T9" fmla="*/ 9 h 96"/>
                    <a:gd name="T10" fmla="*/ 130 w 170"/>
                    <a:gd name="T11" fmla="*/ 18 h 96"/>
                    <a:gd name="T12" fmla="*/ 166 w 170"/>
                    <a:gd name="T13" fmla="*/ 24 h 96"/>
                    <a:gd name="T14" fmla="*/ 122 w 170"/>
                    <a:gd name="T15" fmla="*/ 28 h 96"/>
                    <a:gd name="T16" fmla="*/ 94 w 170"/>
                    <a:gd name="T17" fmla="*/ 21 h 96"/>
                    <a:gd name="T18" fmla="*/ 76 w 170"/>
                    <a:gd name="T19" fmla="*/ 19 h 96"/>
                    <a:gd name="T20" fmla="*/ 24 w 170"/>
                    <a:gd name="T21" fmla="*/ 15 h 96"/>
                    <a:gd name="T22" fmla="*/ 0 w 170"/>
                    <a:gd name="T23" fmla="*/ 1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8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8 h 44"/>
                    <a:gd name="T6" fmla="*/ 112 w 138"/>
                    <a:gd name="T7" fmla="*/ 7 h 44"/>
                    <a:gd name="T8" fmla="*/ 108 w 138"/>
                    <a:gd name="T9" fmla="*/ 16 h 44"/>
                    <a:gd name="T10" fmla="*/ 64 w 138"/>
                    <a:gd name="T11" fmla="*/ 14 h 44"/>
                    <a:gd name="T12" fmla="*/ 0 w 138"/>
                    <a:gd name="T13" fmla="*/ 13 h 44"/>
                    <a:gd name="T14" fmla="*/ 28 w 138"/>
                    <a:gd name="T15" fmla="*/ 7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9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7 h 42"/>
                    <a:gd name="T2" fmla="*/ 31 w 57"/>
                    <a:gd name="T3" fmla="*/ 4 h 42"/>
                    <a:gd name="T4" fmla="*/ 17 w 57"/>
                    <a:gd name="T5" fmla="*/ 7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40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13 w 39"/>
                    <a:gd name="T1" fmla="*/ 12 h 52"/>
                    <a:gd name="T2" fmla="*/ 13 w 39"/>
                    <a:gd name="T3" fmla="*/ 0 h 52"/>
                    <a:gd name="T4" fmla="*/ 13 w 39"/>
                    <a:gd name="T5" fmla="*/ 12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41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10 h 80"/>
                    <a:gd name="T4" fmla="*/ 30 w 44"/>
                    <a:gd name="T5" fmla="*/ 15 h 80"/>
                    <a:gd name="T6" fmla="*/ 42 w 44"/>
                    <a:gd name="T7" fmla="*/ 17 h 80"/>
                    <a:gd name="T8" fmla="*/ 30 w 44"/>
                    <a:gd name="T9" fmla="*/ 23 h 80"/>
                    <a:gd name="T10" fmla="*/ 0 w 44"/>
                    <a:gd name="T11" fmla="*/ 7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42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2370 w 323"/>
                    <a:gd name="T1" fmla="*/ 20 h 64"/>
                    <a:gd name="T2" fmla="*/ 2486 w 323"/>
                    <a:gd name="T3" fmla="*/ 117 h 64"/>
                    <a:gd name="T4" fmla="*/ 2531 w 323"/>
                    <a:gd name="T5" fmla="*/ 0 h 64"/>
                    <a:gd name="T6" fmla="*/ 2858 w 323"/>
                    <a:gd name="T7" fmla="*/ 0 h 64"/>
                    <a:gd name="T8" fmla="*/ 3098 w 323"/>
                    <a:gd name="T9" fmla="*/ 252 h 64"/>
                    <a:gd name="T10" fmla="*/ 3431 w 323"/>
                    <a:gd name="T11" fmla="*/ 148 h 64"/>
                    <a:gd name="T12" fmla="*/ 3384 w 323"/>
                    <a:gd name="T13" fmla="*/ 416 h 64"/>
                    <a:gd name="T14" fmla="*/ 3208 w 323"/>
                    <a:gd name="T15" fmla="*/ 677 h 64"/>
                    <a:gd name="T16" fmla="*/ 3173 w 323"/>
                    <a:gd name="T17" fmla="*/ 416 h 64"/>
                    <a:gd name="T18" fmla="*/ 3098 w 323"/>
                    <a:gd name="T19" fmla="*/ 447 h 64"/>
                    <a:gd name="T20" fmla="*/ 3011 w 323"/>
                    <a:gd name="T21" fmla="*/ 416 h 64"/>
                    <a:gd name="T22" fmla="*/ 2831 w 323"/>
                    <a:gd name="T23" fmla="*/ 309 h 64"/>
                    <a:gd name="T24" fmla="*/ 2458 w 323"/>
                    <a:gd name="T25" fmla="*/ 550 h 64"/>
                    <a:gd name="T26" fmla="*/ 2167 w 323"/>
                    <a:gd name="T27" fmla="*/ 645 h 64"/>
                    <a:gd name="T28" fmla="*/ 2281 w 323"/>
                    <a:gd name="T29" fmla="*/ 828 h 64"/>
                    <a:gd name="T30" fmla="*/ 2026 w 323"/>
                    <a:gd name="T31" fmla="*/ 911 h 64"/>
                    <a:gd name="T32" fmla="*/ 1817 w 323"/>
                    <a:gd name="T33" fmla="*/ 881 h 64"/>
                    <a:gd name="T34" fmla="*/ 1905 w 323"/>
                    <a:gd name="T35" fmla="*/ 828 h 64"/>
                    <a:gd name="T36" fmla="*/ 1837 w 323"/>
                    <a:gd name="T37" fmla="*/ 583 h 64"/>
                    <a:gd name="T38" fmla="*/ 1817 w 323"/>
                    <a:gd name="T39" fmla="*/ 447 h 64"/>
                    <a:gd name="T40" fmla="*/ 1703 w 323"/>
                    <a:gd name="T41" fmla="*/ 338 h 64"/>
                    <a:gd name="T42" fmla="*/ 1532 w 323"/>
                    <a:gd name="T43" fmla="*/ 394 h 64"/>
                    <a:gd name="T44" fmla="*/ 1444 w 323"/>
                    <a:gd name="T45" fmla="*/ 394 h 64"/>
                    <a:gd name="T46" fmla="*/ 1326 w 323"/>
                    <a:gd name="T47" fmla="*/ 361 h 64"/>
                    <a:gd name="T48" fmla="*/ 892 w 323"/>
                    <a:gd name="T49" fmla="*/ 31 h 64"/>
                    <a:gd name="T50" fmla="*/ 640 w 323"/>
                    <a:gd name="T51" fmla="*/ 203 h 64"/>
                    <a:gd name="T52" fmla="*/ 1 w 323"/>
                    <a:gd name="T53" fmla="*/ 0 h 64"/>
                    <a:gd name="T54" fmla="*/ 2370 w 323"/>
                    <a:gd name="T55" fmla="*/ 20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3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1134 w 300"/>
                    <a:gd name="T1" fmla="*/ 482 h 31"/>
                    <a:gd name="T2" fmla="*/ 330 w 300"/>
                    <a:gd name="T3" fmla="*/ 21 h 31"/>
                    <a:gd name="T4" fmla="*/ 3079 w 300"/>
                    <a:gd name="T5" fmla="*/ 0 h 31"/>
                    <a:gd name="T6" fmla="*/ 3193 w 300"/>
                    <a:gd name="T7" fmla="*/ 218 h 31"/>
                    <a:gd name="T8" fmla="*/ 2848 w 300"/>
                    <a:gd name="T9" fmla="*/ 250 h 31"/>
                    <a:gd name="T10" fmla="*/ 1134 w 300"/>
                    <a:gd name="T11" fmla="*/ 482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4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10 h 29"/>
                    <a:gd name="T2" fmla="*/ 12 w 41"/>
                    <a:gd name="T3" fmla="*/ 12 h 29"/>
                    <a:gd name="T4" fmla="*/ 0 w 41"/>
                    <a:gd name="T5" fmla="*/ 10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5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12105 w 436"/>
                    <a:gd name="T1" fmla="*/ 174 h 152"/>
                    <a:gd name="T2" fmla="*/ 72330 w 436"/>
                    <a:gd name="T3" fmla="*/ 0 h 152"/>
                    <a:gd name="T4" fmla="*/ 68983 w 436"/>
                    <a:gd name="T5" fmla="*/ 11596 h 152"/>
                    <a:gd name="T6" fmla="*/ 65879 w 436"/>
                    <a:gd name="T7" fmla="*/ 14572 h 152"/>
                    <a:gd name="T8" fmla="*/ 65028 w 436"/>
                    <a:gd name="T9" fmla="*/ 15027 h 152"/>
                    <a:gd name="T10" fmla="*/ 62192 w 436"/>
                    <a:gd name="T11" fmla="*/ 15717 h 152"/>
                    <a:gd name="T12" fmla="*/ 59862 w 436"/>
                    <a:gd name="T13" fmla="*/ 18867 h 152"/>
                    <a:gd name="T14" fmla="*/ 60082 w 436"/>
                    <a:gd name="T15" fmla="*/ 21238 h 152"/>
                    <a:gd name="T16" fmla="*/ 60352 w 436"/>
                    <a:gd name="T17" fmla="*/ 23000 h 152"/>
                    <a:gd name="T18" fmla="*/ 60715 w 436"/>
                    <a:gd name="T19" fmla="*/ 24317 h 152"/>
                    <a:gd name="T20" fmla="*/ 60082 w 436"/>
                    <a:gd name="T21" fmla="*/ 26253 h 152"/>
                    <a:gd name="T22" fmla="*/ 58242 w 436"/>
                    <a:gd name="T23" fmla="*/ 25827 h 152"/>
                    <a:gd name="T24" fmla="*/ 56759 w 436"/>
                    <a:gd name="T25" fmla="*/ 27731 h 152"/>
                    <a:gd name="T26" fmla="*/ 57544 w 436"/>
                    <a:gd name="T27" fmla="*/ 22557 h 152"/>
                    <a:gd name="T28" fmla="*/ 56039 w 436"/>
                    <a:gd name="T29" fmla="*/ 21520 h 152"/>
                    <a:gd name="T30" fmla="*/ 57028 w 436"/>
                    <a:gd name="T31" fmla="*/ 20024 h 152"/>
                    <a:gd name="T32" fmla="*/ 56759 w 436"/>
                    <a:gd name="T33" fmla="*/ 19160 h 152"/>
                    <a:gd name="T34" fmla="*/ 53076 w 436"/>
                    <a:gd name="T35" fmla="*/ 20198 h 152"/>
                    <a:gd name="T36" fmla="*/ 52588 w 436"/>
                    <a:gd name="T37" fmla="*/ 18262 h 152"/>
                    <a:gd name="T38" fmla="*/ 49236 w 436"/>
                    <a:gd name="T39" fmla="*/ 20198 h 152"/>
                    <a:gd name="T40" fmla="*/ 53076 w 436"/>
                    <a:gd name="T41" fmla="*/ 22136 h 152"/>
                    <a:gd name="T42" fmla="*/ 50605 w 436"/>
                    <a:gd name="T43" fmla="*/ 25108 h 152"/>
                    <a:gd name="T44" fmla="*/ 51595 w 436"/>
                    <a:gd name="T45" fmla="*/ 27043 h 152"/>
                    <a:gd name="T46" fmla="*/ 52225 w 436"/>
                    <a:gd name="T47" fmla="*/ 29667 h 152"/>
                    <a:gd name="T48" fmla="*/ 51236 w 436"/>
                    <a:gd name="T49" fmla="*/ 29846 h 152"/>
                    <a:gd name="T50" fmla="*/ 52070 w 436"/>
                    <a:gd name="T51" fmla="*/ 30888 h 152"/>
                    <a:gd name="T52" fmla="*/ 50962 w 436"/>
                    <a:gd name="T53" fmla="*/ 32643 h 152"/>
                    <a:gd name="T54" fmla="*/ 0 w 436"/>
                    <a:gd name="T55" fmla="*/ 32043 h 152"/>
                    <a:gd name="T56" fmla="*/ 12105 w 436"/>
                    <a:gd name="T57" fmla="*/ 174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6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45 h 165"/>
                    <a:gd name="T2" fmla="*/ 15 w 47"/>
                    <a:gd name="T3" fmla="*/ 31 h 165"/>
                    <a:gd name="T4" fmla="*/ 17 w 47"/>
                    <a:gd name="T5" fmla="*/ 19 h 165"/>
                    <a:gd name="T6" fmla="*/ 11 w 47"/>
                    <a:gd name="T7" fmla="*/ 11 h 165"/>
                    <a:gd name="T8" fmla="*/ 17 w 47"/>
                    <a:gd name="T9" fmla="*/ 3 h 165"/>
                    <a:gd name="T10" fmla="*/ 21 w 47"/>
                    <a:gd name="T11" fmla="*/ 0 h 165"/>
                    <a:gd name="T12" fmla="*/ 31 w 47"/>
                    <a:gd name="T13" fmla="*/ 8 h 165"/>
                    <a:gd name="T14" fmla="*/ 47 w 47"/>
                    <a:gd name="T15" fmla="*/ 28 h 165"/>
                    <a:gd name="T16" fmla="*/ 31 w 47"/>
                    <a:gd name="T17" fmla="*/ 31 h 165"/>
                    <a:gd name="T18" fmla="*/ 23 w 47"/>
                    <a:gd name="T19" fmla="*/ 36 h 165"/>
                    <a:gd name="T20" fmla="*/ 21 w 47"/>
                    <a:gd name="T21" fmla="*/ 38 h 165"/>
                    <a:gd name="T22" fmla="*/ 27 w 47"/>
                    <a:gd name="T23" fmla="*/ 38 h 165"/>
                    <a:gd name="T24" fmla="*/ 31 w 47"/>
                    <a:gd name="T25" fmla="*/ 42 h 165"/>
                    <a:gd name="T26" fmla="*/ 13 w 47"/>
                    <a:gd name="T27" fmla="*/ 42 h 165"/>
                    <a:gd name="T28" fmla="*/ 7 w 47"/>
                    <a:gd name="T29" fmla="*/ 46 h 165"/>
                    <a:gd name="T30" fmla="*/ 3 w 47"/>
                    <a:gd name="T31" fmla="*/ 44 h 165"/>
                    <a:gd name="T32" fmla="*/ 5 w 47"/>
                    <a:gd name="T33" fmla="*/ 4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7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18 h 103"/>
                    <a:gd name="T2" fmla="*/ 30 w 138"/>
                    <a:gd name="T3" fmla="*/ 13 h 103"/>
                    <a:gd name="T4" fmla="*/ 50 w 138"/>
                    <a:gd name="T5" fmla="*/ 10 h 103"/>
                    <a:gd name="T6" fmla="*/ 54 w 138"/>
                    <a:gd name="T7" fmla="*/ 13 h 103"/>
                    <a:gd name="T8" fmla="*/ 66 w 138"/>
                    <a:gd name="T9" fmla="*/ 15 h 103"/>
                    <a:gd name="T10" fmla="*/ 80 w 138"/>
                    <a:gd name="T11" fmla="*/ 16 h 103"/>
                    <a:gd name="T12" fmla="*/ 116 w 138"/>
                    <a:gd name="T13" fmla="*/ 10 h 103"/>
                    <a:gd name="T14" fmla="*/ 130 w 138"/>
                    <a:gd name="T15" fmla="*/ 5 h 103"/>
                    <a:gd name="T16" fmla="*/ 138 w 138"/>
                    <a:gd name="T17" fmla="*/ 3 h 103"/>
                    <a:gd name="T18" fmla="*/ 106 w 138"/>
                    <a:gd name="T19" fmla="*/ 15 h 103"/>
                    <a:gd name="T20" fmla="*/ 84 w 138"/>
                    <a:gd name="T21" fmla="*/ 20 h 103"/>
                    <a:gd name="T22" fmla="*/ 66 w 138"/>
                    <a:gd name="T23" fmla="*/ 24 h 103"/>
                    <a:gd name="T24" fmla="*/ 48 w 138"/>
                    <a:gd name="T25" fmla="*/ 31 h 103"/>
                    <a:gd name="T26" fmla="*/ 26 w 138"/>
                    <a:gd name="T27" fmla="*/ 27 h 103"/>
                    <a:gd name="T28" fmla="*/ 20 w 138"/>
                    <a:gd name="T29" fmla="*/ 25 h 103"/>
                    <a:gd name="T30" fmla="*/ 22 w 138"/>
                    <a:gd name="T31" fmla="*/ 28 h 103"/>
                    <a:gd name="T32" fmla="*/ 0 w 138"/>
                    <a:gd name="T33" fmla="*/ 28 h 103"/>
                    <a:gd name="T34" fmla="*/ 10 w 138"/>
                    <a:gd name="T35" fmla="*/ 23 h 103"/>
                    <a:gd name="T36" fmla="*/ 26 w 138"/>
                    <a:gd name="T37" fmla="*/ 1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8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52 w 188"/>
                    <a:gd name="T1" fmla="*/ 7 h 214"/>
                    <a:gd name="T2" fmla="*/ 154 w 188"/>
                    <a:gd name="T3" fmla="*/ 2 h 214"/>
                    <a:gd name="T4" fmla="*/ 164 w 188"/>
                    <a:gd name="T5" fmla="*/ 0 h 214"/>
                    <a:gd name="T6" fmla="*/ 176 w 188"/>
                    <a:gd name="T7" fmla="*/ 7 h 214"/>
                    <a:gd name="T8" fmla="*/ 182 w 188"/>
                    <a:gd name="T9" fmla="*/ 13 h 214"/>
                    <a:gd name="T10" fmla="*/ 172 w 188"/>
                    <a:gd name="T11" fmla="*/ 17 h 214"/>
                    <a:gd name="T12" fmla="*/ 164 w 188"/>
                    <a:gd name="T13" fmla="*/ 24 h 214"/>
                    <a:gd name="T14" fmla="*/ 156 w 188"/>
                    <a:gd name="T15" fmla="*/ 39 h 214"/>
                    <a:gd name="T16" fmla="*/ 138 w 188"/>
                    <a:gd name="T17" fmla="*/ 43 h 214"/>
                    <a:gd name="T18" fmla="*/ 114 w 188"/>
                    <a:gd name="T19" fmla="*/ 43 h 214"/>
                    <a:gd name="T20" fmla="*/ 106 w 188"/>
                    <a:gd name="T21" fmla="*/ 39 h 214"/>
                    <a:gd name="T22" fmla="*/ 96 w 188"/>
                    <a:gd name="T23" fmla="*/ 45 h 214"/>
                    <a:gd name="T24" fmla="*/ 90 w 188"/>
                    <a:gd name="T25" fmla="*/ 46 h 214"/>
                    <a:gd name="T26" fmla="*/ 80 w 188"/>
                    <a:gd name="T27" fmla="*/ 41 h 214"/>
                    <a:gd name="T28" fmla="*/ 58 w 188"/>
                    <a:gd name="T29" fmla="*/ 44 h 214"/>
                    <a:gd name="T30" fmla="*/ 76 w 188"/>
                    <a:gd name="T31" fmla="*/ 44 h 214"/>
                    <a:gd name="T32" fmla="*/ 78 w 188"/>
                    <a:gd name="T33" fmla="*/ 50 h 214"/>
                    <a:gd name="T34" fmla="*/ 58 w 188"/>
                    <a:gd name="T35" fmla="*/ 52 h 214"/>
                    <a:gd name="T36" fmla="*/ 34 w 188"/>
                    <a:gd name="T37" fmla="*/ 52 h 214"/>
                    <a:gd name="T38" fmla="*/ 36 w 188"/>
                    <a:gd name="T39" fmla="*/ 48 h 214"/>
                    <a:gd name="T40" fmla="*/ 46 w 188"/>
                    <a:gd name="T41" fmla="*/ 44 h 214"/>
                    <a:gd name="T42" fmla="*/ 34 w 188"/>
                    <a:gd name="T43" fmla="*/ 45 h 214"/>
                    <a:gd name="T44" fmla="*/ 26 w 188"/>
                    <a:gd name="T45" fmla="*/ 52 h 214"/>
                    <a:gd name="T46" fmla="*/ 30 w 188"/>
                    <a:gd name="T47" fmla="*/ 58 h 214"/>
                    <a:gd name="T48" fmla="*/ 14 w 188"/>
                    <a:gd name="T49" fmla="*/ 62 h 214"/>
                    <a:gd name="T50" fmla="*/ 0 w 188"/>
                    <a:gd name="T51" fmla="*/ 67 h 214"/>
                    <a:gd name="T52" fmla="*/ 8 w 188"/>
                    <a:gd name="T53" fmla="*/ 58 h 214"/>
                    <a:gd name="T54" fmla="*/ 0 w 188"/>
                    <a:gd name="T55" fmla="*/ 51 h 214"/>
                    <a:gd name="T56" fmla="*/ 14 w 188"/>
                    <a:gd name="T57" fmla="*/ 48 h 214"/>
                    <a:gd name="T58" fmla="*/ 32 w 188"/>
                    <a:gd name="T59" fmla="*/ 41 h 214"/>
                    <a:gd name="T60" fmla="*/ 44 w 188"/>
                    <a:gd name="T61" fmla="*/ 36 h 214"/>
                    <a:gd name="T62" fmla="*/ 72 w 188"/>
                    <a:gd name="T63" fmla="*/ 36 h 214"/>
                    <a:gd name="T64" fmla="*/ 84 w 188"/>
                    <a:gd name="T65" fmla="*/ 35 h 214"/>
                    <a:gd name="T66" fmla="*/ 108 w 188"/>
                    <a:gd name="T67" fmla="*/ 25 h 214"/>
                    <a:gd name="T68" fmla="*/ 114 w 188"/>
                    <a:gd name="T69" fmla="*/ 29 h 214"/>
                    <a:gd name="T70" fmla="*/ 126 w 188"/>
                    <a:gd name="T71" fmla="*/ 24 h 214"/>
                    <a:gd name="T72" fmla="*/ 144 w 188"/>
                    <a:gd name="T73" fmla="*/ 17 h 214"/>
                    <a:gd name="T74" fmla="*/ 148 w 188"/>
                    <a:gd name="T75" fmla="*/ 13 h 214"/>
                    <a:gd name="T76" fmla="*/ 142 w 188"/>
                    <a:gd name="T77" fmla="*/ 12 h 214"/>
                    <a:gd name="T78" fmla="*/ 146 w 188"/>
                    <a:gd name="T79" fmla="*/ 10 h 214"/>
                    <a:gd name="T80" fmla="*/ 152 w 188"/>
                    <a:gd name="T81" fmla="*/ 7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9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3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50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18 w 812"/>
                    <a:gd name="T1" fmla="*/ 7 h 564"/>
                    <a:gd name="T2" fmla="*/ 784 w 812"/>
                    <a:gd name="T3" fmla="*/ 24 h 564"/>
                    <a:gd name="T4" fmla="*/ 754 w 812"/>
                    <a:gd name="T5" fmla="*/ 37 h 564"/>
                    <a:gd name="T6" fmla="*/ 728 w 812"/>
                    <a:gd name="T7" fmla="*/ 43 h 564"/>
                    <a:gd name="T8" fmla="*/ 640 w 812"/>
                    <a:gd name="T9" fmla="*/ 54 h 564"/>
                    <a:gd name="T10" fmla="*/ 638 w 812"/>
                    <a:gd name="T11" fmla="*/ 64 h 564"/>
                    <a:gd name="T12" fmla="*/ 610 w 812"/>
                    <a:gd name="T13" fmla="*/ 69 h 564"/>
                    <a:gd name="T14" fmla="*/ 626 w 812"/>
                    <a:gd name="T15" fmla="*/ 54 h 564"/>
                    <a:gd name="T16" fmla="*/ 582 w 812"/>
                    <a:gd name="T17" fmla="*/ 57 h 564"/>
                    <a:gd name="T18" fmla="*/ 562 w 812"/>
                    <a:gd name="T19" fmla="*/ 66 h 564"/>
                    <a:gd name="T20" fmla="*/ 602 w 812"/>
                    <a:gd name="T21" fmla="*/ 84 h 564"/>
                    <a:gd name="T22" fmla="*/ 600 w 812"/>
                    <a:gd name="T23" fmla="*/ 111 h 564"/>
                    <a:gd name="T24" fmla="*/ 548 w 812"/>
                    <a:gd name="T25" fmla="*/ 123 h 564"/>
                    <a:gd name="T26" fmla="*/ 528 w 812"/>
                    <a:gd name="T27" fmla="*/ 117 h 564"/>
                    <a:gd name="T28" fmla="*/ 488 w 812"/>
                    <a:gd name="T29" fmla="*/ 105 h 564"/>
                    <a:gd name="T30" fmla="*/ 468 w 812"/>
                    <a:gd name="T31" fmla="*/ 105 h 564"/>
                    <a:gd name="T32" fmla="*/ 456 w 812"/>
                    <a:gd name="T33" fmla="*/ 120 h 564"/>
                    <a:gd name="T34" fmla="*/ 506 w 812"/>
                    <a:gd name="T35" fmla="*/ 140 h 564"/>
                    <a:gd name="T36" fmla="*/ 516 w 812"/>
                    <a:gd name="T37" fmla="*/ 158 h 564"/>
                    <a:gd name="T38" fmla="*/ 532 w 812"/>
                    <a:gd name="T39" fmla="*/ 169 h 564"/>
                    <a:gd name="T40" fmla="*/ 498 w 812"/>
                    <a:gd name="T41" fmla="*/ 165 h 564"/>
                    <a:gd name="T42" fmla="*/ 476 w 812"/>
                    <a:gd name="T43" fmla="*/ 156 h 564"/>
                    <a:gd name="T44" fmla="*/ 428 w 812"/>
                    <a:gd name="T45" fmla="*/ 128 h 564"/>
                    <a:gd name="T46" fmla="*/ 432 w 812"/>
                    <a:gd name="T47" fmla="*/ 93 h 564"/>
                    <a:gd name="T48" fmla="*/ 428 w 812"/>
                    <a:gd name="T49" fmla="*/ 80 h 564"/>
                    <a:gd name="T50" fmla="*/ 418 w 812"/>
                    <a:gd name="T51" fmla="*/ 84 h 564"/>
                    <a:gd name="T52" fmla="*/ 386 w 812"/>
                    <a:gd name="T53" fmla="*/ 80 h 564"/>
                    <a:gd name="T54" fmla="*/ 360 w 812"/>
                    <a:gd name="T55" fmla="*/ 51 h 564"/>
                    <a:gd name="T56" fmla="*/ 330 w 812"/>
                    <a:gd name="T57" fmla="*/ 50 h 564"/>
                    <a:gd name="T58" fmla="*/ 288 w 812"/>
                    <a:gd name="T59" fmla="*/ 52 h 564"/>
                    <a:gd name="T60" fmla="*/ 242 w 812"/>
                    <a:gd name="T61" fmla="*/ 70 h 564"/>
                    <a:gd name="T62" fmla="*/ 196 w 812"/>
                    <a:gd name="T63" fmla="*/ 80 h 564"/>
                    <a:gd name="T64" fmla="*/ 184 w 812"/>
                    <a:gd name="T65" fmla="*/ 83 h 564"/>
                    <a:gd name="T66" fmla="*/ 160 w 812"/>
                    <a:gd name="T67" fmla="*/ 98 h 564"/>
                    <a:gd name="T68" fmla="*/ 152 w 812"/>
                    <a:gd name="T69" fmla="*/ 107 h 564"/>
                    <a:gd name="T70" fmla="*/ 128 w 812"/>
                    <a:gd name="T71" fmla="*/ 122 h 564"/>
                    <a:gd name="T72" fmla="*/ 94 w 812"/>
                    <a:gd name="T73" fmla="*/ 118 h 564"/>
                    <a:gd name="T74" fmla="*/ 66 w 812"/>
                    <a:gd name="T75" fmla="*/ 78 h 564"/>
                    <a:gd name="T76" fmla="*/ 72 w 812"/>
                    <a:gd name="T77" fmla="*/ 47 h 564"/>
                    <a:gd name="T78" fmla="*/ 44 w 812"/>
                    <a:gd name="T79" fmla="*/ 54 h 564"/>
                    <a:gd name="T80" fmla="*/ 20 w 812"/>
                    <a:gd name="T81" fmla="*/ 46 h 564"/>
                    <a:gd name="T82" fmla="*/ 24 w 812"/>
                    <a:gd name="T83" fmla="*/ 42 h 564"/>
                    <a:gd name="T84" fmla="*/ 0 w 812"/>
                    <a:gd name="T85" fmla="*/ 28 h 564"/>
                    <a:gd name="T86" fmla="*/ 804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51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4 h 85"/>
                    <a:gd name="T2" fmla="*/ 23 w 43"/>
                    <a:gd name="T3" fmla="*/ 3 h 85"/>
                    <a:gd name="T4" fmla="*/ 49 w 43"/>
                    <a:gd name="T5" fmla="*/ 11 h 85"/>
                    <a:gd name="T6" fmla="*/ 25 w 43"/>
                    <a:gd name="T7" fmla="*/ 28 h 85"/>
                    <a:gd name="T8" fmla="*/ 1 w 43"/>
                    <a:gd name="T9" fmla="*/ 23 h 85"/>
                    <a:gd name="T10" fmla="*/ 7 w 43"/>
                    <a:gd name="T11" fmla="*/ 4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52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7 h 74"/>
                    <a:gd name="T2" fmla="*/ 23 w 44"/>
                    <a:gd name="T3" fmla="*/ 2 h 74"/>
                    <a:gd name="T4" fmla="*/ 32 w 44"/>
                    <a:gd name="T5" fmla="*/ 2 h 74"/>
                    <a:gd name="T6" fmla="*/ 30 w 44"/>
                    <a:gd name="T7" fmla="*/ 7 h 74"/>
                    <a:gd name="T8" fmla="*/ 11 w 44"/>
                    <a:gd name="T9" fmla="*/ 19 h 74"/>
                    <a:gd name="T10" fmla="*/ 7 w 44"/>
                    <a:gd name="T11" fmla="*/ 15 h 74"/>
                    <a:gd name="T12" fmla="*/ 3 w 44"/>
                    <a:gd name="T13" fmla="*/ 9 h 74"/>
                    <a:gd name="T14" fmla="*/ 11 w 44"/>
                    <a:gd name="T15" fmla="*/ 7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3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4 h 30"/>
                    <a:gd name="T2" fmla="*/ 5 w 20"/>
                    <a:gd name="T3" fmla="*/ 8 h 30"/>
                    <a:gd name="T4" fmla="*/ 7 w 20"/>
                    <a:gd name="T5" fmla="*/ 4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4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5227 w 682"/>
                    <a:gd name="T1" fmla="*/ 6550 h 557"/>
                    <a:gd name="T2" fmla="*/ 5279 w 682"/>
                    <a:gd name="T3" fmla="*/ 6370 h 557"/>
                    <a:gd name="T4" fmla="*/ 5434 w 682"/>
                    <a:gd name="T5" fmla="*/ 5833 h 557"/>
                    <a:gd name="T6" fmla="*/ 3361 w 682"/>
                    <a:gd name="T7" fmla="*/ 4047 h 557"/>
                    <a:gd name="T8" fmla="*/ 3066 w 682"/>
                    <a:gd name="T9" fmla="*/ 4885 h 557"/>
                    <a:gd name="T10" fmla="*/ 3294 w 682"/>
                    <a:gd name="T11" fmla="*/ 7847 h 557"/>
                    <a:gd name="T12" fmla="*/ 3066 w 682"/>
                    <a:gd name="T13" fmla="*/ 6976 h 557"/>
                    <a:gd name="T14" fmla="*/ 2631 w 682"/>
                    <a:gd name="T15" fmla="*/ 6205 h 557"/>
                    <a:gd name="T16" fmla="*/ 2664 w 682"/>
                    <a:gd name="T17" fmla="*/ 5833 h 557"/>
                    <a:gd name="T18" fmla="*/ 2689 w 682"/>
                    <a:gd name="T19" fmla="*/ 5569 h 557"/>
                    <a:gd name="T20" fmla="*/ 2390 w 682"/>
                    <a:gd name="T21" fmla="*/ 5296 h 557"/>
                    <a:gd name="T22" fmla="*/ 2109 w 682"/>
                    <a:gd name="T23" fmla="*/ 4885 h 557"/>
                    <a:gd name="T24" fmla="*/ 1606 w 682"/>
                    <a:gd name="T25" fmla="*/ 4994 h 557"/>
                    <a:gd name="T26" fmla="*/ 1375 w 682"/>
                    <a:gd name="T27" fmla="*/ 5154 h 557"/>
                    <a:gd name="T28" fmla="*/ 847 w 682"/>
                    <a:gd name="T29" fmla="*/ 5154 h 557"/>
                    <a:gd name="T30" fmla="*/ 241 w 682"/>
                    <a:gd name="T31" fmla="*/ 4405 h 557"/>
                    <a:gd name="T32" fmla="*/ 119 w 682"/>
                    <a:gd name="T33" fmla="*/ 4173 h 557"/>
                    <a:gd name="T34" fmla="*/ 0 w 682"/>
                    <a:gd name="T35" fmla="*/ 3721 h 557"/>
                    <a:gd name="T36" fmla="*/ 263 w 682"/>
                    <a:gd name="T37" fmla="*/ 3010 h 557"/>
                    <a:gd name="T38" fmla="*/ 350 w 682"/>
                    <a:gd name="T39" fmla="*/ 2553 h 557"/>
                    <a:gd name="T40" fmla="*/ 554 w 682"/>
                    <a:gd name="T41" fmla="*/ 2013 h 557"/>
                    <a:gd name="T42" fmla="*/ 884 w 682"/>
                    <a:gd name="T43" fmla="*/ 1634 h 557"/>
                    <a:gd name="T44" fmla="*/ 1820 w 682"/>
                    <a:gd name="T45" fmla="*/ 947 h 557"/>
                    <a:gd name="T46" fmla="*/ 2390 w 682"/>
                    <a:gd name="T47" fmla="*/ 426 h 557"/>
                    <a:gd name="T48" fmla="*/ 2802 w 682"/>
                    <a:gd name="T49" fmla="*/ 82 h 557"/>
                    <a:gd name="T50" fmla="*/ 3945 w 682"/>
                    <a:gd name="T51" fmla="*/ 30 h 557"/>
                    <a:gd name="T52" fmla="*/ 4322 w 682"/>
                    <a:gd name="T53" fmla="*/ 0 h 557"/>
                    <a:gd name="T54" fmla="*/ 4170 w 682"/>
                    <a:gd name="T55" fmla="*/ 476 h 557"/>
                    <a:gd name="T56" fmla="*/ 4813 w 682"/>
                    <a:gd name="T57" fmla="*/ 1191 h 557"/>
                    <a:gd name="T58" fmla="*/ 5402 w 682"/>
                    <a:gd name="T59" fmla="*/ 1045 h 557"/>
                    <a:gd name="T60" fmla="*/ 5746 w 682"/>
                    <a:gd name="T61" fmla="*/ 1151 h 557"/>
                    <a:gd name="T62" fmla="*/ 6071 w 682"/>
                    <a:gd name="T63" fmla="*/ 1371 h 557"/>
                    <a:gd name="T64" fmla="*/ 6218 w 682"/>
                    <a:gd name="T65" fmla="*/ 2654 h 557"/>
                    <a:gd name="T66" fmla="*/ 6218 w 682"/>
                    <a:gd name="T67" fmla="*/ 3389 h 557"/>
                    <a:gd name="T68" fmla="*/ 6504 w 682"/>
                    <a:gd name="T69" fmla="*/ 3996 h 557"/>
                    <a:gd name="T70" fmla="*/ 7013 w 682"/>
                    <a:gd name="T71" fmla="*/ 4235 h 557"/>
                    <a:gd name="T72" fmla="*/ 7386 w 682"/>
                    <a:gd name="T73" fmla="*/ 4173 h 557"/>
                    <a:gd name="T74" fmla="*/ 7212 w 682"/>
                    <a:gd name="T75" fmla="*/ 4803 h 557"/>
                    <a:gd name="T76" fmla="*/ 6504 w 682"/>
                    <a:gd name="T77" fmla="*/ 5751 h 557"/>
                    <a:gd name="T78" fmla="*/ 5956 w 682"/>
                    <a:gd name="T79" fmla="*/ 6849 h 557"/>
                    <a:gd name="T80" fmla="*/ 6041 w 682"/>
                    <a:gd name="T81" fmla="*/ 7175 h 557"/>
                    <a:gd name="T82" fmla="*/ 4724 w 682"/>
                    <a:gd name="T83" fmla="*/ 784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5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2620 w 257"/>
                    <a:gd name="T1" fmla="*/ 4925 h 347"/>
                    <a:gd name="T2" fmla="*/ 2510 w 257"/>
                    <a:gd name="T3" fmla="*/ 4270 h 347"/>
                    <a:gd name="T4" fmla="*/ 2343 w 257"/>
                    <a:gd name="T5" fmla="*/ 4088 h 347"/>
                    <a:gd name="T6" fmla="*/ 2325 w 257"/>
                    <a:gd name="T7" fmla="*/ 3827 h 347"/>
                    <a:gd name="T8" fmla="*/ 2256 w 257"/>
                    <a:gd name="T9" fmla="*/ 3606 h 347"/>
                    <a:gd name="T10" fmla="*/ 2256 w 257"/>
                    <a:gd name="T11" fmla="*/ 3248 h 347"/>
                    <a:gd name="T12" fmla="*/ 2236 w 257"/>
                    <a:gd name="T13" fmla="*/ 3036 h 347"/>
                    <a:gd name="T14" fmla="*/ 2458 w 257"/>
                    <a:gd name="T15" fmla="*/ 2868 h 347"/>
                    <a:gd name="T16" fmla="*/ 2772 w 257"/>
                    <a:gd name="T17" fmla="*/ 2804 h 347"/>
                    <a:gd name="T18" fmla="*/ 2772 w 257"/>
                    <a:gd name="T19" fmla="*/ 1937 h 347"/>
                    <a:gd name="T20" fmla="*/ 581 w 257"/>
                    <a:gd name="T21" fmla="*/ 1362 h 347"/>
                    <a:gd name="T22" fmla="*/ 349 w 257"/>
                    <a:gd name="T23" fmla="*/ 1394 h 347"/>
                    <a:gd name="T24" fmla="*/ 177 w 257"/>
                    <a:gd name="T25" fmla="*/ 1449 h 347"/>
                    <a:gd name="T26" fmla="*/ 0 w 257"/>
                    <a:gd name="T27" fmla="*/ 2120 h 347"/>
                    <a:gd name="T28" fmla="*/ 1000 w 257"/>
                    <a:gd name="T29" fmla="*/ 4911 h 347"/>
                    <a:gd name="T30" fmla="*/ 2620 w 257"/>
                    <a:gd name="T31" fmla="*/ 492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6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6 h 37"/>
                    <a:gd name="T2" fmla="*/ 7 w 19"/>
                    <a:gd name="T3" fmla="*/ 5 h 37"/>
                    <a:gd name="T4" fmla="*/ 3 w 19"/>
                    <a:gd name="T5" fmla="*/ 6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7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5 h 20"/>
                    <a:gd name="T2" fmla="*/ 11 w 22"/>
                    <a:gd name="T3" fmla="*/ 0 h 20"/>
                    <a:gd name="T4" fmla="*/ 14 w 22"/>
                    <a:gd name="T5" fmla="*/ 5 h 20"/>
                    <a:gd name="T6" fmla="*/ 8 w 22"/>
                    <a:gd name="T7" fmla="*/ 8 h 20"/>
                    <a:gd name="T8" fmla="*/ 11 w 22"/>
                    <a:gd name="T9" fmla="*/ 5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8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5 h 30"/>
                    <a:gd name="T2" fmla="*/ 38 w 57"/>
                    <a:gd name="T3" fmla="*/ 2 h 30"/>
                    <a:gd name="T4" fmla="*/ 42 w 57"/>
                    <a:gd name="T5" fmla="*/ 8 h 30"/>
                    <a:gd name="T6" fmla="*/ 24 w 57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9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7 w 693"/>
                    <a:gd name="T1" fmla="*/ 138 h 696"/>
                    <a:gd name="T2" fmla="*/ 387 w 693"/>
                    <a:gd name="T3" fmla="*/ 135 h 696"/>
                    <a:gd name="T4" fmla="*/ 319 w 693"/>
                    <a:gd name="T5" fmla="*/ 123 h 696"/>
                    <a:gd name="T6" fmla="*/ 259 w 693"/>
                    <a:gd name="T7" fmla="*/ 119 h 696"/>
                    <a:gd name="T8" fmla="*/ 231 w 693"/>
                    <a:gd name="T9" fmla="*/ 124 h 696"/>
                    <a:gd name="T10" fmla="*/ 255 w 693"/>
                    <a:gd name="T11" fmla="*/ 128 h 696"/>
                    <a:gd name="T12" fmla="*/ 287 w 693"/>
                    <a:gd name="T13" fmla="*/ 140 h 696"/>
                    <a:gd name="T14" fmla="*/ 315 w 693"/>
                    <a:gd name="T15" fmla="*/ 142 h 696"/>
                    <a:gd name="T16" fmla="*/ 327 w 693"/>
                    <a:gd name="T17" fmla="*/ 160 h 696"/>
                    <a:gd name="T18" fmla="*/ 307 w 693"/>
                    <a:gd name="T19" fmla="*/ 165 h 696"/>
                    <a:gd name="T20" fmla="*/ 255 w 693"/>
                    <a:gd name="T21" fmla="*/ 185 h 696"/>
                    <a:gd name="T22" fmla="*/ 219 w 693"/>
                    <a:gd name="T23" fmla="*/ 187 h 696"/>
                    <a:gd name="T24" fmla="*/ 97 w 693"/>
                    <a:gd name="T25" fmla="*/ 208 h 696"/>
                    <a:gd name="T26" fmla="*/ 77 w 693"/>
                    <a:gd name="T27" fmla="*/ 185 h 696"/>
                    <a:gd name="T28" fmla="*/ 45 w 693"/>
                    <a:gd name="T29" fmla="*/ 156 h 696"/>
                    <a:gd name="T30" fmla="*/ 33 w 693"/>
                    <a:gd name="T31" fmla="*/ 133 h 696"/>
                    <a:gd name="T32" fmla="*/ 53 w 693"/>
                    <a:gd name="T33" fmla="*/ 103 h 696"/>
                    <a:gd name="T34" fmla="*/ 17 w 693"/>
                    <a:gd name="T35" fmla="*/ 117 h 696"/>
                    <a:gd name="T36" fmla="*/ 81 w 693"/>
                    <a:gd name="T37" fmla="*/ 83 h 696"/>
                    <a:gd name="T38" fmla="*/ 113 w 693"/>
                    <a:gd name="T39" fmla="*/ 61 h 696"/>
                    <a:gd name="T40" fmla="*/ 37 w 693"/>
                    <a:gd name="T41" fmla="*/ 61 h 696"/>
                    <a:gd name="T42" fmla="*/ 1 w 693"/>
                    <a:gd name="T43" fmla="*/ 58 h 696"/>
                    <a:gd name="T44" fmla="*/ 25 w 693"/>
                    <a:gd name="T45" fmla="*/ 42 h 696"/>
                    <a:gd name="T46" fmla="*/ 97 w 693"/>
                    <a:gd name="T47" fmla="*/ 34 h 696"/>
                    <a:gd name="T48" fmla="*/ 215 w 693"/>
                    <a:gd name="T49" fmla="*/ 38 h 696"/>
                    <a:gd name="T50" fmla="*/ 223 w 693"/>
                    <a:gd name="T51" fmla="*/ 20 h 696"/>
                    <a:gd name="T52" fmla="*/ 255 w 693"/>
                    <a:gd name="T53" fmla="*/ 0 h 696"/>
                    <a:gd name="T54" fmla="*/ 351 w 693"/>
                    <a:gd name="T55" fmla="*/ 13 h 696"/>
                    <a:gd name="T56" fmla="*/ 323 w 693"/>
                    <a:gd name="T57" fmla="*/ 26 h 696"/>
                    <a:gd name="T58" fmla="*/ 295 w 693"/>
                    <a:gd name="T59" fmla="*/ 52 h 696"/>
                    <a:gd name="T60" fmla="*/ 355 w 693"/>
                    <a:gd name="T61" fmla="*/ 57 h 696"/>
                    <a:gd name="T62" fmla="*/ 367 w 693"/>
                    <a:gd name="T63" fmla="*/ 40 h 696"/>
                    <a:gd name="T64" fmla="*/ 411 w 693"/>
                    <a:gd name="T65" fmla="*/ 28 h 696"/>
                    <a:gd name="T66" fmla="*/ 491 w 693"/>
                    <a:gd name="T67" fmla="*/ 26 h 696"/>
                    <a:gd name="T68" fmla="*/ 518 w 693"/>
                    <a:gd name="T69" fmla="*/ 16 h 696"/>
                    <a:gd name="T70" fmla="*/ 529 w 693"/>
                    <a:gd name="T71" fmla="*/ 137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60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8978 w 931"/>
                    <a:gd name="T1" fmla="*/ 0 h 149"/>
                    <a:gd name="T2" fmla="*/ 1559 w 931"/>
                    <a:gd name="T3" fmla="*/ 413 h 149"/>
                    <a:gd name="T4" fmla="*/ 986 w 931"/>
                    <a:gd name="T5" fmla="*/ 592 h 149"/>
                    <a:gd name="T6" fmla="*/ 674 w 931"/>
                    <a:gd name="T7" fmla="*/ 592 h 149"/>
                    <a:gd name="T8" fmla="*/ 241 w 931"/>
                    <a:gd name="T9" fmla="*/ 1098 h 149"/>
                    <a:gd name="T10" fmla="*/ 0 w 931"/>
                    <a:gd name="T11" fmla="*/ 1492 h 149"/>
                    <a:gd name="T12" fmla="*/ 643 w 931"/>
                    <a:gd name="T13" fmla="*/ 1640 h 149"/>
                    <a:gd name="T14" fmla="*/ 1053 w 931"/>
                    <a:gd name="T15" fmla="*/ 1362 h 149"/>
                    <a:gd name="T16" fmla="*/ 1178 w 931"/>
                    <a:gd name="T17" fmla="*/ 1200 h 149"/>
                    <a:gd name="T18" fmla="*/ 1822 w 931"/>
                    <a:gd name="T19" fmla="*/ 740 h 149"/>
                    <a:gd name="T20" fmla="*/ 2340 w 931"/>
                    <a:gd name="T21" fmla="*/ 657 h 149"/>
                    <a:gd name="T22" fmla="*/ 2584 w 931"/>
                    <a:gd name="T23" fmla="*/ 1333 h 149"/>
                    <a:gd name="T24" fmla="*/ 2048 w 931"/>
                    <a:gd name="T25" fmla="*/ 1559 h 149"/>
                    <a:gd name="T26" fmla="*/ 2513 w 931"/>
                    <a:gd name="T27" fmla="*/ 1612 h 149"/>
                    <a:gd name="T28" fmla="*/ 2721 w 931"/>
                    <a:gd name="T29" fmla="*/ 1280 h 149"/>
                    <a:gd name="T30" fmla="*/ 2897 w 931"/>
                    <a:gd name="T31" fmla="*/ 1309 h 149"/>
                    <a:gd name="T32" fmla="*/ 2754 w 931"/>
                    <a:gd name="T33" fmla="*/ 771 h 149"/>
                    <a:gd name="T34" fmla="*/ 2897 w 931"/>
                    <a:gd name="T35" fmla="*/ 631 h 149"/>
                    <a:gd name="T36" fmla="*/ 3012 w 931"/>
                    <a:gd name="T37" fmla="*/ 1253 h 149"/>
                    <a:gd name="T38" fmla="*/ 2897 w 931"/>
                    <a:gd name="T39" fmla="*/ 1612 h 149"/>
                    <a:gd name="T40" fmla="*/ 3228 w 931"/>
                    <a:gd name="T41" fmla="*/ 1850 h 149"/>
                    <a:gd name="T42" fmla="*/ 3253 w 931"/>
                    <a:gd name="T43" fmla="*/ 1309 h 149"/>
                    <a:gd name="T44" fmla="*/ 3606 w 931"/>
                    <a:gd name="T45" fmla="*/ 1464 h 149"/>
                    <a:gd name="T46" fmla="*/ 4159 w 931"/>
                    <a:gd name="T47" fmla="*/ 1045 h 149"/>
                    <a:gd name="T48" fmla="*/ 4454 w 931"/>
                    <a:gd name="T49" fmla="*/ 710 h 149"/>
                    <a:gd name="T50" fmla="*/ 4785 w 931"/>
                    <a:gd name="T51" fmla="*/ 793 h 149"/>
                    <a:gd name="T52" fmla="*/ 4953 w 931"/>
                    <a:gd name="T53" fmla="*/ 710 h 149"/>
                    <a:gd name="T54" fmla="*/ 4694 w 931"/>
                    <a:gd name="T55" fmla="*/ 631 h 149"/>
                    <a:gd name="T56" fmla="*/ 5164 w 931"/>
                    <a:gd name="T57" fmla="*/ 495 h 149"/>
                    <a:gd name="T58" fmla="*/ 5922 w 931"/>
                    <a:gd name="T59" fmla="*/ 771 h 149"/>
                    <a:gd name="T60" fmla="*/ 6326 w 931"/>
                    <a:gd name="T61" fmla="*/ 592 h 149"/>
                    <a:gd name="T62" fmla="*/ 6354 w 931"/>
                    <a:gd name="T63" fmla="*/ 900 h 149"/>
                    <a:gd name="T64" fmla="*/ 6184 w 931"/>
                    <a:gd name="T65" fmla="*/ 1436 h 149"/>
                    <a:gd name="T66" fmla="*/ 6656 w 931"/>
                    <a:gd name="T67" fmla="*/ 1253 h 149"/>
                    <a:gd name="T68" fmla="*/ 6793 w 931"/>
                    <a:gd name="T69" fmla="*/ 1146 h 149"/>
                    <a:gd name="T70" fmla="*/ 7057 w 931"/>
                    <a:gd name="T71" fmla="*/ 867 h 149"/>
                    <a:gd name="T72" fmla="*/ 8644 w 931"/>
                    <a:gd name="T73" fmla="*/ 120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61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9 h 30"/>
                    <a:gd name="T2" fmla="*/ 25 w 31"/>
                    <a:gd name="T3" fmla="*/ 0 h 30"/>
                    <a:gd name="T4" fmla="*/ 15 w 31"/>
                    <a:gd name="T5" fmla="*/ 8 h 30"/>
                    <a:gd name="T6" fmla="*/ 3 w 31"/>
                    <a:gd name="T7" fmla="*/ 9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62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12 h 32"/>
                    <a:gd name="T2" fmla="*/ 28 w 44"/>
                    <a:gd name="T3" fmla="*/ 0 h 32"/>
                    <a:gd name="T4" fmla="*/ 44 w 44"/>
                    <a:gd name="T5" fmla="*/ 3 h 32"/>
                    <a:gd name="T6" fmla="*/ 6 w 44"/>
                    <a:gd name="T7" fmla="*/ 12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3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4 h 18"/>
                    <a:gd name="T2" fmla="*/ 25 w 76"/>
                    <a:gd name="T3" fmla="*/ 2 h 18"/>
                    <a:gd name="T4" fmla="*/ 37 w 76"/>
                    <a:gd name="T5" fmla="*/ 4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4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8 h 44"/>
                    <a:gd name="T2" fmla="*/ 12 w 42"/>
                    <a:gd name="T3" fmla="*/ 3 h 44"/>
                    <a:gd name="T4" fmla="*/ 0 w 42"/>
                    <a:gd name="T5" fmla="*/ 8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5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6 h 30"/>
                    <a:gd name="T2" fmla="*/ 45 w 31"/>
                    <a:gd name="T3" fmla="*/ 2 h 30"/>
                    <a:gd name="T4" fmla="*/ 7 w 31"/>
                    <a:gd name="T5" fmla="*/ 6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159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110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112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113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114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115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116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117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118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119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120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121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160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132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133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134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135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145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146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147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148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150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151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152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153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154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155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158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/>
              <a:t>Образец заголовка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altLang="ru-RU" noProof="0"/>
              <a:t>Образец подзаголовка</a:t>
            </a:r>
          </a:p>
        </p:txBody>
      </p:sp>
      <p:sp>
        <p:nvSpPr>
          <p:cNvPr id="9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6D1EF-E060-4D8B-899B-B1533A91AD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522146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76C1F-3ED1-4902-A642-39C366CB96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658419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6BF99-57BB-4F57-AB0D-7EEAA61228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129726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3639C-B5F5-451C-A7F9-448C96C08B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897706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41F46-566E-4ACF-AE01-C3011E94AC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78469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0920E-0C81-45C7-BA55-D289FCF53A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108523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4EE4D-F6A6-4CF1-B5F8-36D165F4DF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90668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684CF-C6FC-44C8-8B47-F966C10B2C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003174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63130-E8F6-4C2B-B521-B5D13598CA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608846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68440-4CF8-4466-88B3-5D9B1C7630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300746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D792-69D2-4079-99B7-B817255102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74511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j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pPr>
              <a:defRPr/>
            </a:pPr>
            <a:fld id="{BB13EF0F-4C28-49A5-909B-F06EBC5FFF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31" name="Group 163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2" name="Group 162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8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9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0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1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2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3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4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5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6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7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1 w 355"/>
                      <a:gd name="T11" fmla="*/ 0 h 277"/>
                      <a:gd name="T12" fmla="*/ 1 w 355"/>
                      <a:gd name="T13" fmla="*/ 0 h 277"/>
                      <a:gd name="T14" fmla="*/ 1 w 355"/>
                      <a:gd name="T15" fmla="*/ 0 h 277"/>
                      <a:gd name="T16" fmla="*/ 1 w 355"/>
                      <a:gd name="T17" fmla="*/ 0 h 277"/>
                      <a:gd name="T18" fmla="*/ 1 w 355"/>
                      <a:gd name="T19" fmla="*/ 0 h 277"/>
                      <a:gd name="T20" fmla="*/ 1 w 355"/>
                      <a:gd name="T21" fmla="*/ 0 h 277"/>
                      <a:gd name="T22" fmla="*/ 1 w 355"/>
                      <a:gd name="T23" fmla="*/ 0 h 277"/>
                      <a:gd name="T24" fmla="*/ 1 w 355"/>
                      <a:gd name="T25" fmla="*/ 0 h 277"/>
                      <a:gd name="T26" fmla="*/ 1 w 355"/>
                      <a:gd name="T27" fmla="*/ 0 h 277"/>
                      <a:gd name="T28" fmla="*/ 1 w 355"/>
                      <a:gd name="T29" fmla="*/ 0 h 277"/>
                      <a:gd name="T30" fmla="*/ 2 w 355"/>
                      <a:gd name="T31" fmla="*/ 0 h 277"/>
                      <a:gd name="T32" fmla="*/ 2 w 355"/>
                      <a:gd name="T33" fmla="*/ 0 h 277"/>
                      <a:gd name="T34" fmla="*/ 2 w 355"/>
                      <a:gd name="T35" fmla="*/ 0 h 277"/>
                      <a:gd name="T36" fmla="*/ 2 w 355"/>
                      <a:gd name="T37" fmla="*/ 0 h 277"/>
                      <a:gd name="T38" fmla="*/ 2 w 355"/>
                      <a:gd name="T39" fmla="*/ 0 h 277"/>
                      <a:gd name="T40" fmla="*/ 2 w 355"/>
                      <a:gd name="T41" fmla="*/ 0 h 277"/>
                      <a:gd name="T42" fmla="*/ 2 w 355"/>
                      <a:gd name="T43" fmla="*/ 0 h 277"/>
                      <a:gd name="T44" fmla="*/ 2 w 355"/>
                      <a:gd name="T45" fmla="*/ 0 h 277"/>
                      <a:gd name="T46" fmla="*/ 2 w 355"/>
                      <a:gd name="T47" fmla="*/ 0 h 277"/>
                      <a:gd name="T48" fmla="*/ 2 w 355"/>
                      <a:gd name="T49" fmla="*/ 0 h 277"/>
                      <a:gd name="T50" fmla="*/ 1 w 355"/>
                      <a:gd name="T51" fmla="*/ 0 h 277"/>
                      <a:gd name="T52" fmla="*/ 1 w 355"/>
                      <a:gd name="T53" fmla="*/ 0 h 277"/>
                      <a:gd name="T54" fmla="*/ 1 w 355"/>
                      <a:gd name="T55" fmla="*/ 0 h 277"/>
                      <a:gd name="T56" fmla="*/ 1 w 355"/>
                      <a:gd name="T57" fmla="*/ 0 h 277"/>
                      <a:gd name="T58" fmla="*/ 1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8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1 w 156"/>
                      <a:gd name="T9" fmla="*/ 0 h 206"/>
                      <a:gd name="T10" fmla="*/ 1 w 156"/>
                      <a:gd name="T11" fmla="*/ 0 h 206"/>
                      <a:gd name="T12" fmla="*/ 1 w 156"/>
                      <a:gd name="T13" fmla="*/ 0 h 206"/>
                      <a:gd name="T14" fmla="*/ 1 w 156"/>
                      <a:gd name="T15" fmla="*/ 0 h 206"/>
                      <a:gd name="T16" fmla="*/ 1 w 156"/>
                      <a:gd name="T17" fmla="*/ 0 h 206"/>
                      <a:gd name="T18" fmla="*/ 1 w 156"/>
                      <a:gd name="T19" fmla="*/ 0 h 206"/>
                      <a:gd name="T20" fmla="*/ 1 w 156"/>
                      <a:gd name="T21" fmla="*/ 0 h 206"/>
                      <a:gd name="T22" fmla="*/ 1 w 156"/>
                      <a:gd name="T23" fmla="*/ 0 h 206"/>
                      <a:gd name="T24" fmla="*/ 1 w 156"/>
                      <a:gd name="T25" fmla="*/ 0 h 206"/>
                      <a:gd name="T26" fmla="*/ 1 w 156"/>
                      <a:gd name="T27" fmla="*/ 0 h 206"/>
                      <a:gd name="T28" fmla="*/ 1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19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0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1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2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3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4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1 w 286"/>
                      <a:gd name="T29" fmla="*/ 0 h 182"/>
                      <a:gd name="T30" fmla="*/ 1 w 286"/>
                      <a:gd name="T31" fmla="*/ 0 h 182"/>
                      <a:gd name="T32" fmla="*/ 1 w 286"/>
                      <a:gd name="T33" fmla="*/ 0 h 182"/>
                      <a:gd name="T34" fmla="*/ 1 w 286"/>
                      <a:gd name="T35" fmla="*/ 0 h 182"/>
                      <a:gd name="T36" fmla="*/ 1 w 286"/>
                      <a:gd name="T37" fmla="*/ 0 h 182"/>
                      <a:gd name="T38" fmla="*/ 1 w 286"/>
                      <a:gd name="T39" fmla="*/ 0 h 182"/>
                      <a:gd name="T40" fmla="*/ 1 w 286"/>
                      <a:gd name="T41" fmla="*/ 0 h 182"/>
                      <a:gd name="T42" fmla="*/ 1 w 286"/>
                      <a:gd name="T43" fmla="*/ 0 h 182"/>
                      <a:gd name="T44" fmla="*/ 1 w 286"/>
                      <a:gd name="T45" fmla="*/ 0 h 182"/>
                      <a:gd name="T46" fmla="*/ 1 w 286"/>
                      <a:gd name="T47" fmla="*/ 0 h 182"/>
                      <a:gd name="T48" fmla="*/ 2 w 286"/>
                      <a:gd name="T49" fmla="*/ 0 h 182"/>
                      <a:gd name="T50" fmla="*/ 2 w 286"/>
                      <a:gd name="T51" fmla="*/ 0 h 182"/>
                      <a:gd name="T52" fmla="*/ 2 w 286"/>
                      <a:gd name="T53" fmla="*/ 0 h 182"/>
                      <a:gd name="T54" fmla="*/ 2 w 286"/>
                      <a:gd name="T55" fmla="*/ 0 h 182"/>
                      <a:gd name="T56" fmla="*/ 2 w 286"/>
                      <a:gd name="T57" fmla="*/ 0 h 182"/>
                      <a:gd name="T58" fmla="*/ 1 w 286"/>
                      <a:gd name="T59" fmla="*/ 0 h 182"/>
                      <a:gd name="T60" fmla="*/ 1 w 286"/>
                      <a:gd name="T61" fmla="*/ 0 h 182"/>
                      <a:gd name="T62" fmla="*/ 1 w 286"/>
                      <a:gd name="T63" fmla="*/ 0 h 182"/>
                      <a:gd name="T64" fmla="*/ 1 w 286"/>
                      <a:gd name="T65" fmla="*/ 0 h 182"/>
                      <a:gd name="T66" fmla="*/ 1 w 286"/>
                      <a:gd name="T67" fmla="*/ 0 h 182"/>
                      <a:gd name="T68" fmla="*/ 1 w 286"/>
                      <a:gd name="T69" fmla="*/ 0 h 182"/>
                      <a:gd name="T70" fmla="*/ 1 w 286"/>
                      <a:gd name="T71" fmla="*/ 0 h 182"/>
                      <a:gd name="T72" fmla="*/ 1 w 286"/>
                      <a:gd name="T73" fmla="*/ 0 h 182"/>
                      <a:gd name="T74" fmla="*/ 1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5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6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7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8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29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0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1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2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3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4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18 h 281"/>
                      <a:gd name="T2" fmla="*/ 2 w 471"/>
                      <a:gd name="T3" fmla="*/ 17 h 281"/>
                      <a:gd name="T4" fmla="*/ 2 w 471"/>
                      <a:gd name="T5" fmla="*/ 16 h 281"/>
                      <a:gd name="T6" fmla="*/ 1 w 471"/>
                      <a:gd name="T7" fmla="*/ 15 h 281"/>
                      <a:gd name="T8" fmla="*/ 1 w 471"/>
                      <a:gd name="T9" fmla="*/ 14 h 281"/>
                      <a:gd name="T10" fmla="*/ 0 w 471"/>
                      <a:gd name="T11" fmla="*/ 13 h 281"/>
                      <a:gd name="T12" fmla="*/ 1 w 471"/>
                      <a:gd name="T13" fmla="*/ 12 h 281"/>
                      <a:gd name="T14" fmla="*/ 1 w 471"/>
                      <a:gd name="T15" fmla="*/ 11 h 281"/>
                      <a:gd name="T16" fmla="*/ 1 w 471"/>
                      <a:gd name="T17" fmla="*/ 11 h 281"/>
                      <a:gd name="T18" fmla="*/ 2 w 471"/>
                      <a:gd name="T19" fmla="*/ 8 h 281"/>
                      <a:gd name="T20" fmla="*/ 3 w 471"/>
                      <a:gd name="T21" fmla="*/ 6 h 281"/>
                      <a:gd name="T22" fmla="*/ 3 w 471"/>
                      <a:gd name="T23" fmla="*/ 4 h 281"/>
                      <a:gd name="T24" fmla="*/ 2 w 471"/>
                      <a:gd name="T25" fmla="*/ 3 h 281"/>
                      <a:gd name="T26" fmla="*/ 1 w 471"/>
                      <a:gd name="T27" fmla="*/ 2 h 281"/>
                      <a:gd name="T28" fmla="*/ 2 w 471"/>
                      <a:gd name="T29" fmla="*/ 3 h 281"/>
                      <a:gd name="T30" fmla="*/ 3 w 471"/>
                      <a:gd name="T31" fmla="*/ 3 h 281"/>
                      <a:gd name="T32" fmla="*/ 4 w 471"/>
                      <a:gd name="T33" fmla="*/ 1 h 281"/>
                      <a:gd name="T34" fmla="*/ 5 w 471"/>
                      <a:gd name="T35" fmla="*/ 0 h 281"/>
                      <a:gd name="T36" fmla="*/ 6 w 471"/>
                      <a:gd name="T37" fmla="*/ 1 h 281"/>
                      <a:gd name="T38" fmla="*/ 6 w 471"/>
                      <a:gd name="T39" fmla="*/ 1 h 281"/>
                      <a:gd name="T40" fmla="*/ 6 w 471"/>
                      <a:gd name="T41" fmla="*/ 1 h 281"/>
                      <a:gd name="T42" fmla="*/ 7 w 471"/>
                      <a:gd name="T43" fmla="*/ 1 h 281"/>
                      <a:gd name="T44" fmla="*/ 8 w 471"/>
                      <a:gd name="T45" fmla="*/ 1 h 281"/>
                      <a:gd name="T46" fmla="*/ 10 w 471"/>
                      <a:gd name="T47" fmla="*/ 1 h 281"/>
                      <a:gd name="T48" fmla="*/ 10 w 471"/>
                      <a:gd name="T49" fmla="*/ 2 h 281"/>
                      <a:gd name="T50" fmla="*/ 11 w 471"/>
                      <a:gd name="T51" fmla="*/ 1 h 281"/>
                      <a:gd name="T52" fmla="*/ 11 w 471"/>
                      <a:gd name="T53" fmla="*/ 1 h 281"/>
                      <a:gd name="T54" fmla="*/ 13 w 471"/>
                      <a:gd name="T55" fmla="*/ 1 h 281"/>
                      <a:gd name="T56" fmla="*/ 14 w 471"/>
                      <a:gd name="T57" fmla="*/ 2 h 281"/>
                      <a:gd name="T58" fmla="*/ 15 w 471"/>
                      <a:gd name="T59" fmla="*/ 4 h 281"/>
                      <a:gd name="T60" fmla="*/ 16 w 471"/>
                      <a:gd name="T61" fmla="*/ 4 h 281"/>
                      <a:gd name="T62" fmla="*/ 17 w 471"/>
                      <a:gd name="T63" fmla="*/ 4 h 281"/>
                      <a:gd name="T64" fmla="*/ 18 w 471"/>
                      <a:gd name="T65" fmla="*/ 4 h 281"/>
                      <a:gd name="T66" fmla="*/ 19 w 471"/>
                      <a:gd name="T67" fmla="*/ 4 h 281"/>
                      <a:gd name="T68" fmla="*/ 20 w 471"/>
                      <a:gd name="T69" fmla="*/ 5 h 281"/>
                      <a:gd name="T70" fmla="*/ 20 w 471"/>
                      <a:gd name="T71" fmla="*/ 6 h 281"/>
                      <a:gd name="T72" fmla="*/ 20 w 471"/>
                      <a:gd name="T73" fmla="*/ 7 h 281"/>
                      <a:gd name="T74" fmla="*/ 22 w 471"/>
                      <a:gd name="T75" fmla="*/ 8 h 281"/>
                      <a:gd name="T76" fmla="*/ 22 w 471"/>
                      <a:gd name="T77" fmla="*/ 8 h 281"/>
                      <a:gd name="T78" fmla="*/ 20 w 471"/>
                      <a:gd name="T79" fmla="*/ 10 h 281"/>
                      <a:gd name="T80" fmla="*/ 22 w 471"/>
                      <a:gd name="T81" fmla="*/ 10 h 281"/>
                      <a:gd name="T82" fmla="*/ 23 w 471"/>
                      <a:gd name="T83" fmla="*/ 10 h 281"/>
                      <a:gd name="T84" fmla="*/ 23 w 471"/>
                      <a:gd name="T85" fmla="*/ 11 h 281"/>
                      <a:gd name="T86" fmla="*/ 25 w 471"/>
                      <a:gd name="T87" fmla="*/ 11 h 281"/>
                      <a:gd name="T88" fmla="*/ 25 w 471"/>
                      <a:gd name="T89" fmla="*/ 11 h 281"/>
                      <a:gd name="T90" fmla="*/ 25 w 471"/>
                      <a:gd name="T91" fmla="*/ 11 h 281"/>
                      <a:gd name="T92" fmla="*/ 26 w 471"/>
                      <a:gd name="T93" fmla="*/ 11 h 281"/>
                      <a:gd name="T94" fmla="*/ 26 w 471"/>
                      <a:gd name="T95" fmla="*/ 11 h 281"/>
                      <a:gd name="T96" fmla="*/ 29 w 471"/>
                      <a:gd name="T97" fmla="*/ 13 h 281"/>
                      <a:gd name="T98" fmla="*/ 29 w 471"/>
                      <a:gd name="T99" fmla="*/ 13 h 281"/>
                      <a:gd name="T100" fmla="*/ 30 w 471"/>
                      <a:gd name="T101" fmla="*/ 13 h 281"/>
                      <a:gd name="T102" fmla="*/ 31 w 471"/>
                      <a:gd name="T103" fmla="*/ 14 h 281"/>
                      <a:gd name="T104" fmla="*/ 30 w 471"/>
                      <a:gd name="T105" fmla="*/ 17 h 281"/>
                      <a:gd name="T106" fmla="*/ 28 w 471"/>
                      <a:gd name="T107" fmla="*/ 19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5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3 w 984"/>
                      <a:gd name="T1" fmla="*/ 0 h 844"/>
                      <a:gd name="T2" fmla="*/ 3 w 984"/>
                      <a:gd name="T3" fmla="*/ 0 h 844"/>
                      <a:gd name="T4" fmla="*/ 3 w 984"/>
                      <a:gd name="T5" fmla="*/ 0 h 844"/>
                      <a:gd name="T6" fmla="*/ 3 w 984"/>
                      <a:gd name="T7" fmla="*/ 0 h 844"/>
                      <a:gd name="T8" fmla="*/ 4 w 984"/>
                      <a:gd name="T9" fmla="*/ 0 h 844"/>
                      <a:gd name="T10" fmla="*/ 4 w 984"/>
                      <a:gd name="T11" fmla="*/ 0 h 844"/>
                      <a:gd name="T12" fmla="*/ 4 w 984"/>
                      <a:gd name="T13" fmla="*/ 0 h 844"/>
                      <a:gd name="T14" fmla="*/ 4 w 984"/>
                      <a:gd name="T15" fmla="*/ 0 h 844"/>
                      <a:gd name="T16" fmla="*/ 4 w 984"/>
                      <a:gd name="T17" fmla="*/ 0 h 844"/>
                      <a:gd name="T18" fmla="*/ 5 w 984"/>
                      <a:gd name="T19" fmla="*/ 0 h 844"/>
                      <a:gd name="T20" fmla="*/ 5 w 984"/>
                      <a:gd name="T21" fmla="*/ 0 h 844"/>
                      <a:gd name="T22" fmla="*/ 5 w 984"/>
                      <a:gd name="T23" fmla="*/ 0 h 844"/>
                      <a:gd name="T24" fmla="*/ 5 w 984"/>
                      <a:gd name="T25" fmla="*/ 0 h 844"/>
                      <a:gd name="T26" fmla="*/ 5 w 984"/>
                      <a:gd name="T27" fmla="*/ 0 h 844"/>
                      <a:gd name="T28" fmla="*/ 5 w 984"/>
                      <a:gd name="T29" fmla="*/ 0 h 844"/>
                      <a:gd name="T30" fmla="*/ 5 w 984"/>
                      <a:gd name="T31" fmla="*/ 0 h 844"/>
                      <a:gd name="T32" fmla="*/ 5 w 984"/>
                      <a:gd name="T33" fmla="*/ 0 h 844"/>
                      <a:gd name="T34" fmla="*/ 5 w 984"/>
                      <a:gd name="T35" fmla="*/ 1 h 844"/>
                      <a:gd name="T36" fmla="*/ 5 w 984"/>
                      <a:gd name="T37" fmla="*/ 1 h 844"/>
                      <a:gd name="T38" fmla="*/ 5 w 984"/>
                      <a:gd name="T39" fmla="*/ 1 h 844"/>
                      <a:gd name="T40" fmla="*/ 5 w 984"/>
                      <a:gd name="T41" fmla="*/ 1 h 844"/>
                      <a:gd name="T42" fmla="*/ 4 w 984"/>
                      <a:gd name="T43" fmla="*/ 1 h 844"/>
                      <a:gd name="T44" fmla="*/ 4 w 984"/>
                      <a:gd name="T45" fmla="*/ 1 h 844"/>
                      <a:gd name="T46" fmla="*/ 4 w 984"/>
                      <a:gd name="T47" fmla="*/ 1 h 844"/>
                      <a:gd name="T48" fmla="*/ 4 w 984"/>
                      <a:gd name="T49" fmla="*/ 1 h 844"/>
                      <a:gd name="T50" fmla="*/ 4 w 984"/>
                      <a:gd name="T51" fmla="*/ 1 h 844"/>
                      <a:gd name="T52" fmla="*/ 5 w 984"/>
                      <a:gd name="T53" fmla="*/ 1 h 844"/>
                      <a:gd name="T54" fmla="*/ 5 w 984"/>
                      <a:gd name="T55" fmla="*/ 1 h 844"/>
                      <a:gd name="T56" fmla="*/ 5 w 984"/>
                      <a:gd name="T57" fmla="*/ 1 h 844"/>
                      <a:gd name="T58" fmla="*/ 5 w 984"/>
                      <a:gd name="T59" fmla="*/ 1 h 844"/>
                      <a:gd name="T60" fmla="*/ 6 w 984"/>
                      <a:gd name="T61" fmla="*/ 1 h 844"/>
                      <a:gd name="T62" fmla="*/ 6 w 984"/>
                      <a:gd name="T63" fmla="*/ 1 h 844"/>
                      <a:gd name="T64" fmla="*/ 5 w 984"/>
                      <a:gd name="T65" fmla="*/ 1 h 844"/>
                      <a:gd name="T66" fmla="*/ 5 w 984"/>
                      <a:gd name="T67" fmla="*/ 1 h 844"/>
                      <a:gd name="T68" fmla="*/ 5 w 984"/>
                      <a:gd name="T69" fmla="*/ 1 h 844"/>
                      <a:gd name="T70" fmla="*/ 4 w 984"/>
                      <a:gd name="T71" fmla="*/ 1 h 844"/>
                      <a:gd name="T72" fmla="*/ 4 w 984"/>
                      <a:gd name="T73" fmla="*/ 1 h 844"/>
                      <a:gd name="T74" fmla="*/ 3 w 984"/>
                      <a:gd name="T75" fmla="*/ 1 h 844"/>
                      <a:gd name="T76" fmla="*/ 3 w 984"/>
                      <a:gd name="T77" fmla="*/ 1 h 844"/>
                      <a:gd name="T78" fmla="*/ 3 w 984"/>
                      <a:gd name="T79" fmla="*/ 1 h 844"/>
                      <a:gd name="T80" fmla="*/ 3 w 984"/>
                      <a:gd name="T81" fmla="*/ 1 h 844"/>
                      <a:gd name="T82" fmla="*/ 2 w 984"/>
                      <a:gd name="T83" fmla="*/ 1 h 844"/>
                      <a:gd name="T84" fmla="*/ 2 w 984"/>
                      <a:gd name="T85" fmla="*/ 1 h 844"/>
                      <a:gd name="T86" fmla="*/ 3 w 984"/>
                      <a:gd name="T87" fmla="*/ 1 h 844"/>
                      <a:gd name="T88" fmla="*/ 3 w 984"/>
                      <a:gd name="T89" fmla="*/ 1 h 844"/>
                      <a:gd name="T90" fmla="*/ 3 w 984"/>
                      <a:gd name="T91" fmla="*/ 1 h 844"/>
                      <a:gd name="T92" fmla="*/ 2 w 984"/>
                      <a:gd name="T93" fmla="*/ 1 h 844"/>
                      <a:gd name="T94" fmla="*/ 2 w 984"/>
                      <a:gd name="T95" fmla="*/ 1 h 844"/>
                      <a:gd name="T96" fmla="*/ 2 w 984"/>
                      <a:gd name="T97" fmla="*/ 0 h 844"/>
                      <a:gd name="T98" fmla="*/ 1 w 984"/>
                      <a:gd name="T99" fmla="*/ 0 h 844"/>
                      <a:gd name="T100" fmla="*/ 1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6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7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8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1 w 170"/>
                      <a:gd name="T11" fmla="*/ 0 h 96"/>
                      <a:gd name="T12" fmla="*/ 1 w 170"/>
                      <a:gd name="T13" fmla="*/ 0 h 96"/>
                      <a:gd name="T14" fmla="*/ 1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39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1 w 138"/>
                      <a:gd name="T7" fmla="*/ 0 h 44"/>
                      <a:gd name="T8" fmla="*/ 1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0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1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2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3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15 w 323"/>
                      <a:gd name="T1" fmla="*/ 1 h 64"/>
                      <a:gd name="T2" fmla="*/ 15 w 323"/>
                      <a:gd name="T3" fmla="*/ 1 h 64"/>
                      <a:gd name="T4" fmla="*/ 15 w 323"/>
                      <a:gd name="T5" fmla="*/ 0 h 64"/>
                      <a:gd name="T6" fmla="*/ 17 w 323"/>
                      <a:gd name="T7" fmla="*/ 0 h 64"/>
                      <a:gd name="T8" fmla="*/ 19 w 323"/>
                      <a:gd name="T9" fmla="*/ 1 h 64"/>
                      <a:gd name="T10" fmla="*/ 20 w 323"/>
                      <a:gd name="T11" fmla="*/ 1 h 64"/>
                      <a:gd name="T12" fmla="*/ 20 w 323"/>
                      <a:gd name="T13" fmla="*/ 2 h 64"/>
                      <a:gd name="T14" fmla="*/ 19 w 323"/>
                      <a:gd name="T15" fmla="*/ 3 h 64"/>
                      <a:gd name="T16" fmla="*/ 19 w 323"/>
                      <a:gd name="T17" fmla="*/ 2 h 64"/>
                      <a:gd name="T18" fmla="*/ 19 w 323"/>
                      <a:gd name="T19" fmla="*/ 2 h 64"/>
                      <a:gd name="T20" fmla="*/ 18 w 323"/>
                      <a:gd name="T21" fmla="*/ 2 h 64"/>
                      <a:gd name="T22" fmla="*/ 17 w 323"/>
                      <a:gd name="T23" fmla="*/ 1 h 64"/>
                      <a:gd name="T24" fmla="*/ 15 w 323"/>
                      <a:gd name="T25" fmla="*/ 3 h 64"/>
                      <a:gd name="T26" fmla="*/ 13 w 323"/>
                      <a:gd name="T27" fmla="*/ 3 h 64"/>
                      <a:gd name="T28" fmla="*/ 14 w 323"/>
                      <a:gd name="T29" fmla="*/ 4 h 64"/>
                      <a:gd name="T30" fmla="*/ 12 w 323"/>
                      <a:gd name="T31" fmla="*/ 4 h 64"/>
                      <a:gd name="T32" fmla="*/ 11 w 323"/>
                      <a:gd name="T33" fmla="*/ 4 h 64"/>
                      <a:gd name="T34" fmla="*/ 11 w 323"/>
                      <a:gd name="T35" fmla="*/ 4 h 64"/>
                      <a:gd name="T36" fmla="*/ 11 w 323"/>
                      <a:gd name="T37" fmla="*/ 3 h 64"/>
                      <a:gd name="T38" fmla="*/ 11 w 323"/>
                      <a:gd name="T39" fmla="*/ 2 h 64"/>
                      <a:gd name="T40" fmla="*/ 10 w 323"/>
                      <a:gd name="T41" fmla="*/ 2 h 64"/>
                      <a:gd name="T42" fmla="*/ 10 w 323"/>
                      <a:gd name="T43" fmla="*/ 2 h 64"/>
                      <a:gd name="T44" fmla="*/ 9 w 323"/>
                      <a:gd name="T45" fmla="*/ 2 h 64"/>
                      <a:gd name="T46" fmla="*/ 8 w 323"/>
                      <a:gd name="T47" fmla="*/ 2 h 64"/>
                      <a:gd name="T48" fmla="*/ 6 w 323"/>
                      <a:gd name="T49" fmla="*/ 1 h 64"/>
                      <a:gd name="T50" fmla="*/ 4 w 323"/>
                      <a:gd name="T51" fmla="*/ 1 h 64"/>
                      <a:gd name="T52" fmla="*/ 1 w 323"/>
                      <a:gd name="T53" fmla="*/ 0 h 64"/>
                      <a:gd name="T54" fmla="*/ 15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4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7 w 300"/>
                      <a:gd name="T1" fmla="*/ 2 h 31"/>
                      <a:gd name="T2" fmla="*/ 2 w 300"/>
                      <a:gd name="T3" fmla="*/ 1 h 31"/>
                      <a:gd name="T4" fmla="*/ 18 w 300"/>
                      <a:gd name="T5" fmla="*/ 0 h 31"/>
                      <a:gd name="T6" fmla="*/ 19 w 300"/>
                      <a:gd name="T7" fmla="*/ 1 h 31"/>
                      <a:gd name="T8" fmla="*/ 17 w 300"/>
                      <a:gd name="T9" fmla="*/ 1 h 31"/>
                      <a:gd name="T10" fmla="*/ 7 w 300"/>
                      <a:gd name="T11" fmla="*/ 2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5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6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7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8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1 w 138"/>
                      <a:gd name="T13" fmla="*/ 0 h 103"/>
                      <a:gd name="T14" fmla="*/ 1 w 138"/>
                      <a:gd name="T15" fmla="*/ 0 h 103"/>
                      <a:gd name="T16" fmla="*/ 1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49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1 w 188"/>
                      <a:gd name="T1" fmla="*/ 0 h 214"/>
                      <a:gd name="T2" fmla="*/ 1 w 188"/>
                      <a:gd name="T3" fmla="*/ 0 h 214"/>
                      <a:gd name="T4" fmla="*/ 1 w 188"/>
                      <a:gd name="T5" fmla="*/ 0 h 214"/>
                      <a:gd name="T6" fmla="*/ 1 w 188"/>
                      <a:gd name="T7" fmla="*/ 0 h 214"/>
                      <a:gd name="T8" fmla="*/ 1 w 188"/>
                      <a:gd name="T9" fmla="*/ 0 h 214"/>
                      <a:gd name="T10" fmla="*/ 1 w 188"/>
                      <a:gd name="T11" fmla="*/ 0 h 214"/>
                      <a:gd name="T12" fmla="*/ 1 w 188"/>
                      <a:gd name="T13" fmla="*/ 0 h 214"/>
                      <a:gd name="T14" fmla="*/ 1 w 188"/>
                      <a:gd name="T15" fmla="*/ 0 h 214"/>
                      <a:gd name="T16" fmla="*/ 1 w 188"/>
                      <a:gd name="T17" fmla="*/ 0 h 214"/>
                      <a:gd name="T18" fmla="*/ 1 w 188"/>
                      <a:gd name="T19" fmla="*/ 0 h 214"/>
                      <a:gd name="T20" fmla="*/ 1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1 w 188"/>
                      <a:gd name="T67" fmla="*/ 0 h 214"/>
                      <a:gd name="T68" fmla="*/ 1 w 188"/>
                      <a:gd name="T69" fmla="*/ 0 h 214"/>
                      <a:gd name="T70" fmla="*/ 1 w 188"/>
                      <a:gd name="T71" fmla="*/ 0 h 214"/>
                      <a:gd name="T72" fmla="*/ 1 w 188"/>
                      <a:gd name="T73" fmla="*/ 0 h 214"/>
                      <a:gd name="T74" fmla="*/ 1 w 188"/>
                      <a:gd name="T75" fmla="*/ 0 h 214"/>
                      <a:gd name="T76" fmla="*/ 1 w 188"/>
                      <a:gd name="T77" fmla="*/ 0 h 214"/>
                      <a:gd name="T78" fmla="*/ 1 w 188"/>
                      <a:gd name="T79" fmla="*/ 0 h 214"/>
                      <a:gd name="T80" fmla="*/ 1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0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1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5 w 812"/>
                      <a:gd name="T1" fmla="*/ 0 h 564"/>
                      <a:gd name="T2" fmla="*/ 5 w 812"/>
                      <a:gd name="T3" fmla="*/ 0 h 564"/>
                      <a:gd name="T4" fmla="*/ 5 w 812"/>
                      <a:gd name="T5" fmla="*/ 0 h 564"/>
                      <a:gd name="T6" fmla="*/ 4 w 812"/>
                      <a:gd name="T7" fmla="*/ 0 h 564"/>
                      <a:gd name="T8" fmla="*/ 4 w 812"/>
                      <a:gd name="T9" fmla="*/ 0 h 564"/>
                      <a:gd name="T10" fmla="*/ 4 w 812"/>
                      <a:gd name="T11" fmla="*/ 0 h 564"/>
                      <a:gd name="T12" fmla="*/ 4 w 812"/>
                      <a:gd name="T13" fmla="*/ 0 h 564"/>
                      <a:gd name="T14" fmla="*/ 4 w 812"/>
                      <a:gd name="T15" fmla="*/ 0 h 564"/>
                      <a:gd name="T16" fmla="*/ 3 w 812"/>
                      <a:gd name="T17" fmla="*/ 0 h 564"/>
                      <a:gd name="T18" fmla="*/ 3 w 812"/>
                      <a:gd name="T19" fmla="*/ 0 h 564"/>
                      <a:gd name="T20" fmla="*/ 4 w 812"/>
                      <a:gd name="T21" fmla="*/ 0 h 564"/>
                      <a:gd name="T22" fmla="*/ 4 w 812"/>
                      <a:gd name="T23" fmla="*/ 1 h 564"/>
                      <a:gd name="T24" fmla="*/ 3 w 812"/>
                      <a:gd name="T25" fmla="*/ 1 h 564"/>
                      <a:gd name="T26" fmla="*/ 3 w 812"/>
                      <a:gd name="T27" fmla="*/ 1 h 564"/>
                      <a:gd name="T28" fmla="*/ 3 w 812"/>
                      <a:gd name="T29" fmla="*/ 0 h 564"/>
                      <a:gd name="T30" fmla="*/ 3 w 812"/>
                      <a:gd name="T31" fmla="*/ 0 h 564"/>
                      <a:gd name="T32" fmla="*/ 3 w 812"/>
                      <a:gd name="T33" fmla="*/ 1 h 564"/>
                      <a:gd name="T34" fmla="*/ 3 w 812"/>
                      <a:gd name="T35" fmla="*/ 1 h 564"/>
                      <a:gd name="T36" fmla="*/ 3 w 812"/>
                      <a:gd name="T37" fmla="*/ 1 h 564"/>
                      <a:gd name="T38" fmla="*/ 3 w 812"/>
                      <a:gd name="T39" fmla="*/ 1 h 564"/>
                      <a:gd name="T40" fmla="*/ 3 w 812"/>
                      <a:gd name="T41" fmla="*/ 1 h 564"/>
                      <a:gd name="T42" fmla="*/ 3 w 812"/>
                      <a:gd name="T43" fmla="*/ 1 h 564"/>
                      <a:gd name="T44" fmla="*/ 3 w 812"/>
                      <a:gd name="T45" fmla="*/ 1 h 564"/>
                      <a:gd name="T46" fmla="*/ 3 w 812"/>
                      <a:gd name="T47" fmla="*/ 0 h 564"/>
                      <a:gd name="T48" fmla="*/ 3 w 812"/>
                      <a:gd name="T49" fmla="*/ 0 h 564"/>
                      <a:gd name="T50" fmla="*/ 3 w 812"/>
                      <a:gd name="T51" fmla="*/ 0 h 564"/>
                      <a:gd name="T52" fmla="*/ 3 w 812"/>
                      <a:gd name="T53" fmla="*/ 0 h 564"/>
                      <a:gd name="T54" fmla="*/ 2 w 812"/>
                      <a:gd name="T55" fmla="*/ 0 h 564"/>
                      <a:gd name="T56" fmla="*/ 2 w 812"/>
                      <a:gd name="T57" fmla="*/ 0 h 564"/>
                      <a:gd name="T58" fmla="*/ 2 w 812"/>
                      <a:gd name="T59" fmla="*/ 0 h 564"/>
                      <a:gd name="T60" fmla="*/ 1 w 812"/>
                      <a:gd name="T61" fmla="*/ 0 h 564"/>
                      <a:gd name="T62" fmla="*/ 1 w 812"/>
                      <a:gd name="T63" fmla="*/ 0 h 564"/>
                      <a:gd name="T64" fmla="*/ 1 w 812"/>
                      <a:gd name="T65" fmla="*/ 0 h 564"/>
                      <a:gd name="T66" fmla="*/ 1 w 812"/>
                      <a:gd name="T67" fmla="*/ 0 h 564"/>
                      <a:gd name="T68" fmla="*/ 1 w 812"/>
                      <a:gd name="T69" fmla="*/ 0 h 564"/>
                      <a:gd name="T70" fmla="*/ 1 w 812"/>
                      <a:gd name="T71" fmla="*/ 1 h 564"/>
                      <a:gd name="T72" fmla="*/ 0 w 812"/>
                      <a:gd name="T73" fmla="*/ 1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5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2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3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4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5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2 w 682"/>
                      <a:gd name="T1" fmla="*/ 31 h 557"/>
                      <a:gd name="T2" fmla="*/ 32 w 682"/>
                      <a:gd name="T3" fmla="*/ 30 h 557"/>
                      <a:gd name="T4" fmla="*/ 32 w 682"/>
                      <a:gd name="T5" fmla="*/ 27 h 557"/>
                      <a:gd name="T6" fmla="*/ 20 w 682"/>
                      <a:gd name="T7" fmla="*/ 19 h 557"/>
                      <a:gd name="T8" fmla="*/ 18 w 682"/>
                      <a:gd name="T9" fmla="*/ 23 h 557"/>
                      <a:gd name="T10" fmla="*/ 20 w 682"/>
                      <a:gd name="T11" fmla="*/ 36 h 557"/>
                      <a:gd name="T12" fmla="*/ 18 w 682"/>
                      <a:gd name="T13" fmla="*/ 32 h 557"/>
                      <a:gd name="T14" fmla="*/ 16 w 682"/>
                      <a:gd name="T15" fmla="*/ 29 h 557"/>
                      <a:gd name="T16" fmla="*/ 16 w 682"/>
                      <a:gd name="T17" fmla="*/ 27 h 557"/>
                      <a:gd name="T18" fmla="*/ 16 w 682"/>
                      <a:gd name="T19" fmla="*/ 26 h 557"/>
                      <a:gd name="T20" fmla="*/ 15 w 682"/>
                      <a:gd name="T21" fmla="*/ 25 h 557"/>
                      <a:gd name="T22" fmla="*/ 13 w 682"/>
                      <a:gd name="T23" fmla="*/ 23 h 557"/>
                      <a:gd name="T24" fmla="*/ 10 w 682"/>
                      <a:gd name="T25" fmla="*/ 24 h 557"/>
                      <a:gd name="T26" fmla="*/ 8 w 682"/>
                      <a:gd name="T27" fmla="*/ 24 h 557"/>
                      <a:gd name="T28" fmla="*/ 5 w 682"/>
                      <a:gd name="T29" fmla="*/ 24 h 557"/>
                      <a:gd name="T30" fmla="*/ 2 w 682"/>
                      <a:gd name="T31" fmla="*/ 20 h 557"/>
                      <a:gd name="T32" fmla="*/ 1 w 682"/>
                      <a:gd name="T33" fmla="*/ 20 h 557"/>
                      <a:gd name="T34" fmla="*/ 0 w 682"/>
                      <a:gd name="T35" fmla="*/ 17 h 557"/>
                      <a:gd name="T36" fmla="*/ 2 w 682"/>
                      <a:gd name="T37" fmla="*/ 14 h 557"/>
                      <a:gd name="T38" fmla="*/ 2 w 682"/>
                      <a:gd name="T39" fmla="*/ 11 h 557"/>
                      <a:gd name="T40" fmla="*/ 3 w 682"/>
                      <a:gd name="T41" fmla="*/ 10 h 557"/>
                      <a:gd name="T42" fmla="*/ 5 w 682"/>
                      <a:gd name="T43" fmla="*/ 8 h 557"/>
                      <a:gd name="T44" fmla="*/ 11 w 682"/>
                      <a:gd name="T45" fmla="*/ 4 h 557"/>
                      <a:gd name="T46" fmla="*/ 15 w 682"/>
                      <a:gd name="T47" fmla="*/ 2 h 557"/>
                      <a:gd name="T48" fmla="*/ 17 w 682"/>
                      <a:gd name="T49" fmla="*/ 1 h 557"/>
                      <a:gd name="T50" fmla="*/ 23 w 682"/>
                      <a:gd name="T51" fmla="*/ 1 h 557"/>
                      <a:gd name="T52" fmla="*/ 26 w 682"/>
                      <a:gd name="T53" fmla="*/ 0 h 557"/>
                      <a:gd name="T54" fmla="*/ 25 w 682"/>
                      <a:gd name="T55" fmla="*/ 3 h 557"/>
                      <a:gd name="T56" fmla="*/ 29 w 682"/>
                      <a:gd name="T57" fmla="*/ 6 h 557"/>
                      <a:gd name="T58" fmla="*/ 32 w 682"/>
                      <a:gd name="T59" fmla="*/ 5 h 557"/>
                      <a:gd name="T60" fmla="*/ 35 w 682"/>
                      <a:gd name="T61" fmla="*/ 5 h 557"/>
                      <a:gd name="T62" fmla="*/ 37 w 682"/>
                      <a:gd name="T63" fmla="*/ 6 h 557"/>
                      <a:gd name="T64" fmla="*/ 37 w 682"/>
                      <a:gd name="T65" fmla="*/ 13 h 557"/>
                      <a:gd name="T66" fmla="*/ 37 w 682"/>
                      <a:gd name="T67" fmla="*/ 16 h 557"/>
                      <a:gd name="T68" fmla="*/ 39 w 682"/>
                      <a:gd name="T69" fmla="*/ 18 h 557"/>
                      <a:gd name="T70" fmla="*/ 43 w 682"/>
                      <a:gd name="T71" fmla="*/ 20 h 557"/>
                      <a:gd name="T72" fmla="*/ 44 w 682"/>
                      <a:gd name="T73" fmla="*/ 20 h 557"/>
                      <a:gd name="T74" fmla="*/ 44 w 682"/>
                      <a:gd name="T75" fmla="*/ 22 h 557"/>
                      <a:gd name="T76" fmla="*/ 39 w 682"/>
                      <a:gd name="T77" fmla="*/ 27 h 557"/>
                      <a:gd name="T78" fmla="*/ 36 w 682"/>
                      <a:gd name="T79" fmla="*/ 32 h 557"/>
                      <a:gd name="T80" fmla="*/ 36 w 682"/>
                      <a:gd name="T81" fmla="*/ 34 h 557"/>
                      <a:gd name="T82" fmla="*/ 28 w 682"/>
                      <a:gd name="T83" fmla="*/ 3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6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16 w 257"/>
                      <a:gd name="T1" fmla="*/ 23 h 347"/>
                      <a:gd name="T2" fmla="*/ 15 w 257"/>
                      <a:gd name="T3" fmla="*/ 20 h 347"/>
                      <a:gd name="T4" fmla="*/ 15 w 257"/>
                      <a:gd name="T5" fmla="*/ 20 h 347"/>
                      <a:gd name="T6" fmla="*/ 14 w 257"/>
                      <a:gd name="T7" fmla="*/ 18 h 347"/>
                      <a:gd name="T8" fmla="*/ 14 w 257"/>
                      <a:gd name="T9" fmla="*/ 17 h 347"/>
                      <a:gd name="T10" fmla="*/ 14 w 257"/>
                      <a:gd name="T11" fmla="*/ 15 h 347"/>
                      <a:gd name="T12" fmla="*/ 14 w 257"/>
                      <a:gd name="T13" fmla="*/ 14 h 347"/>
                      <a:gd name="T14" fmla="*/ 15 w 257"/>
                      <a:gd name="T15" fmla="*/ 13 h 347"/>
                      <a:gd name="T16" fmla="*/ 16 w 257"/>
                      <a:gd name="T17" fmla="*/ 13 h 347"/>
                      <a:gd name="T18" fmla="*/ 16 w 257"/>
                      <a:gd name="T19" fmla="*/ 9 h 347"/>
                      <a:gd name="T20" fmla="*/ 4 w 257"/>
                      <a:gd name="T21" fmla="*/ 6 h 347"/>
                      <a:gd name="T22" fmla="*/ 2 w 257"/>
                      <a:gd name="T23" fmla="*/ 6 h 347"/>
                      <a:gd name="T24" fmla="*/ 1 w 257"/>
                      <a:gd name="T25" fmla="*/ 7 h 347"/>
                      <a:gd name="T26" fmla="*/ 0 w 257"/>
                      <a:gd name="T27" fmla="*/ 10 h 347"/>
                      <a:gd name="T28" fmla="*/ 6 w 257"/>
                      <a:gd name="T29" fmla="*/ 23 h 347"/>
                      <a:gd name="T30" fmla="*/ 16 w 257"/>
                      <a:gd name="T31" fmla="*/ 2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7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8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59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0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3 w 693"/>
                      <a:gd name="T1" fmla="*/ 1 h 696"/>
                      <a:gd name="T2" fmla="*/ 3 w 693"/>
                      <a:gd name="T3" fmla="*/ 1 h 696"/>
                      <a:gd name="T4" fmla="*/ 2 w 693"/>
                      <a:gd name="T5" fmla="*/ 1 h 696"/>
                      <a:gd name="T6" fmla="*/ 2 w 693"/>
                      <a:gd name="T7" fmla="*/ 1 h 696"/>
                      <a:gd name="T8" fmla="*/ 1 w 693"/>
                      <a:gd name="T9" fmla="*/ 1 h 696"/>
                      <a:gd name="T10" fmla="*/ 2 w 693"/>
                      <a:gd name="T11" fmla="*/ 1 h 696"/>
                      <a:gd name="T12" fmla="*/ 2 w 693"/>
                      <a:gd name="T13" fmla="*/ 1 h 696"/>
                      <a:gd name="T14" fmla="*/ 2 w 693"/>
                      <a:gd name="T15" fmla="*/ 1 h 696"/>
                      <a:gd name="T16" fmla="*/ 2 w 693"/>
                      <a:gd name="T17" fmla="*/ 1 h 696"/>
                      <a:gd name="T18" fmla="*/ 2 w 693"/>
                      <a:gd name="T19" fmla="*/ 1 h 696"/>
                      <a:gd name="T20" fmla="*/ 2 w 693"/>
                      <a:gd name="T21" fmla="*/ 1 h 696"/>
                      <a:gd name="T22" fmla="*/ 1 w 693"/>
                      <a:gd name="T23" fmla="*/ 1 h 696"/>
                      <a:gd name="T24" fmla="*/ 0 w 693"/>
                      <a:gd name="T25" fmla="*/ 1 h 696"/>
                      <a:gd name="T26" fmla="*/ 0 w 693"/>
                      <a:gd name="T27" fmla="*/ 1 h 696"/>
                      <a:gd name="T28" fmla="*/ 0 w 693"/>
                      <a:gd name="T29" fmla="*/ 1 h 696"/>
                      <a:gd name="T30" fmla="*/ 0 w 693"/>
                      <a:gd name="T31" fmla="*/ 1 h 696"/>
                      <a:gd name="T32" fmla="*/ 0 w 693"/>
                      <a:gd name="T33" fmla="*/ 0 h 696"/>
                      <a:gd name="T34" fmla="*/ 0 w 693"/>
                      <a:gd name="T35" fmla="*/ 1 h 696"/>
                      <a:gd name="T36" fmla="*/ 0 w 693"/>
                      <a:gd name="T37" fmla="*/ 0 h 696"/>
                      <a:gd name="T38" fmla="*/ 1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1 w 693"/>
                      <a:gd name="T49" fmla="*/ 0 h 696"/>
                      <a:gd name="T50" fmla="*/ 1 w 693"/>
                      <a:gd name="T51" fmla="*/ 0 h 696"/>
                      <a:gd name="T52" fmla="*/ 2 w 693"/>
                      <a:gd name="T53" fmla="*/ 0 h 696"/>
                      <a:gd name="T54" fmla="*/ 2 w 693"/>
                      <a:gd name="T55" fmla="*/ 0 h 696"/>
                      <a:gd name="T56" fmla="*/ 2 w 693"/>
                      <a:gd name="T57" fmla="*/ 0 h 696"/>
                      <a:gd name="T58" fmla="*/ 2 w 693"/>
                      <a:gd name="T59" fmla="*/ 0 h 696"/>
                      <a:gd name="T60" fmla="*/ 2 w 693"/>
                      <a:gd name="T61" fmla="*/ 0 h 696"/>
                      <a:gd name="T62" fmla="*/ 2 w 693"/>
                      <a:gd name="T63" fmla="*/ 0 h 696"/>
                      <a:gd name="T64" fmla="*/ 3 w 693"/>
                      <a:gd name="T65" fmla="*/ 0 h 696"/>
                      <a:gd name="T66" fmla="*/ 3 w 693"/>
                      <a:gd name="T67" fmla="*/ 0 h 696"/>
                      <a:gd name="T68" fmla="*/ 3 w 693"/>
                      <a:gd name="T69" fmla="*/ 0 h 696"/>
                      <a:gd name="T70" fmla="*/ 3 w 693"/>
                      <a:gd name="T71" fmla="*/ 1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1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54 w 931"/>
                      <a:gd name="T1" fmla="*/ 0 h 149"/>
                      <a:gd name="T2" fmla="*/ 10 w 931"/>
                      <a:gd name="T3" fmla="*/ 2 h 149"/>
                      <a:gd name="T4" fmla="*/ 6 w 931"/>
                      <a:gd name="T5" fmla="*/ 3 h 149"/>
                      <a:gd name="T6" fmla="*/ 4 w 931"/>
                      <a:gd name="T7" fmla="*/ 3 h 149"/>
                      <a:gd name="T8" fmla="*/ 2 w 931"/>
                      <a:gd name="T9" fmla="*/ 5 h 149"/>
                      <a:gd name="T10" fmla="*/ 0 w 931"/>
                      <a:gd name="T11" fmla="*/ 7 h 149"/>
                      <a:gd name="T12" fmla="*/ 4 w 931"/>
                      <a:gd name="T13" fmla="*/ 8 h 149"/>
                      <a:gd name="T14" fmla="*/ 6 w 931"/>
                      <a:gd name="T15" fmla="*/ 6 h 149"/>
                      <a:gd name="T16" fmla="*/ 7 w 931"/>
                      <a:gd name="T17" fmla="*/ 6 h 149"/>
                      <a:gd name="T18" fmla="*/ 11 w 931"/>
                      <a:gd name="T19" fmla="*/ 3 h 149"/>
                      <a:gd name="T20" fmla="*/ 14 w 931"/>
                      <a:gd name="T21" fmla="*/ 3 h 149"/>
                      <a:gd name="T22" fmla="*/ 15 w 931"/>
                      <a:gd name="T23" fmla="*/ 6 h 149"/>
                      <a:gd name="T24" fmla="*/ 12 w 931"/>
                      <a:gd name="T25" fmla="*/ 7 h 149"/>
                      <a:gd name="T26" fmla="*/ 15 w 931"/>
                      <a:gd name="T27" fmla="*/ 7 h 149"/>
                      <a:gd name="T28" fmla="*/ 17 w 931"/>
                      <a:gd name="T29" fmla="*/ 6 h 149"/>
                      <a:gd name="T30" fmla="*/ 17 w 931"/>
                      <a:gd name="T31" fmla="*/ 6 h 149"/>
                      <a:gd name="T32" fmla="*/ 17 w 931"/>
                      <a:gd name="T33" fmla="*/ 4 h 149"/>
                      <a:gd name="T34" fmla="*/ 17 w 931"/>
                      <a:gd name="T35" fmla="*/ 3 h 149"/>
                      <a:gd name="T36" fmla="*/ 18 w 931"/>
                      <a:gd name="T37" fmla="*/ 6 h 149"/>
                      <a:gd name="T38" fmla="*/ 17 w 931"/>
                      <a:gd name="T39" fmla="*/ 7 h 149"/>
                      <a:gd name="T40" fmla="*/ 19 w 931"/>
                      <a:gd name="T41" fmla="*/ 9 h 149"/>
                      <a:gd name="T42" fmla="*/ 20 w 931"/>
                      <a:gd name="T43" fmla="*/ 6 h 149"/>
                      <a:gd name="T44" fmla="*/ 22 w 931"/>
                      <a:gd name="T45" fmla="*/ 7 h 149"/>
                      <a:gd name="T46" fmla="*/ 25 w 931"/>
                      <a:gd name="T47" fmla="*/ 5 h 149"/>
                      <a:gd name="T48" fmla="*/ 27 w 931"/>
                      <a:gd name="T49" fmla="*/ 3 h 149"/>
                      <a:gd name="T50" fmla="*/ 29 w 931"/>
                      <a:gd name="T51" fmla="*/ 4 h 149"/>
                      <a:gd name="T52" fmla="*/ 30 w 931"/>
                      <a:gd name="T53" fmla="*/ 3 h 149"/>
                      <a:gd name="T54" fmla="*/ 28 w 931"/>
                      <a:gd name="T55" fmla="*/ 3 h 149"/>
                      <a:gd name="T56" fmla="*/ 31 w 931"/>
                      <a:gd name="T57" fmla="*/ 3 h 149"/>
                      <a:gd name="T58" fmla="*/ 36 w 931"/>
                      <a:gd name="T59" fmla="*/ 4 h 149"/>
                      <a:gd name="T60" fmla="*/ 38 w 931"/>
                      <a:gd name="T61" fmla="*/ 3 h 149"/>
                      <a:gd name="T62" fmla="*/ 38 w 931"/>
                      <a:gd name="T63" fmla="*/ 4 h 149"/>
                      <a:gd name="T64" fmla="*/ 37 w 931"/>
                      <a:gd name="T65" fmla="*/ 7 h 149"/>
                      <a:gd name="T66" fmla="*/ 40 w 931"/>
                      <a:gd name="T67" fmla="*/ 6 h 149"/>
                      <a:gd name="T68" fmla="*/ 41 w 931"/>
                      <a:gd name="T69" fmla="*/ 5 h 149"/>
                      <a:gd name="T70" fmla="*/ 43 w 931"/>
                      <a:gd name="T71" fmla="*/ 4 h 149"/>
                      <a:gd name="T72" fmla="*/ 52 w 931"/>
                      <a:gd name="T73" fmla="*/ 6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2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3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4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5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6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7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8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69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0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1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2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1 w 355"/>
                      <a:gd name="T11" fmla="*/ 0 h 277"/>
                      <a:gd name="T12" fmla="*/ 1 w 355"/>
                      <a:gd name="T13" fmla="*/ 0 h 277"/>
                      <a:gd name="T14" fmla="*/ 1 w 355"/>
                      <a:gd name="T15" fmla="*/ 0 h 277"/>
                      <a:gd name="T16" fmla="*/ 1 w 355"/>
                      <a:gd name="T17" fmla="*/ 0 h 277"/>
                      <a:gd name="T18" fmla="*/ 1 w 355"/>
                      <a:gd name="T19" fmla="*/ 0 h 277"/>
                      <a:gd name="T20" fmla="*/ 1 w 355"/>
                      <a:gd name="T21" fmla="*/ 0 h 277"/>
                      <a:gd name="T22" fmla="*/ 1 w 355"/>
                      <a:gd name="T23" fmla="*/ 0 h 277"/>
                      <a:gd name="T24" fmla="*/ 1 w 355"/>
                      <a:gd name="T25" fmla="*/ 0 h 277"/>
                      <a:gd name="T26" fmla="*/ 1 w 355"/>
                      <a:gd name="T27" fmla="*/ 0 h 277"/>
                      <a:gd name="T28" fmla="*/ 1 w 355"/>
                      <a:gd name="T29" fmla="*/ 0 h 277"/>
                      <a:gd name="T30" fmla="*/ 2 w 355"/>
                      <a:gd name="T31" fmla="*/ 0 h 277"/>
                      <a:gd name="T32" fmla="*/ 2 w 355"/>
                      <a:gd name="T33" fmla="*/ 0 h 277"/>
                      <a:gd name="T34" fmla="*/ 2 w 355"/>
                      <a:gd name="T35" fmla="*/ 0 h 277"/>
                      <a:gd name="T36" fmla="*/ 2 w 355"/>
                      <a:gd name="T37" fmla="*/ 0 h 277"/>
                      <a:gd name="T38" fmla="*/ 2 w 355"/>
                      <a:gd name="T39" fmla="*/ 0 h 277"/>
                      <a:gd name="T40" fmla="*/ 2 w 355"/>
                      <a:gd name="T41" fmla="*/ 0 h 277"/>
                      <a:gd name="T42" fmla="*/ 2 w 355"/>
                      <a:gd name="T43" fmla="*/ 0 h 277"/>
                      <a:gd name="T44" fmla="*/ 2 w 355"/>
                      <a:gd name="T45" fmla="*/ 0 h 277"/>
                      <a:gd name="T46" fmla="*/ 2 w 355"/>
                      <a:gd name="T47" fmla="*/ 0 h 277"/>
                      <a:gd name="T48" fmla="*/ 2 w 355"/>
                      <a:gd name="T49" fmla="*/ 0 h 277"/>
                      <a:gd name="T50" fmla="*/ 1 w 355"/>
                      <a:gd name="T51" fmla="*/ 0 h 277"/>
                      <a:gd name="T52" fmla="*/ 1 w 355"/>
                      <a:gd name="T53" fmla="*/ 0 h 277"/>
                      <a:gd name="T54" fmla="*/ 1 w 355"/>
                      <a:gd name="T55" fmla="*/ 0 h 277"/>
                      <a:gd name="T56" fmla="*/ 1 w 355"/>
                      <a:gd name="T57" fmla="*/ 0 h 277"/>
                      <a:gd name="T58" fmla="*/ 1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3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1 w 156"/>
                      <a:gd name="T9" fmla="*/ 0 h 206"/>
                      <a:gd name="T10" fmla="*/ 1 w 156"/>
                      <a:gd name="T11" fmla="*/ 0 h 206"/>
                      <a:gd name="T12" fmla="*/ 1 w 156"/>
                      <a:gd name="T13" fmla="*/ 0 h 206"/>
                      <a:gd name="T14" fmla="*/ 1 w 156"/>
                      <a:gd name="T15" fmla="*/ 0 h 206"/>
                      <a:gd name="T16" fmla="*/ 1 w 156"/>
                      <a:gd name="T17" fmla="*/ 0 h 206"/>
                      <a:gd name="T18" fmla="*/ 1 w 156"/>
                      <a:gd name="T19" fmla="*/ 0 h 206"/>
                      <a:gd name="T20" fmla="*/ 1 w 156"/>
                      <a:gd name="T21" fmla="*/ 0 h 206"/>
                      <a:gd name="T22" fmla="*/ 1 w 156"/>
                      <a:gd name="T23" fmla="*/ 0 h 206"/>
                      <a:gd name="T24" fmla="*/ 1 w 156"/>
                      <a:gd name="T25" fmla="*/ 0 h 206"/>
                      <a:gd name="T26" fmla="*/ 1 w 156"/>
                      <a:gd name="T27" fmla="*/ 0 h 206"/>
                      <a:gd name="T28" fmla="*/ 1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4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5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6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7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8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79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1 w 286"/>
                      <a:gd name="T29" fmla="*/ 0 h 182"/>
                      <a:gd name="T30" fmla="*/ 1 w 286"/>
                      <a:gd name="T31" fmla="*/ 0 h 182"/>
                      <a:gd name="T32" fmla="*/ 1 w 286"/>
                      <a:gd name="T33" fmla="*/ 0 h 182"/>
                      <a:gd name="T34" fmla="*/ 1 w 286"/>
                      <a:gd name="T35" fmla="*/ 0 h 182"/>
                      <a:gd name="T36" fmla="*/ 1 w 286"/>
                      <a:gd name="T37" fmla="*/ 0 h 182"/>
                      <a:gd name="T38" fmla="*/ 1 w 286"/>
                      <a:gd name="T39" fmla="*/ 0 h 182"/>
                      <a:gd name="T40" fmla="*/ 1 w 286"/>
                      <a:gd name="T41" fmla="*/ 0 h 182"/>
                      <a:gd name="T42" fmla="*/ 1 w 286"/>
                      <a:gd name="T43" fmla="*/ 0 h 182"/>
                      <a:gd name="T44" fmla="*/ 1 w 286"/>
                      <a:gd name="T45" fmla="*/ 0 h 182"/>
                      <a:gd name="T46" fmla="*/ 1 w 286"/>
                      <a:gd name="T47" fmla="*/ 0 h 182"/>
                      <a:gd name="T48" fmla="*/ 2 w 286"/>
                      <a:gd name="T49" fmla="*/ 0 h 182"/>
                      <a:gd name="T50" fmla="*/ 2 w 286"/>
                      <a:gd name="T51" fmla="*/ 0 h 182"/>
                      <a:gd name="T52" fmla="*/ 2 w 286"/>
                      <a:gd name="T53" fmla="*/ 0 h 182"/>
                      <a:gd name="T54" fmla="*/ 2 w 286"/>
                      <a:gd name="T55" fmla="*/ 0 h 182"/>
                      <a:gd name="T56" fmla="*/ 2 w 286"/>
                      <a:gd name="T57" fmla="*/ 0 h 182"/>
                      <a:gd name="T58" fmla="*/ 1 w 286"/>
                      <a:gd name="T59" fmla="*/ 0 h 182"/>
                      <a:gd name="T60" fmla="*/ 1 w 286"/>
                      <a:gd name="T61" fmla="*/ 0 h 182"/>
                      <a:gd name="T62" fmla="*/ 1 w 286"/>
                      <a:gd name="T63" fmla="*/ 0 h 182"/>
                      <a:gd name="T64" fmla="*/ 1 w 286"/>
                      <a:gd name="T65" fmla="*/ 0 h 182"/>
                      <a:gd name="T66" fmla="*/ 1 w 286"/>
                      <a:gd name="T67" fmla="*/ 0 h 182"/>
                      <a:gd name="T68" fmla="*/ 1 w 286"/>
                      <a:gd name="T69" fmla="*/ 0 h 182"/>
                      <a:gd name="T70" fmla="*/ 1 w 286"/>
                      <a:gd name="T71" fmla="*/ 0 h 182"/>
                      <a:gd name="T72" fmla="*/ 1 w 286"/>
                      <a:gd name="T73" fmla="*/ 0 h 182"/>
                      <a:gd name="T74" fmla="*/ 1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0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1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2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3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4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5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6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7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8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89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0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1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1 w 138"/>
                      <a:gd name="T13" fmla="*/ 0 h 103"/>
                      <a:gd name="T14" fmla="*/ 1 w 138"/>
                      <a:gd name="T15" fmla="*/ 0 h 103"/>
                      <a:gd name="T16" fmla="*/ 1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2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1 w 188"/>
                      <a:gd name="T1" fmla="*/ 0 h 214"/>
                      <a:gd name="T2" fmla="*/ 1 w 188"/>
                      <a:gd name="T3" fmla="*/ 0 h 214"/>
                      <a:gd name="T4" fmla="*/ 1 w 188"/>
                      <a:gd name="T5" fmla="*/ 0 h 214"/>
                      <a:gd name="T6" fmla="*/ 1 w 188"/>
                      <a:gd name="T7" fmla="*/ 0 h 214"/>
                      <a:gd name="T8" fmla="*/ 1 w 188"/>
                      <a:gd name="T9" fmla="*/ 0 h 214"/>
                      <a:gd name="T10" fmla="*/ 1 w 188"/>
                      <a:gd name="T11" fmla="*/ 0 h 214"/>
                      <a:gd name="T12" fmla="*/ 1 w 188"/>
                      <a:gd name="T13" fmla="*/ 0 h 214"/>
                      <a:gd name="T14" fmla="*/ 1 w 188"/>
                      <a:gd name="T15" fmla="*/ 0 h 214"/>
                      <a:gd name="T16" fmla="*/ 1 w 188"/>
                      <a:gd name="T17" fmla="*/ 0 h 214"/>
                      <a:gd name="T18" fmla="*/ 1 w 188"/>
                      <a:gd name="T19" fmla="*/ 0 h 214"/>
                      <a:gd name="T20" fmla="*/ 1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1 w 188"/>
                      <a:gd name="T67" fmla="*/ 0 h 214"/>
                      <a:gd name="T68" fmla="*/ 1 w 188"/>
                      <a:gd name="T69" fmla="*/ 0 h 214"/>
                      <a:gd name="T70" fmla="*/ 1 w 188"/>
                      <a:gd name="T71" fmla="*/ 0 h 214"/>
                      <a:gd name="T72" fmla="*/ 1 w 188"/>
                      <a:gd name="T73" fmla="*/ 0 h 214"/>
                      <a:gd name="T74" fmla="*/ 1 w 188"/>
                      <a:gd name="T75" fmla="*/ 0 h 214"/>
                      <a:gd name="T76" fmla="*/ 1 w 188"/>
                      <a:gd name="T77" fmla="*/ 0 h 214"/>
                      <a:gd name="T78" fmla="*/ 1 w 188"/>
                      <a:gd name="T79" fmla="*/ 0 h 214"/>
                      <a:gd name="T80" fmla="*/ 1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3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4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5 w 812"/>
                      <a:gd name="T1" fmla="*/ 0 h 564"/>
                      <a:gd name="T2" fmla="*/ 5 w 812"/>
                      <a:gd name="T3" fmla="*/ 0 h 564"/>
                      <a:gd name="T4" fmla="*/ 5 w 812"/>
                      <a:gd name="T5" fmla="*/ 0 h 564"/>
                      <a:gd name="T6" fmla="*/ 4 w 812"/>
                      <a:gd name="T7" fmla="*/ 0 h 564"/>
                      <a:gd name="T8" fmla="*/ 4 w 812"/>
                      <a:gd name="T9" fmla="*/ 0 h 564"/>
                      <a:gd name="T10" fmla="*/ 4 w 812"/>
                      <a:gd name="T11" fmla="*/ 0 h 564"/>
                      <a:gd name="T12" fmla="*/ 4 w 812"/>
                      <a:gd name="T13" fmla="*/ 0 h 564"/>
                      <a:gd name="T14" fmla="*/ 4 w 812"/>
                      <a:gd name="T15" fmla="*/ 0 h 564"/>
                      <a:gd name="T16" fmla="*/ 3 w 812"/>
                      <a:gd name="T17" fmla="*/ 0 h 564"/>
                      <a:gd name="T18" fmla="*/ 3 w 812"/>
                      <a:gd name="T19" fmla="*/ 0 h 564"/>
                      <a:gd name="T20" fmla="*/ 4 w 812"/>
                      <a:gd name="T21" fmla="*/ 0 h 564"/>
                      <a:gd name="T22" fmla="*/ 4 w 812"/>
                      <a:gd name="T23" fmla="*/ 1 h 564"/>
                      <a:gd name="T24" fmla="*/ 3 w 812"/>
                      <a:gd name="T25" fmla="*/ 1 h 564"/>
                      <a:gd name="T26" fmla="*/ 3 w 812"/>
                      <a:gd name="T27" fmla="*/ 1 h 564"/>
                      <a:gd name="T28" fmla="*/ 3 w 812"/>
                      <a:gd name="T29" fmla="*/ 0 h 564"/>
                      <a:gd name="T30" fmla="*/ 3 w 812"/>
                      <a:gd name="T31" fmla="*/ 0 h 564"/>
                      <a:gd name="T32" fmla="*/ 3 w 812"/>
                      <a:gd name="T33" fmla="*/ 1 h 564"/>
                      <a:gd name="T34" fmla="*/ 3 w 812"/>
                      <a:gd name="T35" fmla="*/ 1 h 564"/>
                      <a:gd name="T36" fmla="*/ 3 w 812"/>
                      <a:gd name="T37" fmla="*/ 1 h 564"/>
                      <a:gd name="T38" fmla="*/ 3 w 812"/>
                      <a:gd name="T39" fmla="*/ 1 h 564"/>
                      <a:gd name="T40" fmla="*/ 3 w 812"/>
                      <a:gd name="T41" fmla="*/ 1 h 564"/>
                      <a:gd name="T42" fmla="*/ 3 w 812"/>
                      <a:gd name="T43" fmla="*/ 1 h 564"/>
                      <a:gd name="T44" fmla="*/ 3 w 812"/>
                      <a:gd name="T45" fmla="*/ 1 h 564"/>
                      <a:gd name="T46" fmla="*/ 3 w 812"/>
                      <a:gd name="T47" fmla="*/ 0 h 564"/>
                      <a:gd name="T48" fmla="*/ 3 w 812"/>
                      <a:gd name="T49" fmla="*/ 0 h 564"/>
                      <a:gd name="T50" fmla="*/ 3 w 812"/>
                      <a:gd name="T51" fmla="*/ 0 h 564"/>
                      <a:gd name="T52" fmla="*/ 3 w 812"/>
                      <a:gd name="T53" fmla="*/ 0 h 564"/>
                      <a:gd name="T54" fmla="*/ 2 w 812"/>
                      <a:gd name="T55" fmla="*/ 0 h 564"/>
                      <a:gd name="T56" fmla="*/ 2 w 812"/>
                      <a:gd name="T57" fmla="*/ 0 h 564"/>
                      <a:gd name="T58" fmla="*/ 2 w 812"/>
                      <a:gd name="T59" fmla="*/ 0 h 564"/>
                      <a:gd name="T60" fmla="*/ 1 w 812"/>
                      <a:gd name="T61" fmla="*/ 0 h 564"/>
                      <a:gd name="T62" fmla="*/ 1 w 812"/>
                      <a:gd name="T63" fmla="*/ 0 h 564"/>
                      <a:gd name="T64" fmla="*/ 1 w 812"/>
                      <a:gd name="T65" fmla="*/ 0 h 564"/>
                      <a:gd name="T66" fmla="*/ 1 w 812"/>
                      <a:gd name="T67" fmla="*/ 0 h 564"/>
                      <a:gd name="T68" fmla="*/ 1 w 812"/>
                      <a:gd name="T69" fmla="*/ 0 h 564"/>
                      <a:gd name="T70" fmla="*/ 1 w 812"/>
                      <a:gd name="T71" fmla="*/ 1 h 564"/>
                      <a:gd name="T72" fmla="*/ 0 w 812"/>
                      <a:gd name="T73" fmla="*/ 1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5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5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6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7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8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2 w 682"/>
                      <a:gd name="T1" fmla="*/ 31 h 557"/>
                      <a:gd name="T2" fmla="*/ 32 w 682"/>
                      <a:gd name="T3" fmla="*/ 30 h 557"/>
                      <a:gd name="T4" fmla="*/ 32 w 682"/>
                      <a:gd name="T5" fmla="*/ 27 h 557"/>
                      <a:gd name="T6" fmla="*/ 20 w 682"/>
                      <a:gd name="T7" fmla="*/ 19 h 557"/>
                      <a:gd name="T8" fmla="*/ 18 w 682"/>
                      <a:gd name="T9" fmla="*/ 23 h 557"/>
                      <a:gd name="T10" fmla="*/ 20 w 682"/>
                      <a:gd name="T11" fmla="*/ 36 h 557"/>
                      <a:gd name="T12" fmla="*/ 18 w 682"/>
                      <a:gd name="T13" fmla="*/ 32 h 557"/>
                      <a:gd name="T14" fmla="*/ 16 w 682"/>
                      <a:gd name="T15" fmla="*/ 29 h 557"/>
                      <a:gd name="T16" fmla="*/ 16 w 682"/>
                      <a:gd name="T17" fmla="*/ 27 h 557"/>
                      <a:gd name="T18" fmla="*/ 16 w 682"/>
                      <a:gd name="T19" fmla="*/ 26 h 557"/>
                      <a:gd name="T20" fmla="*/ 15 w 682"/>
                      <a:gd name="T21" fmla="*/ 25 h 557"/>
                      <a:gd name="T22" fmla="*/ 13 w 682"/>
                      <a:gd name="T23" fmla="*/ 23 h 557"/>
                      <a:gd name="T24" fmla="*/ 10 w 682"/>
                      <a:gd name="T25" fmla="*/ 24 h 557"/>
                      <a:gd name="T26" fmla="*/ 8 w 682"/>
                      <a:gd name="T27" fmla="*/ 24 h 557"/>
                      <a:gd name="T28" fmla="*/ 5 w 682"/>
                      <a:gd name="T29" fmla="*/ 24 h 557"/>
                      <a:gd name="T30" fmla="*/ 2 w 682"/>
                      <a:gd name="T31" fmla="*/ 20 h 557"/>
                      <a:gd name="T32" fmla="*/ 1 w 682"/>
                      <a:gd name="T33" fmla="*/ 20 h 557"/>
                      <a:gd name="T34" fmla="*/ 0 w 682"/>
                      <a:gd name="T35" fmla="*/ 17 h 557"/>
                      <a:gd name="T36" fmla="*/ 2 w 682"/>
                      <a:gd name="T37" fmla="*/ 14 h 557"/>
                      <a:gd name="T38" fmla="*/ 2 w 682"/>
                      <a:gd name="T39" fmla="*/ 11 h 557"/>
                      <a:gd name="T40" fmla="*/ 3 w 682"/>
                      <a:gd name="T41" fmla="*/ 10 h 557"/>
                      <a:gd name="T42" fmla="*/ 5 w 682"/>
                      <a:gd name="T43" fmla="*/ 8 h 557"/>
                      <a:gd name="T44" fmla="*/ 11 w 682"/>
                      <a:gd name="T45" fmla="*/ 4 h 557"/>
                      <a:gd name="T46" fmla="*/ 15 w 682"/>
                      <a:gd name="T47" fmla="*/ 2 h 557"/>
                      <a:gd name="T48" fmla="*/ 17 w 682"/>
                      <a:gd name="T49" fmla="*/ 1 h 557"/>
                      <a:gd name="T50" fmla="*/ 23 w 682"/>
                      <a:gd name="T51" fmla="*/ 1 h 557"/>
                      <a:gd name="T52" fmla="*/ 26 w 682"/>
                      <a:gd name="T53" fmla="*/ 0 h 557"/>
                      <a:gd name="T54" fmla="*/ 25 w 682"/>
                      <a:gd name="T55" fmla="*/ 3 h 557"/>
                      <a:gd name="T56" fmla="*/ 29 w 682"/>
                      <a:gd name="T57" fmla="*/ 6 h 557"/>
                      <a:gd name="T58" fmla="*/ 32 w 682"/>
                      <a:gd name="T59" fmla="*/ 5 h 557"/>
                      <a:gd name="T60" fmla="*/ 35 w 682"/>
                      <a:gd name="T61" fmla="*/ 5 h 557"/>
                      <a:gd name="T62" fmla="*/ 37 w 682"/>
                      <a:gd name="T63" fmla="*/ 6 h 557"/>
                      <a:gd name="T64" fmla="*/ 37 w 682"/>
                      <a:gd name="T65" fmla="*/ 13 h 557"/>
                      <a:gd name="T66" fmla="*/ 37 w 682"/>
                      <a:gd name="T67" fmla="*/ 16 h 557"/>
                      <a:gd name="T68" fmla="*/ 39 w 682"/>
                      <a:gd name="T69" fmla="*/ 18 h 557"/>
                      <a:gd name="T70" fmla="*/ 43 w 682"/>
                      <a:gd name="T71" fmla="*/ 20 h 557"/>
                      <a:gd name="T72" fmla="*/ 44 w 682"/>
                      <a:gd name="T73" fmla="*/ 20 h 557"/>
                      <a:gd name="T74" fmla="*/ 44 w 682"/>
                      <a:gd name="T75" fmla="*/ 22 h 557"/>
                      <a:gd name="T76" fmla="*/ 39 w 682"/>
                      <a:gd name="T77" fmla="*/ 27 h 557"/>
                      <a:gd name="T78" fmla="*/ 36 w 682"/>
                      <a:gd name="T79" fmla="*/ 32 h 557"/>
                      <a:gd name="T80" fmla="*/ 36 w 682"/>
                      <a:gd name="T81" fmla="*/ 34 h 557"/>
                      <a:gd name="T82" fmla="*/ 28 w 682"/>
                      <a:gd name="T83" fmla="*/ 3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99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16 w 257"/>
                      <a:gd name="T1" fmla="*/ 23 h 347"/>
                      <a:gd name="T2" fmla="*/ 15 w 257"/>
                      <a:gd name="T3" fmla="*/ 20 h 347"/>
                      <a:gd name="T4" fmla="*/ 15 w 257"/>
                      <a:gd name="T5" fmla="*/ 20 h 347"/>
                      <a:gd name="T6" fmla="*/ 14 w 257"/>
                      <a:gd name="T7" fmla="*/ 18 h 347"/>
                      <a:gd name="T8" fmla="*/ 14 w 257"/>
                      <a:gd name="T9" fmla="*/ 17 h 347"/>
                      <a:gd name="T10" fmla="*/ 14 w 257"/>
                      <a:gd name="T11" fmla="*/ 15 h 347"/>
                      <a:gd name="T12" fmla="*/ 14 w 257"/>
                      <a:gd name="T13" fmla="*/ 14 h 347"/>
                      <a:gd name="T14" fmla="*/ 15 w 257"/>
                      <a:gd name="T15" fmla="*/ 13 h 347"/>
                      <a:gd name="T16" fmla="*/ 16 w 257"/>
                      <a:gd name="T17" fmla="*/ 13 h 347"/>
                      <a:gd name="T18" fmla="*/ 16 w 257"/>
                      <a:gd name="T19" fmla="*/ 9 h 347"/>
                      <a:gd name="T20" fmla="*/ 4 w 257"/>
                      <a:gd name="T21" fmla="*/ 6 h 347"/>
                      <a:gd name="T22" fmla="*/ 2 w 257"/>
                      <a:gd name="T23" fmla="*/ 6 h 347"/>
                      <a:gd name="T24" fmla="*/ 1 w 257"/>
                      <a:gd name="T25" fmla="*/ 7 h 347"/>
                      <a:gd name="T26" fmla="*/ 0 w 257"/>
                      <a:gd name="T27" fmla="*/ 10 h 347"/>
                      <a:gd name="T28" fmla="*/ 6 w 257"/>
                      <a:gd name="T29" fmla="*/ 23 h 347"/>
                      <a:gd name="T30" fmla="*/ 16 w 257"/>
                      <a:gd name="T31" fmla="*/ 2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0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1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2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3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3 w 693"/>
                      <a:gd name="T1" fmla="*/ 1 h 696"/>
                      <a:gd name="T2" fmla="*/ 3 w 693"/>
                      <a:gd name="T3" fmla="*/ 1 h 696"/>
                      <a:gd name="T4" fmla="*/ 2 w 693"/>
                      <a:gd name="T5" fmla="*/ 1 h 696"/>
                      <a:gd name="T6" fmla="*/ 2 w 693"/>
                      <a:gd name="T7" fmla="*/ 1 h 696"/>
                      <a:gd name="T8" fmla="*/ 1 w 693"/>
                      <a:gd name="T9" fmla="*/ 1 h 696"/>
                      <a:gd name="T10" fmla="*/ 2 w 693"/>
                      <a:gd name="T11" fmla="*/ 1 h 696"/>
                      <a:gd name="T12" fmla="*/ 2 w 693"/>
                      <a:gd name="T13" fmla="*/ 1 h 696"/>
                      <a:gd name="T14" fmla="*/ 2 w 693"/>
                      <a:gd name="T15" fmla="*/ 1 h 696"/>
                      <a:gd name="T16" fmla="*/ 2 w 693"/>
                      <a:gd name="T17" fmla="*/ 1 h 696"/>
                      <a:gd name="T18" fmla="*/ 2 w 693"/>
                      <a:gd name="T19" fmla="*/ 1 h 696"/>
                      <a:gd name="T20" fmla="*/ 2 w 693"/>
                      <a:gd name="T21" fmla="*/ 1 h 696"/>
                      <a:gd name="T22" fmla="*/ 1 w 693"/>
                      <a:gd name="T23" fmla="*/ 1 h 696"/>
                      <a:gd name="T24" fmla="*/ 0 w 693"/>
                      <a:gd name="T25" fmla="*/ 1 h 696"/>
                      <a:gd name="T26" fmla="*/ 0 w 693"/>
                      <a:gd name="T27" fmla="*/ 1 h 696"/>
                      <a:gd name="T28" fmla="*/ 0 w 693"/>
                      <a:gd name="T29" fmla="*/ 1 h 696"/>
                      <a:gd name="T30" fmla="*/ 0 w 693"/>
                      <a:gd name="T31" fmla="*/ 1 h 696"/>
                      <a:gd name="T32" fmla="*/ 0 w 693"/>
                      <a:gd name="T33" fmla="*/ 0 h 696"/>
                      <a:gd name="T34" fmla="*/ 0 w 693"/>
                      <a:gd name="T35" fmla="*/ 1 h 696"/>
                      <a:gd name="T36" fmla="*/ 0 w 693"/>
                      <a:gd name="T37" fmla="*/ 0 h 696"/>
                      <a:gd name="T38" fmla="*/ 1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1 w 693"/>
                      <a:gd name="T49" fmla="*/ 0 h 696"/>
                      <a:gd name="T50" fmla="*/ 1 w 693"/>
                      <a:gd name="T51" fmla="*/ 0 h 696"/>
                      <a:gd name="T52" fmla="*/ 2 w 693"/>
                      <a:gd name="T53" fmla="*/ 0 h 696"/>
                      <a:gd name="T54" fmla="*/ 2 w 693"/>
                      <a:gd name="T55" fmla="*/ 0 h 696"/>
                      <a:gd name="T56" fmla="*/ 2 w 693"/>
                      <a:gd name="T57" fmla="*/ 0 h 696"/>
                      <a:gd name="T58" fmla="*/ 2 w 693"/>
                      <a:gd name="T59" fmla="*/ 0 h 696"/>
                      <a:gd name="T60" fmla="*/ 2 w 693"/>
                      <a:gd name="T61" fmla="*/ 0 h 696"/>
                      <a:gd name="T62" fmla="*/ 2 w 693"/>
                      <a:gd name="T63" fmla="*/ 0 h 696"/>
                      <a:gd name="T64" fmla="*/ 3 w 693"/>
                      <a:gd name="T65" fmla="*/ 0 h 696"/>
                      <a:gd name="T66" fmla="*/ 3 w 693"/>
                      <a:gd name="T67" fmla="*/ 0 h 696"/>
                      <a:gd name="T68" fmla="*/ 3 w 693"/>
                      <a:gd name="T69" fmla="*/ 0 h 696"/>
                      <a:gd name="T70" fmla="*/ 3 w 693"/>
                      <a:gd name="T71" fmla="*/ 1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4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54 w 931"/>
                      <a:gd name="T1" fmla="*/ 0 h 149"/>
                      <a:gd name="T2" fmla="*/ 10 w 931"/>
                      <a:gd name="T3" fmla="*/ 2 h 149"/>
                      <a:gd name="T4" fmla="*/ 6 w 931"/>
                      <a:gd name="T5" fmla="*/ 3 h 149"/>
                      <a:gd name="T6" fmla="*/ 4 w 931"/>
                      <a:gd name="T7" fmla="*/ 3 h 149"/>
                      <a:gd name="T8" fmla="*/ 2 w 931"/>
                      <a:gd name="T9" fmla="*/ 5 h 149"/>
                      <a:gd name="T10" fmla="*/ 0 w 931"/>
                      <a:gd name="T11" fmla="*/ 7 h 149"/>
                      <a:gd name="T12" fmla="*/ 4 w 931"/>
                      <a:gd name="T13" fmla="*/ 8 h 149"/>
                      <a:gd name="T14" fmla="*/ 6 w 931"/>
                      <a:gd name="T15" fmla="*/ 6 h 149"/>
                      <a:gd name="T16" fmla="*/ 7 w 931"/>
                      <a:gd name="T17" fmla="*/ 6 h 149"/>
                      <a:gd name="T18" fmla="*/ 11 w 931"/>
                      <a:gd name="T19" fmla="*/ 3 h 149"/>
                      <a:gd name="T20" fmla="*/ 14 w 931"/>
                      <a:gd name="T21" fmla="*/ 3 h 149"/>
                      <a:gd name="T22" fmla="*/ 15 w 931"/>
                      <a:gd name="T23" fmla="*/ 6 h 149"/>
                      <a:gd name="T24" fmla="*/ 12 w 931"/>
                      <a:gd name="T25" fmla="*/ 7 h 149"/>
                      <a:gd name="T26" fmla="*/ 15 w 931"/>
                      <a:gd name="T27" fmla="*/ 7 h 149"/>
                      <a:gd name="T28" fmla="*/ 17 w 931"/>
                      <a:gd name="T29" fmla="*/ 6 h 149"/>
                      <a:gd name="T30" fmla="*/ 17 w 931"/>
                      <a:gd name="T31" fmla="*/ 6 h 149"/>
                      <a:gd name="T32" fmla="*/ 17 w 931"/>
                      <a:gd name="T33" fmla="*/ 4 h 149"/>
                      <a:gd name="T34" fmla="*/ 17 w 931"/>
                      <a:gd name="T35" fmla="*/ 3 h 149"/>
                      <a:gd name="T36" fmla="*/ 18 w 931"/>
                      <a:gd name="T37" fmla="*/ 6 h 149"/>
                      <a:gd name="T38" fmla="*/ 17 w 931"/>
                      <a:gd name="T39" fmla="*/ 7 h 149"/>
                      <a:gd name="T40" fmla="*/ 19 w 931"/>
                      <a:gd name="T41" fmla="*/ 9 h 149"/>
                      <a:gd name="T42" fmla="*/ 20 w 931"/>
                      <a:gd name="T43" fmla="*/ 6 h 149"/>
                      <a:gd name="T44" fmla="*/ 22 w 931"/>
                      <a:gd name="T45" fmla="*/ 7 h 149"/>
                      <a:gd name="T46" fmla="*/ 25 w 931"/>
                      <a:gd name="T47" fmla="*/ 5 h 149"/>
                      <a:gd name="T48" fmla="*/ 27 w 931"/>
                      <a:gd name="T49" fmla="*/ 3 h 149"/>
                      <a:gd name="T50" fmla="*/ 29 w 931"/>
                      <a:gd name="T51" fmla="*/ 4 h 149"/>
                      <a:gd name="T52" fmla="*/ 30 w 931"/>
                      <a:gd name="T53" fmla="*/ 3 h 149"/>
                      <a:gd name="T54" fmla="*/ 28 w 931"/>
                      <a:gd name="T55" fmla="*/ 3 h 149"/>
                      <a:gd name="T56" fmla="*/ 31 w 931"/>
                      <a:gd name="T57" fmla="*/ 3 h 149"/>
                      <a:gd name="T58" fmla="*/ 36 w 931"/>
                      <a:gd name="T59" fmla="*/ 4 h 149"/>
                      <a:gd name="T60" fmla="*/ 38 w 931"/>
                      <a:gd name="T61" fmla="*/ 3 h 149"/>
                      <a:gd name="T62" fmla="*/ 38 w 931"/>
                      <a:gd name="T63" fmla="*/ 4 h 149"/>
                      <a:gd name="T64" fmla="*/ 37 w 931"/>
                      <a:gd name="T65" fmla="*/ 7 h 149"/>
                      <a:gd name="T66" fmla="*/ 40 w 931"/>
                      <a:gd name="T67" fmla="*/ 6 h 149"/>
                      <a:gd name="T68" fmla="*/ 41 w 931"/>
                      <a:gd name="T69" fmla="*/ 5 h 149"/>
                      <a:gd name="T70" fmla="*/ 43 w 931"/>
                      <a:gd name="T71" fmla="*/ 4 h 149"/>
                      <a:gd name="T72" fmla="*/ 52 w 931"/>
                      <a:gd name="T73" fmla="*/ 6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5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6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7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8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09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0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1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2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3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4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5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6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7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8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19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0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1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2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3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4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5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6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7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8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29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0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1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2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3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4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5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6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7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8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39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0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2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4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5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6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7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8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49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0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1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2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3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4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5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6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7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61" descr="earth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132856"/>
            <a:ext cx="8964612" cy="4725144"/>
          </a:xfrm>
        </p:spPr>
        <p:txBody>
          <a:bodyPr/>
          <a:lstStyle/>
          <a:p>
            <a:pPr algn="ctr"/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ВАРІАЦІЇ ПАРАМЕТРІВ СОНЯЧНОЇ АКТИВНОСТІ ТА  ГЕОДИНАМІЧНІ ПРОЦЕСИ В ЗАКАРПАТСЬКОМУ ВНУТРІШНЬОМУ ПРОГИНІ  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alt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uk-UA" altLang="ru-RU" b="1" dirty="0"/>
              <a:t> </a:t>
            </a:r>
            <a:r>
              <a:rPr lang="uk-UA" altLang="ru-RU" sz="4800" dirty="0"/>
              <a:t> </a:t>
            </a:r>
            <a:r>
              <a:rPr lang="uk-UA" altLang="ru-RU" sz="2800" dirty="0"/>
              <a:t> </a:t>
            </a:r>
            <a:r>
              <a:rPr lang="uk-UA" altLang="ru-RU" sz="3600" b="1" dirty="0">
                <a:solidFill>
                  <a:srgbClr val="FF0000"/>
                </a:solidFill>
              </a:rPr>
              <a:t> </a:t>
            </a:r>
            <a:r>
              <a:rPr lang="ru-RU" altLang="ru-RU" dirty="0"/>
              <a:t> </a:t>
            </a:r>
            <a:r>
              <a:rPr lang="uk-UA" sz="2400" b="1" dirty="0"/>
              <a:t>    </a:t>
            </a:r>
            <a:br>
              <a:rPr lang="ru-RU" sz="2400" b="1" dirty="0"/>
            </a:br>
            <a:r>
              <a:rPr lang="uk-UA" altLang="ru-RU" sz="1400" i="0" dirty="0"/>
              <a:t>науково-дослідницька робота</a:t>
            </a:r>
            <a:br>
              <a:rPr lang="uk-UA" altLang="ru-RU" sz="2400" i="0" dirty="0"/>
            </a:br>
            <a:r>
              <a:rPr lang="uk-UA" altLang="ru-RU" sz="1600" b="1" dirty="0"/>
              <a:t>Наукові керівники: </a:t>
            </a:r>
            <a:r>
              <a:rPr lang="uk-UA" altLang="ru-RU" sz="1600" b="1" dirty="0" err="1"/>
              <a:t>Ігнатишин</a:t>
            </a:r>
            <a:r>
              <a:rPr lang="uk-UA" altLang="ru-RU" sz="1600" b="1" dirty="0"/>
              <a:t> В.В., старший науковий співробітник Інституту Геофізики </a:t>
            </a:r>
            <a:r>
              <a:rPr lang="uk-UA" altLang="ru-RU" sz="1600" b="1" dirty="0" err="1"/>
              <a:t>ім.С.І</a:t>
            </a:r>
            <a:r>
              <a:rPr lang="uk-UA" altLang="ru-RU" sz="1600" b="1" dirty="0"/>
              <a:t>. </a:t>
            </a:r>
            <a:r>
              <a:rPr lang="uk-UA" altLang="ru-RU" sz="1600" b="1" dirty="0" err="1"/>
              <a:t>Субботіна</a:t>
            </a:r>
            <a:r>
              <a:rPr lang="uk-UA" altLang="ru-RU" sz="1600" b="1" dirty="0"/>
              <a:t> НАН України, кандидат фізико-математичних наук,  керівник гуртків, методист МАН; вчитель фізики вищої категорії, методист  </a:t>
            </a:r>
            <a:r>
              <a:rPr lang="uk-UA" altLang="ru-RU" sz="1600" b="1" dirty="0" err="1"/>
              <a:t>Вилоцької</a:t>
            </a:r>
            <a:r>
              <a:rPr lang="uk-UA" altLang="ru-RU" sz="1600" b="1" dirty="0"/>
              <a:t> ЗОШ І-ІІІ ст.№2; </a:t>
            </a:r>
            <a:r>
              <a:rPr lang="uk-UA" altLang="ru-RU" sz="1600" b="1" dirty="0" err="1"/>
              <a:t>Тросницької</a:t>
            </a:r>
            <a:r>
              <a:rPr lang="uk-UA" altLang="ru-RU" sz="1600" b="1" dirty="0"/>
              <a:t> ЗОШ І-ІІ ст.; доцент кафедри географії та туризму Закарпатського угорського інституту ім. Ференца Ракоці ІІ;</a:t>
            </a:r>
            <a:br>
              <a:rPr lang="uk-UA" altLang="ru-RU" sz="1600" b="1" dirty="0"/>
            </a:br>
            <a:r>
              <a:rPr lang="uk-UA" altLang="ru-RU" sz="1600" b="1" dirty="0" err="1"/>
              <a:t>Ігнатишин</a:t>
            </a:r>
            <a:r>
              <a:rPr lang="uk-UA" altLang="ru-RU" sz="1600" b="1" dirty="0"/>
              <a:t> </a:t>
            </a:r>
            <a:r>
              <a:rPr lang="uk-UA" altLang="ru-RU" sz="1600" b="1" dirty="0" err="1"/>
              <a:t>Адальберт</a:t>
            </a:r>
            <a:r>
              <a:rPr lang="uk-UA" altLang="ru-RU" sz="1600" b="1" dirty="0"/>
              <a:t> Васильович, інженер ІІ категорії Інституту геофізики </a:t>
            </a:r>
            <a:r>
              <a:rPr lang="uk-UA" altLang="ru-RU" sz="1600" b="1" dirty="0" err="1"/>
              <a:t>ім</a:t>
            </a:r>
            <a:r>
              <a:rPr lang="uk-UA" altLang="ru-RU" sz="1600" b="1" dirty="0"/>
              <a:t>..С.І. </a:t>
            </a:r>
            <a:r>
              <a:rPr lang="uk-UA" altLang="ru-RU" sz="1600" b="1" dirty="0" err="1"/>
              <a:t>Субботіна</a:t>
            </a:r>
            <a:r>
              <a:rPr lang="uk-UA" altLang="ru-RU" sz="1600" b="1" dirty="0"/>
              <a:t> НАН України; </a:t>
            </a:r>
            <a:r>
              <a:rPr lang="uk-UA" altLang="ru-RU" sz="1600" b="1" dirty="0" err="1"/>
              <a:t>Ігнатишин</a:t>
            </a:r>
            <a:r>
              <a:rPr lang="uk-UA" altLang="ru-RU" sz="1600" b="1" dirty="0"/>
              <a:t> Моніка </a:t>
            </a:r>
            <a:r>
              <a:rPr lang="uk-UA" altLang="ru-RU" sz="1600" b="1" dirty="0" err="1"/>
              <a:t>Бейлівна</a:t>
            </a:r>
            <a:r>
              <a:rPr lang="uk-UA" altLang="ru-RU" sz="1600" b="1" dirty="0"/>
              <a:t>, провідний інженер Відділу сейсмічності Карпатського регіону Інституту геофізики </a:t>
            </a:r>
            <a:r>
              <a:rPr lang="uk-UA" altLang="ru-RU" sz="1600" b="1" dirty="0" err="1"/>
              <a:t>ім</a:t>
            </a:r>
            <a:r>
              <a:rPr lang="uk-UA" altLang="ru-RU" sz="1600" b="1" dirty="0"/>
              <a:t>..С.І. </a:t>
            </a:r>
            <a:r>
              <a:rPr lang="uk-UA" altLang="ru-RU" sz="1600" b="1" dirty="0" err="1"/>
              <a:t>Субботіна</a:t>
            </a:r>
            <a:r>
              <a:rPr lang="uk-UA" altLang="ru-RU" sz="1600" b="1" dirty="0"/>
              <a:t> НАН України. </a:t>
            </a:r>
            <a:br>
              <a:rPr lang="uk-UA" altLang="ru-RU" sz="1600" b="1" dirty="0"/>
            </a:br>
            <a:r>
              <a:rPr lang="uk-UA" altLang="ru-RU" sz="1600" b="1" dirty="0"/>
              <a:t> Виноградів-2024</a:t>
            </a:r>
            <a:endParaRPr lang="ru-RU" altLang="ru-RU" sz="16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0"/>
            <a:ext cx="8447088" cy="1916113"/>
          </a:xfrm>
        </p:spPr>
        <p:txBody>
          <a:bodyPr/>
          <a:lstStyle/>
          <a:p>
            <a:pPr algn="just" eaLnBrk="1" hangingPunct="1"/>
            <a:r>
              <a:rPr lang="uk-UA" altLang="ru-RU" b="1" i="1" dirty="0">
                <a:latin typeface="Times New Roman" pitchFamily="18" charset="0"/>
              </a:rPr>
              <a:t>   </a:t>
            </a:r>
            <a:r>
              <a:rPr lang="en-US" altLang="ru-RU" sz="2800" b="1" i="1" dirty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b="1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-171526"/>
            <a:ext cx="9144000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algn="l"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800" dirty="0">
                <a:latin typeface="Tahoma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 err="1">
                <a:latin typeface="Tahoma" pitchFamily="34" charset="0"/>
              </a:rPr>
              <a:t>Закарпатське</a:t>
            </a:r>
            <a:r>
              <a:rPr lang="ru-RU" altLang="ru-RU" sz="1600" dirty="0">
                <a:latin typeface="Tahoma" pitchFamily="34" charset="0"/>
              </a:rPr>
              <a:t> </a:t>
            </a:r>
            <a:r>
              <a:rPr lang="ru-RU" altLang="ru-RU" sz="1600" dirty="0" err="1">
                <a:latin typeface="Tahoma" pitchFamily="34" charset="0"/>
              </a:rPr>
              <a:t>територіальне</a:t>
            </a:r>
            <a:r>
              <a:rPr lang="ru-RU" altLang="ru-RU" sz="1600" dirty="0">
                <a:latin typeface="Tahoma" pitchFamily="34" charset="0"/>
              </a:rPr>
              <a:t> </a:t>
            </a:r>
            <a:r>
              <a:rPr lang="ru-RU" altLang="ru-RU" sz="1600" dirty="0" err="1">
                <a:latin typeface="Tahoma" pitchFamily="34" charset="0"/>
              </a:rPr>
              <a:t>відділення</a:t>
            </a:r>
            <a:r>
              <a:rPr lang="ru-RU" altLang="ru-RU" sz="1600" dirty="0">
                <a:latin typeface="Tahoma" pitchFamily="34" charset="0"/>
              </a:rPr>
              <a:t>  </a:t>
            </a:r>
            <a:r>
              <a:rPr lang="ru-RU" altLang="ru-RU" sz="1600" dirty="0" err="1">
                <a:latin typeface="Tahoma" pitchFamily="34" charset="0"/>
              </a:rPr>
              <a:t>Малої</a:t>
            </a:r>
            <a:r>
              <a:rPr lang="ru-RU" altLang="ru-RU" sz="1600" dirty="0">
                <a:latin typeface="Tahoma" pitchFamily="34" charset="0"/>
              </a:rPr>
              <a:t> </a:t>
            </a:r>
            <a:r>
              <a:rPr lang="ru-RU" altLang="ru-RU" sz="1600" dirty="0" err="1">
                <a:latin typeface="Tahoma" pitchFamily="34" charset="0"/>
              </a:rPr>
              <a:t>академії</a:t>
            </a:r>
            <a:r>
              <a:rPr lang="ru-RU" altLang="ru-RU" sz="1600" dirty="0">
                <a:latin typeface="Tahoma" pitchFamily="34" charset="0"/>
              </a:rPr>
              <a:t> наук </a:t>
            </a:r>
            <a:r>
              <a:rPr lang="ru-RU" altLang="ru-RU" sz="1600" dirty="0" err="1">
                <a:latin typeface="Tahoma" pitchFamily="34" charset="0"/>
              </a:rPr>
              <a:t>України</a:t>
            </a:r>
            <a:endParaRPr lang="ru-RU" altLang="ru-RU" sz="1600" dirty="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Tahoma" pitchFamily="34" charset="0"/>
              </a:rPr>
              <a:t> </a:t>
            </a:r>
            <a:r>
              <a:rPr lang="uk-UA" altLang="ru-RU" sz="1800" dirty="0">
                <a:latin typeface="Tahoma" pitchFamily="34" charset="0"/>
              </a:rPr>
              <a:t>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dirty="0">
                <a:latin typeface="Tahoma" pitchFamily="34" charset="0"/>
              </a:rPr>
              <a:t>Білак Вікторія Михайлівна, </a:t>
            </a:r>
            <a:r>
              <a:rPr lang="uk-UA" altLang="ru-RU" sz="1800" dirty="0" err="1">
                <a:latin typeface="Tahoma" pitchFamily="34" charset="0"/>
              </a:rPr>
              <a:t>Гевді</a:t>
            </a:r>
            <a:r>
              <a:rPr lang="uk-UA" altLang="ru-RU" sz="1800" dirty="0">
                <a:latin typeface="Tahoma" pitchFamily="34" charset="0"/>
              </a:rPr>
              <a:t> </a:t>
            </a:r>
            <a:r>
              <a:rPr lang="uk-UA" altLang="ru-RU" sz="1800" dirty="0" err="1">
                <a:latin typeface="Tahoma" pitchFamily="34" charset="0"/>
              </a:rPr>
              <a:t>Габріелла</a:t>
            </a:r>
            <a:r>
              <a:rPr lang="uk-UA" altLang="ru-RU" sz="1800" dirty="0">
                <a:latin typeface="Tahoma" pitchFamily="34" charset="0"/>
              </a:rPr>
              <a:t> Степанівна, учениці 8 класу; Онисько Іван Іванович, учень 9 класу </a:t>
            </a:r>
            <a:r>
              <a:rPr lang="uk-UA" altLang="ru-RU" sz="1800" dirty="0" err="1">
                <a:latin typeface="Tahoma" pitchFamily="34" charset="0"/>
              </a:rPr>
              <a:t>Тросницької</a:t>
            </a:r>
            <a:r>
              <a:rPr lang="uk-UA" altLang="ru-RU" sz="1800" dirty="0">
                <a:latin typeface="Tahoma" pitchFamily="34" charset="0"/>
              </a:rPr>
              <a:t> загальноосвітньої школи І-ІІ ступенів, Виноградівської міської ради, Берегівського району, Закарпатської області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800" dirty="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uk-UA" altLang="ru-RU" sz="1800" dirty="0">
                <a:latin typeface="Tahoma" pitchFamily="34" charset="0"/>
              </a:rPr>
              <a:t>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800" dirty="0">
              <a:latin typeface="Tahoma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D63719-CCB4-C49B-ACEB-D3B14136E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794"/>
            <a:ext cx="7956376" cy="998124"/>
          </a:xfrm>
        </p:spPr>
        <p:txBody>
          <a:bodyPr/>
          <a:lstStyle/>
          <a:p>
            <a:r>
              <a:rPr lang="ru-RU" sz="1400" dirty="0"/>
              <a:t>Рисунок 1. </a:t>
            </a:r>
            <a:r>
              <a:rPr lang="ru-RU" sz="1400" dirty="0" err="1"/>
              <a:t>Сучасні</a:t>
            </a:r>
            <a:r>
              <a:rPr lang="ru-RU" sz="1400" dirty="0"/>
              <a:t> </a:t>
            </a:r>
            <a:r>
              <a:rPr lang="ru-RU" sz="1400" dirty="0" err="1"/>
              <a:t>горизонтальні</a:t>
            </a:r>
            <a:r>
              <a:rPr lang="ru-RU" sz="1400" dirty="0"/>
              <a:t> рухи кори в </a:t>
            </a:r>
            <a:r>
              <a:rPr lang="ru-RU" sz="1400" dirty="0" err="1"/>
              <a:t>зоні</a:t>
            </a:r>
            <a:r>
              <a:rPr lang="ru-RU" sz="1400" dirty="0"/>
              <a:t> </a:t>
            </a:r>
            <a:r>
              <a:rPr lang="ru-RU" sz="1400" dirty="0" err="1"/>
              <a:t>Оашського</a:t>
            </a:r>
            <a:r>
              <a:rPr lang="ru-RU" sz="1400" dirty="0"/>
              <a:t> </a:t>
            </a:r>
            <a:r>
              <a:rPr lang="ru-RU" sz="1400" dirty="0" err="1"/>
              <a:t>глибинного</a:t>
            </a:r>
            <a:r>
              <a:rPr lang="ru-RU" sz="1400" dirty="0"/>
              <a:t> </a:t>
            </a:r>
            <a:r>
              <a:rPr lang="ru-RU" sz="1400" dirty="0" err="1"/>
              <a:t>розлому</a:t>
            </a:r>
            <a:r>
              <a:rPr lang="ru-RU" sz="1400" dirty="0"/>
              <a:t> в 2023 </a:t>
            </a:r>
            <a:r>
              <a:rPr lang="ru-RU" sz="1400" dirty="0" err="1"/>
              <a:t>році</a:t>
            </a:r>
            <a:r>
              <a:rPr lang="ru-RU" sz="1400" dirty="0"/>
              <a:t> ( крива </a:t>
            </a:r>
            <a:r>
              <a:rPr lang="ru-RU" sz="1400" dirty="0" err="1"/>
              <a:t>сірого</a:t>
            </a:r>
            <a:r>
              <a:rPr lang="ru-RU" sz="1400" dirty="0"/>
              <a:t> </a:t>
            </a:r>
            <a:r>
              <a:rPr lang="ru-RU" sz="1400" dirty="0" err="1"/>
              <a:t>кольору</a:t>
            </a:r>
            <a:r>
              <a:rPr lang="ru-RU" sz="1400" dirty="0"/>
              <a:t>), </a:t>
            </a:r>
            <a:r>
              <a:rPr lang="ru-RU" sz="1400" dirty="0" err="1"/>
              <a:t>геомагнітний</a:t>
            </a:r>
            <a:r>
              <a:rPr lang="ru-RU" sz="1400" dirty="0"/>
              <a:t> </a:t>
            </a:r>
            <a:r>
              <a:rPr lang="ru-RU" sz="1400" dirty="0" err="1"/>
              <a:t>індекс</a:t>
            </a:r>
            <a:r>
              <a:rPr lang="ru-RU" sz="1400" dirty="0"/>
              <a:t> ( крива </a:t>
            </a:r>
            <a:r>
              <a:rPr lang="ru-RU" sz="1400" dirty="0" err="1"/>
              <a:t>чорного</a:t>
            </a:r>
            <a:r>
              <a:rPr lang="ru-RU" sz="1400" dirty="0"/>
              <a:t> </a:t>
            </a:r>
            <a:r>
              <a:rPr lang="ru-RU" sz="1400" dirty="0" err="1"/>
              <a:t>кольору</a:t>
            </a:r>
            <a:r>
              <a:rPr lang="ru-RU" sz="1400" dirty="0"/>
              <a:t>), </a:t>
            </a:r>
            <a:r>
              <a:rPr lang="ru-RU" sz="1400" dirty="0" err="1"/>
              <a:t>сонячна</a:t>
            </a:r>
            <a:r>
              <a:rPr lang="ru-RU" sz="1400" dirty="0"/>
              <a:t> </a:t>
            </a:r>
            <a:r>
              <a:rPr lang="ru-RU" sz="1400" dirty="0" err="1"/>
              <a:t>активність</a:t>
            </a:r>
            <a:r>
              <a:rPr lang="ru-RU" sz="1400" dirty="0"/>
              <a:t> ( пунктирна крива). </a:t>
            </a:r>
            <a:br>
              <a:rPr lang="ru-RU" sz="1400" dirty="0"/>
            </a:br>
            <a:r>
              <a:rPr lang="ru-RU" sz="1400" dirty="0"/>
              <a:t>Рисунок </a:t>
            </a:r>
            <a:r>
              <a:rPr lang="ru-RU" sz="1400"/>
              <a:t>2  </a:t>
            </a:r>
            <a:r>
              <a:rPr lang="ru-RU" sz="1400" dirty="0" err="1"/>
              <a:t>Прискорення</a:t>
            </a:r>
            <a:r>
              <a:rPr lang="ru-RU" sz="1400" dirty="0"/>
              <a:t>  </a:t>
            </a:r>
            <a:r>
              <a:rPr lang="ru-RU" sz="1400" dirty="0" err="1"/>
              <a:t>рухів</a:t>
            </a:r>
            <a:r>
              <a:rPr lang="ru-RU" sz="1400" dirty="0"/>
              <a:t> кори в </a:t>
            </a:r>
            <a:r>
              <a:rPr lang="ru-RU" sz="1400" dirty="0" err="1"/>
              <a:t>зоні</a:t>
            </a:r>
            <a:r>
              <a:rPr lang="ru-RU" sz="1400" dirty="0"/>
              <a:t> </a:t>
            </a:r>
            <a:r>
              <a:rPr lang="ru-RU" sz="1400" dirty="0" err="1"/>
              <a:t>Оашського</a:t>
            </a:r>
            <a:r>
              <a:rPr lang="ru-RU" sz="1400" dirty="0"/>
              <a:t> </a:t>
            </a:r>
            <a:r>
              <a:rPr lang="ru-RU" sz="1400" dirty="0" err="1"/>
              <a:t>глибинного</a:t>
            </a:r>
            <a:r>
              <a:rPr lang="ru-RU" sz="1400" dirty="0"/>
              <a:t> </a:t>
            </a:r>
            <a:r>
              <a:rPr lang="ru-RU" sz="1400" dirty="0" err="1"/>
              <a:t>розлому</a:t>
            </a:r>
            <a:r>
              <a:rPr lang="ru-RU" sz="1400" dirty="0"/>
              <a:t> в 2023 </a:t>
            </a:r>
            <a:r>
              <a:rPr lang="ru-RU" sz="1400" dirty="0" err="1"/>
              <a:t>році</a:t>
            </a:r>
            <a:r>
              <a:rPr lang="ru-RU" sz="1400" dirty="0"/>
              <a:t> ( крива </a:t>
            </a:r>
            <a:r>
              <a:rPr lang="ru-RU" sz="1400" dirty="0" err="1"/>
              <a:t>чорного</a:t>
            </a:r>
            <a:r>
              <a:rPr lang="ru-RU" sz="1400" dirty="0"/>
              <a:t> </a:t>
            </a:r>
            <a:r>
              <a:rPr lang="ru-RU" sz="1400" dirty="0" err="1"/>
              <a:t>кольору</a:t>
            </a:r>
            <a:r>
              <a:rPr lang="ru-RU" sz="1400" dirty="0"/>
              <a:t>), Рухи кори ( крива </a:t>
            </a:r>
            <a:r>
              <a:rPr lang="ru-RU" sz="1400" dirty="0" err="1"/>
              <a:t>сірого</a:t>
            </a:r>
            <a:r>
              <a:rPr lang="ru-RU" sz="1400" dirty="0"/>
              <a:t> </a:t>
            </a:r>
            <a:r>
              <a:rPr lang="ru-RU" sz="1400" dirty="0" err="1"/>
              <a:t>кольору</a:t>
            </a:r>
            <a:r>
              <a:rPr lang="ru-RU" sz="1400" dirty="0"/>
              <a:t>), </a:t>
            </a:r>
            <a:r>
              <a:rPr lang="ru-RU" sz="1400" dirty="0" err="1"/>
              <a:t>сонячна</a:t>
            </a:r>
            <a:r>
              <a:rPr lang="ru-RU" sz="1400" dirty="0"/>
              <a:t> </a:t>
            </a:r>
            <a:r>
              <a:rPr lang="ru-RU" sz="1400" dirty="0" err="1"/>
              <a:t>активність</a:t>
            </a:r>
            <a:r>
              <a:rPr lang="ru-RU" sz="1400" dirty="0"/>
              <a:t>( пунктирна </a:t>
            </a:r>
            <a:r>
              <a:rPr lang="ru-RU" sz="1400" dirty="0" err="1"/>
              <a:t>лінія</a:t>
            </a:r>
            <a:r>
              <a:rPr lang="ru-RU" sz="1400" dirty="0"/>
              <a:t>). 2023 року.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554E468E-9BB6-7047-731B-DEBF3D9B30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16" y="1196752"/>
            <a:ext cx="9084368" cy="245714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C90893B-DBCA-A04D-D659-4480908FB0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56061"/>
            <a:ext cx="9114184" cy="3401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62807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1814B0-8481-52B3-7FC7-75FD82D57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3812"/>
            <a:ext cx="7772400" cy="1143000"/>
          </a:xfrm>
        </p:spPr>
        <p:txBody>
          <a:bodyPr/>
          <a:lstStyle/>
          <a:p>
            <a:r>
              <a:rPr lang="uk-UA" dirty="0"/>
              <a:t>ВИСНОВКИ</a:t>
            </a:r>
            <a:br>
              <a:rPr lang="uk-UA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DF294B-E2CB-8828-4EB9-DB3B4D36B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36712"/>
            <a:ext cx="8458200" cy="5425976"/>
          </a:xfrm>
        </p:spPr>
        <p:txBody>
          <a:bodyPr/>
          <a:lstStyle/>
          <a:p>
            <a:pPr indent="449580" algn="just">
              <a:lnSpc>
                <a:spcPct val="150000"/>
              </a:lnSpc>
            </a:pPr>
            <a:r>
              <a:rPr lang="uk-UA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На основі проведених спостережень геофізичних та астрофізичних параметрів та виконаних досліджень зроблено такі висновки:</a:t>
            </a:r>
            <a:endParaRPr lang="ru-RU" sz="18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</a:pPr>
            <a:r>
              <a:rPr lang="uk-UA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-Сучасні горизонтальні рухи кори в зоні </a:t>
            </a:r>
            <a:r>
              <a:rPr lang="uk-UA" sz="18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Оашського</a:t>
            </a:r>
            <a:r>
              <a:rPr lang="uk-UA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глибинного розлому представляють собою розширення порід величиною : +8.97 </a:t>
            </a:r>
            <a:r>
              <a:rPr lang="uk-UA" sz="18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мкм</a:t>
            </a:r>
            <a:r>
              <a:rPr lang="uk-UA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деформації земної кори становить:  +365 ,95 </a:t>
            </a:r>
            <a:r>
              <a:rPr lang="uk-UA" sz="18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нстр</a:t>
            </a:r>
            <a:r>
              <a:rPr lang="uk-UA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8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</a:pPr>
            <a:r>
              <a:rPr lang="uk-UA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-Розраховані прискорення рухів кори, які описують динаміку сучасних рухів кори, вказують на поступове зростання інтенсивності рухів кори, які досягають свого максимуму в кінці року, що може бути викликано інтенсивними опадами, що підтверджує гідрологічний аспект геодинамічного стану Закарпатського внутрішнього прогину;</a:t>
            </a:r>
            <a:endParaRPr lang="ru-RU" sz="18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</a:pPr>
            <a:r>
              <a:rPr lang="uk-UA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-Аналіз варіації параметрів сонячної активності за 2023 рік відмітив той факт, що досліджуваний параметр </a:t>
            </a:r>
            <a:r>
              <a:rPr lang="uk-UA" sz="18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інтенсивно</a:t>
            </a:r>
            <a:r>
              <a:rPr lang="uk-UA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варіює на початку та в кінці року, як через амплітуди коливання та періодів коливання, середина року відповідає менш збуреною;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852613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32C89B-9121-1155-778A-0DE3EDF0B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830" y="0"/>
            <a:ext cx="7772400" cy="1143000"/>
          </a:xfrm>
        </p:spPr>
        <p:txBody>
          <a:bodyPr/>
          <a:lstStyle/>
          <a:p>
            <a:r>
              <a:rPr lang="uk-UA" dirty="0"/>
              <a:t>ВИСНОВКИ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A0CE2C-B9AF-4354-D583-39BEB96CB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497984"/>
          </a:xfrm>
        </p:spPr>
        <p:txBody>
          <a:bodyPr/>
          <a:lstStyle/>
          <a:p>
            <a:pPr indent="449580" algn="just">
              <a:lnSpc>
                <a:spcPct val="150000"/>
              </a:lnSpc>
            </a:pPr>
            <a:r>
              <a:rPr lang="uk-UA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-Геомагнітний індекс та його варіації показують, що геомагнітний індекс змінюється періодично із періодами 1-2 місяці. Амплітуди збільшені на початку року та наприкінці року, причому в кінці року амплітуди менші в двічі;</a:t>
            </a:r>
            <a:endParaRPr lang="ru-RU" sz="18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</a:pPr>
            <a:r>
              <a:rPr lang="uk-UA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-Проведено кореляційний аналіз </a:t>
            </a:r>
            <a:r>
              <a:rPr lang="uk-UA" sz="18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зв՚язків</a:t>
            </a:r>
            <a:r>
              <a:rPr lang="uk-UA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сонячної активності та геомагнітного індексу, який відмітив високий ступінь кореляції;</a:t>
            </a:r>
            <a:endParaRPr lang="ru-RU" sz="18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</a:pPr>
            <a:r>
              <a:rPr lang="uk-UA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-Розраховано кореляції сонячної активності та сучасних рухів кори, який вказав на певні </a:t>
            </a:r>
            <a:r>
              <a:rPr lang="uk-UA" sz="18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зв՚язки</a:t>
            </a:r>
            <a:r>
              <a:rPr lang="uk-UA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рухів кори та  сонячної активності: інтенсивні рухи кори на початку року та в кінці року, а саме знакозмінні процеси супроводжують значні коливання сонячної активності;</a:t>
            </a:r>
            <a:endParaRPr lang="ru-RU" sz="18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</a:pPr>
            <a:r>
              <a:rPr lang="uk-UA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-Вивчення </a:t>
            </a:r>
            <a:r>
              <a:rPr lang="uk-UA" sz="18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зв՚язків</a:t>
            </a:r>
            <a:r>
              <a:rPr lang="uk-UA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 геомагнітного індексу, що є характеристикою магнітного поля Землі та сучасних горизонтальних рухів кори відмітили такі особливості: сучасні рухи кори в зоні </a:t>
            </a:r>
            <a:r>
              <a:rPr lang="uk-UA" sz="18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Оашського</a:t>
            </a:r>
            <a:r>
              <a:rPr lang="uk-UA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глибинного розлому в 2023 році та геомагнітний індекс корелюють між собою: на початку року при розширенні порід </a:t>
            </a:r>
            <a:r>
              <a:rPr lang="uk-UA" sz="18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відмічено</a:t>
            </a:r>
            <a:r>
              <a:rPr lang="uk-UA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підвищені величини геомагнітного індексу;</a:t>
            </a:r>
            <a:endParaRPr lang="ru-RU" sz="18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479129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726C7F-768F-EC78-55A5-BDCDB1196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100" y="0"/>
            <a:ext cx="7772400" cy="1143000"/>
          </a:xfrm>
        </p:spPr>
        <p:txBody>
          <a:bodyPr/>
          <a:lstStyle/>
          <a:p>
            <a:r>
              <a:rPr lang="uk-UA" dirty="0"/>
              <a:t>ВИСНОВКИ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D17C87-87D4-705B-572A-8FBC8D200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486400"/>
          </a:xfrm>
        </p:spPr>
        <p:txBody>
          <a:bodyPr/>
          <a:lstStyle/>
          <a:p>
            <a:pPr indent="449580" algn="just">
              <a:lnSpc>
                <a:spcPct val="150000"/>
              </a:lnSpc>
            </a:pPr>
            <a:r>
              <a:rPr lang="uk-UA" sz="16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- Геомагнітний індекс змінюється  в час інтенсивних рухів кори.</a:t>
            </a:r>
            <a:endParaRPr lang="ru-RU" sz="16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</a:pPr>
            <a:r>
              <a:rPr lang="uk-UA" sz="16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Отримані результати важливі при вивченні геофізичних полів  в регіоні та вказує на високий ступінь кореляції геофізичних та астрофізичних параметрів, які є важливими і питанні майбутнього прогнозу землетрусів, небезпечних геологічних процесів.</a:t>
            </a:r>
            <a:endParaRPr lang="ru-RU" sz="16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</a:pPr>
            <a:r>
              <a:rPr lang="uk-UA" sz="16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Актуально дослідження всього Закарпатського прогину та вивчення астрофізичного аспекту геодинамічного та екологічного стану </a:t>
            </a:r>
            <a:r>
              <a:rPr lang="uk-UA" sz="16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сейсмонгебезпечного</a:t>
            </a:r>
            <a:r>
              <a:rPr lang="uk-UA" sz="16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регіону.</a:t>
            </a:r>
          </a:p>
          <a:p>
            <a:pPr indent="449580" algn="just">
              <a:lnSpc>
                <a:spcPct val="150000"/>
              </a:lnSpc>
            </a:pPr>
            <a:r>
              <a:rPr lang="uk-UA" sz="1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Пропонується розширити спектр досліджуваних астрономічних та астрофізичних параметрів для створення  моделі екологічного стану регіону  для вирішення  екологічних проблем , які тут можуть виникнути  через геологічні процеси. Тому вивчення астрофізичних аспектів  майбутнього прогнозування  місцевої сейсмічної активності вкрай необхідний етап поповнення та розширення бази геофізичних даних.</a:t>
            </a:r>
            <a:endParaRPr lang="ru-RU" sz="16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159735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43C759-F576-829A-D463-E6A338622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3812"/>
            <a:ext cx="7772400" cy="1143000"/>
          </a:xfrm>
        </p:spPr>
        <p:txBody>
          <a:bodyPr/>
          <a:lstStyle/>
          <a:p>
            <a:r>
              <a:rPr lang="uk-UA" dirty="0"/>
              <a:t>АКТУАЛЬНІСТЬ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56BB4A-2E15-F653-5B1B-D4E5011C7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166812"/>
            <a:ext cx="8784976" cy="509587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Актуальність обраної теми викликано підвищенням сейсмічної активності Закарпатського внутрішнього прогину, складними геодинамічними процесами в геологічних структурах Закарпаття, зокрема в зоні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Оашського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глибинного розлому.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території Закарпаття та прилеглих територіях сусідніх держав щорічно реєструються сотні місцевих землетрусів різного рангу- від слабких, які відмічаються тільки чутливими приладами до сильніших, відчутних населенням краю.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Згідно карт сейсмічного районування на території краю, можливі землетруси до  7-8 балів за шкалою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-64,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якою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користуються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Зважаючи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географічне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оложення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Закарпаття, наявності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обʼєктів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підвищеної небезпеки важливо оцінити потенційну загрозу населенню та структурам народного господарства.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Для цього важливо вивчити ступінь ризику, який залежить від багатьох чинників, зокрема геологічного та геофізичного характеру.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Тому на території краю організовано моніторинг геофізичних параметрів та полів, ведуться спостереження за сейсмічним станом регіону, за результатами цих спостережень проводяться наукові дослідження, що намагаються встановити картину сейсмотектонічних процесів  в регіоні та впливу на них зовнішніх факторів.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10042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708400" y="188913"/>
            <a:ext cx="3527425" cy="431800"/>
          </a:xfrm>
        </p:spPr>
        <p:txBody>
          <a:bodyPr/>
          <a:lstStyle/>
          <a:p>
            <a:pPr eaLnBrk="1" hangingPunct="1"/>
            <a:r>
              <a:rPr lang="uk-UA" altLang="ru-RU" sz="2800" b="1">
                <a:solidFill>
                  <a:srgbClr val="FF0000"/>
                </a:solidFill>
              </a:rPr>
              <a:t>АКТУАЛЬНІСТЬ</a:t>
            </a:r>
            <a:endParaRPr lang="ru-RU" altLang="ru-RU" sz="2800" b="1">
              <a:solidFill>
                <a:srgbClr val="FF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80528" y="548680"/>
            <a:ext cx="9324528" cy="655220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ru-RU" sz="900" dirty="0"/>
              <a:t> </a:t>
            </a:r>
            <a:r>
              <a:rPr lang="uk-UA" altLang="ru-RU" sz="2400" dirty="0"/>
              <a:t> </a:t>
            </a:r>
            <a:r>
              <a:rPr lang="uk-UA" altLang="ru-RU" sz="2200" dirty="0"/>
              <a:t> </a:t>
            </a:r>
            <a:r>
              <a:rPr lang="uk-UA" sz="2000" dirty="0"/>
              <a:t> </a:t>
            </a:r>
            <a:endParaRPr lang="ru-RU" altLang="ru-RU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9A357C-5E5F-817C-9496-087335C165A7}"/>
              </a:ext>
            </a:extLst>
          </p:cNvPr>
          <p:cNvSpPr txBox="1"/>
          <p:nvPr/>
        </p:nvSpPr>
        <p:spPr>
          <a:xfrm>
            <a:off x="179512" y="1412776"/>
            <a:ext cx="871296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7EDC9A-DCEB-FCF0-3ADC-DC8A5C6E7E7A}"/>
              </a:ext>
            </a:extLst>
          </p:cNvPr>
          <p:cNvSpPr txBox="1"/>
          <p:nvPr/>
        </p:nvSpPr>
        <p:spPr>
          <a:xfrm>
            <a:off x="179512" y="921078"/>
            <a:ext cx="864096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режимних геофізичних станціях проводиться безперервний моніторинг таких геофізичних полів: магнітного поля Землі, радіоактивного фону середовища, електромагнітного поля Землі, метеорологічного стану, гідрологічного та сейсмічного стану середовища.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Також слід відмітити, що на території Закарпатського внутрішнього прогину проводяться унікальні високоточні вимірювання сучасних горизонтальних рухів кори за допомогою кварцових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деформометрів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які змонтовані в зоні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Оашського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глибинного розлому та Берегівського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горбогірʼя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Попередні дослідження вказали на гідрологічний аспект сейсмотектонічних процесів в регіоні, який полягає в тому, що на інтенсивні атмосферні опади реагують індикатори підземних вод, рівень річок та свердловин.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Виявлено вплив рівня води на динаміку сучасних горизонтальних рухів, тобто на інтенсивні стиснення та розширення верхніх шарів земної кори.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Аномальні рухи кори в більшості випадків супроводжувалися підвищенням місцевої сейсмічності. </a:t>
            </a:r>
            <a:endParaRPr lang="ru-RU" sz="18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8FA9E7-E83C-A88A-E968-022C2B5D9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23812"/>
            <a:ext cx="7772400" cy="956916"/>
          </a:xfrm>
        </p:spPr>
        <p:txBody>
          <a:bodyPr/>
          <a:lstStyle/>
          <a:p>
            <a:r>
              <a:rPr lang="uk-UA" dirty="0"/>
              <a:t>Мета дослідження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DD2028-866B-730D-F222-9A0C0074B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80528" y="836712"/>
            <a:ext cx="9324527" cy="5425976"/>
          </a:xfrm>
        </p:spPr>
        <p:txBody>
          <a:bodyPr/>
          <a:lstStyle/>
          <a:p>
            <a:pPr indent="449580" algn="just">
              <a:spcBef>
                <a:spcPts val="0"/>
              </a:spcBef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Метою роботи є дослідження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звʼязків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геодинаміки регіону, що включає в себе сучасні горизонтальні рухи кори в центральній частині Закарпатського внутрішнього прогину, астрофізичних параметрів, а саме сонячної активності та геомагнітного індексу, що відповідає за магнітне поле Землі та їх роль в формуванні екологічного стану регіону.</a:t>
            </a:r>
          </a:p>
          <a:p>
            <a:pPr indent="449580" algn="just">
              <a:spcBef>
                <a:spcPts val="0"/>
              </a:spcBef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Обʼєктом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дослідження є зміщення порід в сучасних горизонтальних рухах кори в зоні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Оашського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глибинного розлому, просторово-часовий розподіл місцевої сейсмічності, варіації сонячної активності, геомагнітного індексу. Предметом дослідження є вивчення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звʼязків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спостережуваних геофізичних та астрофізичних полів, розрахунок їх ступеню кореляції за 2023 рік. Методика дослідження полягає у побудові часових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залежностей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сучасних горизонтальних рухів кори в зоні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Оашського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глибинного розлому, місцевої сейсмічності, отримані із результатів спостереження на пункті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деформометричних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спостережень в с. Королеве, геофізичних спостережень на режимній геофізичній станції Карпатської дослідно-методичної геофізичної та сейсмологічної партії Відділу сейсмічності Карпатського регіону Інституту геофізики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ім.С.І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Субботіна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НАН України в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с.Тросник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 Берегівський район, Закарпатська область). Для визначення ступеню кореляції використано програмне забезпечення для статистичного аналізу, дані про стан сонячної активності, геомагнітного індексу  отримано із Інтернет-ресурсів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Також важливо проведення подібних досліджень на окраїнах  Закарпатського внутрішнього прогину, який характерний інтенсивними рухами кори, періодичною сейсмічністю та є недостатньо вивчений в геофізичному аспекті.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09665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516563"/>
            <a:ext cx="8229600" cy="1225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ru-RU" sz="1400" b="1" dirty="0">
                <a:latin typeface="Times New Roman" pitchFamily="18" charset="0"/>
              </a:rPr>
              <a:t>Розташування сейсмічних та геофізичних станцій на території Карпатського регіону України.</a:t>
            </a:r>
            <a:endParaRPr lang="uk-UA" altLang="ru-RU" sz="1400" b="1" i="1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uk-UA" altLang="ru-RU" sz="1200" i="1" dirty="0">
                <a:latin typeface="Times New Roman" pitchFamily="18" charset="0"/>
              </a:rPr>
              <a:t>а</a:t>
            </a:r>
            <a:r>
              <a:rPr lang="ru-RU" altLang="ru-RU" sz="1200" dirty="0">
                <a:latin typeface="Times New Roman" pitchFamily="18" charset="0"/>
              </a:rPr>
              <a:t> </a:t>
            </a:r>
            <a:r>
              <a:rPr lang="uk-UA" altLang="ru-RU" sz="1200" dirty="0">
                <a:latin typeface="Times New Roman" pitchFamily="18" charset="0"/>
              </a:rPr>
              <a:t>— схема розташування полігона; </a:t>
            </a:r>
            <a:r>
              <a:rPr lang="uk-UA" altLang="ru-RU" sz="1200" i="1" dirty="0">
                <a:latin typeface="Times New Roman" pitchFamily="18" charset="0"/>
              </a:rPr>
              <a:t>б</a:t>
            </a:r>
            <a:r>
              <a:rPr lang="ru-RU" altLang="ru-RU" sz="1200" dirty="0">
                <a:latin typeface="Times New Roman" pitchFamily="18" charset="0"/>
              </a:rPr>
              <a:t> </a:t>
            </a:r>
            <a:r>
              <a:rPr lang="uk-UA" altLang="ru-RU" sz="1200" dirty="0">
                <a:latin typeface="Times New Roman" pitchFamily="18" charset="0"/>
              </a:rPr>
              <a:t>— мережа станцій і пунктів геофізичних спостережень; </a:t>
            </a:r>
            <a:r>
              <a:rPr lang="uk-UA" altLang="ru-RU" sz="1200" i="1" dirty="0">
                <a:latin typeface="Times New Roman" pitchFamily="18" charset="0"/>
              </a:rPr>
              <a:t> </a:t>
            </a:r>
            <a:endParaRPr lang="uk-UA" altLang="ru-RU" sz="1200" dirty="0"/>
          </a:p>
          <a:p>
            <a:pPr eaLnBrk="1" hangingPunct="1">
              <a:lnSpc>
                <a:spcPct val="80000"/>
              </a:lnSpc>
            </a:pPr>
            <a:endParaRPr lang="uk-UA" altLang="ru-RU" sz="1200" dirty="0"/>
          </a:p>
        </p:txBody>
      </p:sp>
      <p:pic>
        <p:nvPicPr>
          <p:cNvPr id="18435" name="Picture 3" descr="068-1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052513"/>
            <a:ext cx="7920037" cy="4535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898347"/>
            <a:ext cx="9036496" cy="1872208"/>
          </a:xfrm>
        </p:spPr>
        <p:txBody>
          <a:bodyPr/>
          <a:lstStyle/>
          <a:p>
            <a:r>
              <a:rPr lang="ru-RU" sz="1600" dirty="0"/>
              <a:t> </a:t>
            </a:r>
            <a:br>
              <a:rPr lang="ru-RU" sz="1600" dirty="0"/>
            </a:br>
            <a:r>
              <a:rPr lang="uk-UA" sz="1600" dirty="0"/>
              <a:t>  </a:t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521059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D2C344EE-7658-55E5-1AAA-ABE894EDE5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42" y="1902613"/>
            <a:ext cx="4572000" cy="20285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B5F32B-9148-F3BC-340A-16C2A6FF1D74}"/>
              </a:ext>
            </a:extLst>
          </p:cNvPr>
          <p:cNvSpPr txBox="1"/>
          <p:nvPr/>
        </p:nvSpPr>
        <p:spPr>
          <a:xfrm>
            <a:off x="107504" y="56703"/>
            <a:ext cx="894655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АСТРОФІЗИЧНІ АСПЕКТИ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СЕЙСМОТЕКТОНІЧНИХ ПРОЦЕСІВ В  ЗАКАРПАТСЬКОМУ ВНУТРІШНЬОМУ ПРОГИНІ  ЗА 2023 РІК</a:t>
            </a:r>
          </a:p>
          <a:p>
            <a:endParaRPr lang="ru-RU" dirty="0"/>
          </a:p>
          <a:p>
            <a:r>
              <a:rPr lang="ru-RU" dirty="0" err="1"/>
              <a:t>Графік</a:t>
            </a:r>
            <a:r>
              <a:rPr lang="ru-RU" dirty="0"/>
              <a:t> 1-Рухи кори в </a:t>
            </a:r>
            <a:r>
              <a:rPr lang="ru-RU" dirty="0" err="1"/>
              <a:t>Закарпатському</a:t>
            </a:r>
            <a:r>
              <a:rPr lang="ru-RU" dirty="0"/>
              <a:t> </a:t>
            </a:r>
            <a:r>
              <a:rPr lang="ru-RU" dirty="0" err="1"/>
              <a:t>внутрішньому</a:t>
            </a:r>
            <a:r>
              <a:rPr lang="ru-RU" dirty="0"/>
              <a:t> </a:t>
            </a:r>
            <a:r>
              <a:rPr lang="ru-RU" dirty="0" err="1"/>
              <a:t>прогину</a:t>
            </a:r>
            <a:r>
              <a:rPr lang="ru-RU" dirty="0"/>
              <a:t>;</a:t>
            </a:r>
          </a:p>
          <a:p>
            <a:r>
              <a:rPr lang="ru-RU" dirty="0" err="1"/>
              <a:t>Графік</a:t>
            </a:r>
            <a:r>
              <a:rPr lang="ru-RU" dirty="0"/>
              <a:t>  2- </a:t>
            </a:r>
            <a:r>
              <a:rPr lang="ru-RU" dirty="0" err="1"/>
              <a:t>Сонячна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 в </a:t>
            </a:r>
            <a:r>
              <a:rPr lang="ru-RU" dirty="0" err="1"/>
              <a:t>січні</a:t>
            </a:r>
            <a:r>
              <a:rPr lang="ru-RU" dirty="0"/>
              <a:t> 2023 року;</a:t>
            </a:r>
          </a:p>
          <a:p>
            <a:r>
              <a:rPr lang="ru-RU" dirty="0" err="1"/>
              <a:t>Графік</a:t>
            </a:r>
            <a:r>
              <a:rPr lang="ru-RU" dirty="0"/>
              <a:t> 3- </a:t>
            </a:r>
            <a:r>
              <a:rPr lang="ru-RU" dirty="0" err="1"/>
              <a:t>геомагнітний</a:t>
            </a:r>
            <a:r>
              <a:rPr lang="ru-RU" dirty="0"/>
              <a:t> </a:t>
            </a:r>
            <a:r>
              <a:rPr lang="ru-RU" dirty="0" err="1"/>
              <a:t>індекс</a:t>
            </a:r>
            <a:r>
              <a:rPr lang="ru-RU" dirty="0"/>
              <a:t> за </a:t>
            </a:r>
            <a:r>
              <a:rPr lang="ru-RU" dirty="0" err="1"/>
              <a:t>січень</a:t>
            </a:r>
            <a:r>
              <a:rPr lang="ru-RU" dirty="0"/>
              <a:t> 2023 року;</a:t>
            </a:r>
          </a:p>
          <a:p>
            <a:r>
              <a:rPr lang="ru-RU" dirty="0" err="1"/>
              <a:t>Графік</a:t>
            </a:r>
            <a:r>
              <a:rPr lang="ru-RU" dirty="0"/>
              <a:t> 4-Сонячна </a:t>
            </a:r>
            <a:r>
              <a:rPr lang="ru-RU" dirty="0" err="1"/>
              <a:t>активність</a:t>
            </a:r>
            <a:r>
              <a:rPr lang="ru-RU" dirty="0"/>
              <a:t> та </a:t>
            </a:r>
            <a:r>
              <a:rPr lang="ru-RU" dirty="0" err="1"/>
              <a:t>геомагнітний</a:t>
            </a:r>
            <a:r>
              <a:rPr lang="ru-RU" dirty="0"/>
              <a:t> </a:t>
            </a:r>
            <a:r>
              <a:rPr lang="ru-RU" dirty="0" err="1"/>
              <a:t>індекс</a:t>
            </a:r>
            <a:r>
              <a:rPr lang="ru-RU" dirty="0"/>
              <a:t>  в </a:t>
            </a:r>
            <a:r>
              <a:rPr lang="ru-RU" dirty="0" err="1"/>
              <a:t>січні</a:t>
            </a:r>
            <a:r>
              <a:rPr lang="ru-RU" dirty="0"/>
              <a:t> 2023 року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C2A501E-AC48-F8C6-95CE-7885884CD0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5762" y="1893088"/>
            <a:ext cx="4388296" cy="2047619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6F873CB-A3A6-4399-BFD0-AC5C923AA3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42" y="3998388"/>
            <a:ext cx="4679504" cy="282857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2625F11-6299-00FB-930B-FAB0D395A0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5762" y="3961210"/>
            <a:ext cx="4464496" cy="283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73365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6103E9-965A-E74B-7162-183C006E1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23812"/>
            <a:ext cx="7888238" cy="1867710"/>
          </a:xfrm>
        </p:spPr>
        <p:txBody>
          <a:bodyPr/>
          <a:lstStyle/>
          <a:p>
            <a:r>
              <a:rPr lang="ru-RU" sz="1400" dirty="0"/>
              <a:t>Рисунок 1. </a:t>
            </a:r>
            <a:r>
              <a:rPr lang="ru-RU" sz="1400" dirty="0" err="1"/>
              <a:t>Сучасні</a:t>
            </a:r>
            <a:r>
              <a:rPr lang="ru-RU" sz="1400" dirty="0"/>
              <a:t> </a:t>
            </a:r>
            <a:r>
              <a:rPr lang="ru-RU" sz="1400" dirty="0" err="1"/>
              <a:t>горизонтальні</a:t>
            </a:r>
            <a:r>
              <a:rPr lang="ru-RU" sz="1400" dirty="0"/>
              <a:t> рухи кори в </a:t>
            </a:r>
            <a:r>
              <a:rPr lang="ru-RU" sz="1400" dirty="0" err="1"/>
              <a:t>зоні</a:t>
            </a:r>
            <a:r>
              <a:rPr lang="ru-RU" sz="1400" dirty="0"/>
              <a:t> </a:t>
            </a:r>
            <a:r>
              <a:rPr lang="ru-RU" sz="1400" dirty="0" err="1"/>
              <a:t>Оашського</a:t>
            </a:r>
            <a:r>
              <a:rPr lang="ru-RU" sz="1400" dirty="0"/>
              <a:t> </a:t>
            </a:r>
            <a:r>
              <a:rPr lang="ru-RU" sz="1400" dirty="0" err="1"/>
              <a:t>глибинного</a:t>
            </a:r>
            <a:r>
              <a:rPr lang="ru-RU" sz="1400" dirty="0"/>
              <a:t> </a:t>
            </a:r>
            <a:r>
              <a:rPr lang="ru-RU" sz="1400" dirty="0" err="1"/>
              <a:t>розлому</a:t>
            </a:r>
            <a:r>
              <a:rPr lang="ru-RU" sz="1400" dirty="0"/>
              <a:t>( крива </a:t>
            </a:r>
            <a:r>
              <a:rPr lang="ru-RU" sz="1400" dirty="0" err="1"/>
              <a:t>сірого</a:t>
            </a:r>
            <a:r>
              <a:rPr lang="ru-RU" sz="1400" dirty="0"/>
              <a:t> </a:t>
            </a:r>
            <a:r>
              <a:rPr lang="ru-RU" sz="1400" dirty="0" err="1"/>
              <a:t>кольору</a:t>
            </a:r>
            <a:r>
              <a:rPr lang="ru-RU" sz="1400" dirty="0"/>
              <a:t>), </a:t>
            </a:r>
            <a:r>
              <a:rPr lang="ru-RU" sz="1400" dirty="0" err="1"/>
              <a:t>сонячна</a:t>
            </a:r>
            <a:r>
              <a:rPr lang="ru-RU" sz="1400" dirty="0"/>
              <a:t> </a:t>
            </a:r>
            <a:r>
              <a:rPr lang="ru-RU" sz="1400" dirty="0" err="1"/>
              <a:t>активність</a:t>
            </a:r>
            <a:r>
              <a:rPr lang="ru-RU" sz="1400" dirty="0"/>
              <a:t>( крива </a:t>
            </a:r>
            <a:r>
              <a:rPr lang="ru-RU" sz="1400" dirty="0" err="1"/>
              <a:t>чорного</a:t>
            </a:r>
            <a:r>
              <a:rPr lang="ru-RU" sz="1400" dirty="0"/>
              <a:t> </a:t>
            </a:r>
            <a:r>
              <a:rPr lang="ru-RU" sz="1400" dirty="0" err="1"/>
              <a:t>кольору</a:t>
            </a:r>
            <a:r>
              <a:rPr lang="ru-RU" sz="1400" dirty="0"/>
              <a:t>), </a:t>
            </a:r>
            <a:r>
              <a:rPr lang="ru-RU" sz="1400" dirty="0" err="1"/>
              <a:t>геомагнітний</a:t>
            </a:r>
            <a:r>
              <a:rPr lang="ru-RU" sz="1400" dirty="0"/>
              <a:t> </a:t>
            </a:r>
            <a:r>
              <a:rPr lang="ru-RU" sz="1400" dirty="0" err="1"/>
              <a:t>індекс</a:t>
            </a:r>
            <a:r>
              <a:rPr lang="ru-RU" sz="1400" dirty="0"/>
              <a:t>( пунктирна крива). </a:t>
            </a:r>
            <a:r>
              <a:rPr lang="ru-RU" sz="1400" dirty="0" err="1"/>
              <a:t>Січень</a:t>
            </a:r>
            <a:r>
              <a:rPr lang="ru-RU" sz="1400" dirty="0"/>
              <a:t> 2023 року.</a:t>
            </a:r>
            <a:br>
              <a:rPr lang="ru-RU" sz="1400" dirty="0"/>
            </a:br>
            <a:r>
              <a:rPr lang="ru-RU" sz="1400" dirty="0"/>
              <a:t>Рисунок 2. </a:t>
            </a:r>
            <a:r>
              <a:rPr lang="ru-RU" sz="1400" dirty="0" err="1"/>
              <a:t>Прискорення</a:t>
            </a:r>
            <a:r>
              <a:rPr lang="ru-RU" sz="1400" dirty="0"/>
              <a:t> </a:t>
            </a:r>
            <a:r>
              <a:rPr lang="ru-RU" sz="1400" dirty="0" err="1"/>
              <a:t>рухів</a:t>
            </a:r>
            <a:r>
              <a:rPr lang="ru-RU" sz="1400" dirty="0"/>
              <a:t> кори в </a:t>
            </a:r>
            <a:r>
              <a:rPr lang="ru-RU" sz="1400" dirty="0" err="1"/>
              <a:t>зоні</a:t>
            </a:r>
            <a:r>
              <a:rPr lang="ru-RU" sz="1400" dirty="0"/>
              <a:t> </a:t>
            </a:r>
            <a:r>
              <a:rPr lang="ru-RU" sz="1400" dirty="0" err="1"/>
              <a:t>Оашського</a:t>
            </a:r>
            <a:r>
              <a:rPr lang="ru-RU" sz="1400" dirty="0"/>
              <a:t> </a:t>
            </a:r>
            <a:r>
              <a:rPr lang="ru-RU" sz="1400" dirty="0" err="1"/>
              <a:t>глибинного</a:t>
            </a:r>
            <a:r>
              <a:rPr lang="ru-RU" sz="1400" dirty="0"/>
              <a:t> </a:t>
            </a:r>
            <a:r>
              <a:rPr lang="ru-RU" sz="1400" dirty="0" err="1"/>
              <a:t>розлому</a:t>
            </a:r>
            <a:r>
              <a:rPr lang="ru-RU" sz="1400" dirty="0"/>
              <a:t> в </a:t>
            </a:r>
            <a:r>
              <a:rPr lang="ru-RU" sz="1400" dirty="0" err="1"/>
              <a:t>січні</a:t>
            </a:r>
            <a:r>
              <a:rPr lang="ru-RU" sz="1400" dirty="0"/>
              <a:t> 2023 року( пунктирна </a:t>
            </a:r>
            <a:r>
              <a:rPr lang="ru-RU" sz="1400" dirty="0" err="1"/>
              <a:t>лінія</a:t>
            </a:r>
            <a:r>
              <a:rPr lang="ru-RU" sz="1400" dirty="0"/>
              <a:t>), </a:t>
            </a:r>
            <a:r>
              <a:rPr lang="ru-RU" sz="1400" dirty="0" err="1"/>
              <a:t>геомагнітний</a:t>
            </a:r>
            <a:r>
              <a:rPr lang="ru-RU" sz="1400" dirty="0"/>
              <a:t> </a:t>
            </a:r>
            <a:r>
              <a:rPr lang="ru-RU" sz="1400" dirty="0" err="1"/>
              <a:t>індекс</a:t>
            </a:r>
            <a:r>
              <a:rPr lang="ru-RU" sz="1400" dirty="0"/>
              <a:t>( крива </a:t>
            </a:r>
            <a:r>
              <a:rPr lang="ru-RU" sz="1400" dirty="0" err="1"/>
              <a:t>чорного</a:t>
            </a:r>
            <a:r>
              <a:rPr lang="ru-RU" sz="1400" dirty="0"/>
              <a:t> </a:t>
            </a:r>
            <a:r>
              <a:rPr lang="ru-RU" sz="1400" dirty="0" err="1"/>
              <a:t>кольору</a:t>
            </a:r>
            <a:r>
              <a:rPr lang="ru-RU" sz="1400" dirty="0"/>
              <a:t>). </a:t>
            </a:r>
            <a:br>
              <a:rPr lang="ru-RU" sz="1400" dirty="0"/>
            </a:br>
            <a:r>
              <a:rPr lang="ru-RU" sz="1400" dirty="0"/>
              <a:t>Рисунок 3. </a:t>
            </a:r>
            <a:r>
              <a:rPr lang="ru-RU" sz="1400" dirty="0" err="1"/>
              <a:t>Прискорення</a:t>
            </a:r>
            <a:r>
              <a:rPr lang="ru-RU" sz="1400" dirty="0"/>
              <a:t> </a:t>
            </a:r>
            <a:r>
              <a:rPr lang="ru-RU" sz="1400" dirty="0" err="1"/>
              <a:t>рухів</a:t>
            </a:r>
            <a:r>
              <a:rPr lang="ru-RU" sz="1400" dirty="0"/>
              <a:t> кори в </a:t>
            </a:r>
            <a:r>
              <a:rPr lang="ru-RU" sz="1400" dirty="0" err="1"/>
              <a:t>зоні</a:t>
            </a:r>
            <a:r>
              <a:rPr lang="ru-RU" sz="1400" dirty="0"/>
              <a:t> </a:t>
            </a:r>
            <a:r>
              <a:rPr lang="ru-RU" sz="1400" dirty="0" err="1"/>
              <a:t>Оашського</a:t>
            </a:r>
            <a:r>
              <a:rPr lang="ru-RU" sz="1400" dirty="0"/>
              <a:t> </a:t>
            </a:r>
            <a:r>
              <a:rPr lang="ru-RU" sz="1400" dirty="0" err="1"/>
              <a:t>глибинного</a:t>
            </a:r>
            <a:r>
              <a:rPr lang="ru-RU" sz="1400" dirty="0"/>
              <a:t> </a:t>
            </a:r>
            <a:r>
              <a:rPr lang="ru-RU" sz="1400" dirty="0" err="1"/>
              <a:t>розлому</a:t>
            </a:r>
            <a:r>
              <a:rPr lang="ru-RU" sz="1400" dirty="0"/>
              <a:t> в </a:t>
            </a:r>
            <a:r>
              <a:rPr lang="ru-RU" sz="1400" dirty="0" err="1"/>
              <a:t>січні</a:t>
            </a:r>
            <a:r>
              <a:rPr lang="ru-RU" sz="1400" dirty="0"/>
              <a:t> 2023 року( пунктирна </a:t>
            </a:r>
            <a:r>
              <a:rPr lang="ru-RU" sz="1400" dirty="0" err="1"/>
              <a:t>лінія</a:t>
            </a:r>
            <a:r>
              <a:rPr lang="ru-RU" sz="1400" dirty="0"/>
              <a:t>), </a:t>
            </a:r>
            <a:r>
              <a:rPr lang="ru-RU" sz="1400" dirty="0" err="1"/>
              <a:t>геомагнітний</a:t>
            </a:r>
            <a:r>
              <a:rPr lang="ru-RU" sz="1400" dirty="0"/>
              <a:t> </a:t>
            </a:r>
            <a:r>
              <a:rPr lang="ru-RU" sz="1400" dirty="0" err="1"/>
              <a:t>індекс</a:t>
            </a:r>
            <a:r>
              <a:rPr lang="ru-RU" sz="1400" dirty="0"/>
              <a:t>( крива </a:t>
            </a:r>
            <a:r>
              <a:rPr lang="ru-RU" sz="1400" dirty="0" err="1"/>
              <a:t>чорного</a:t>
            </a:r>
            <a:r>
              <a:rPr lang="ru-RU" sz="1400" dirty="0"/>
              <a:t> </a:t>
            </a:r>
            <a:r>
              <a:rPr lang="ru-RU" sz="1400" dirty="0" err="1"/>
              <a:t>кольору</a:t>
            </a:r>
            <a:r>
              <a:rPr lang="ru-RU" sz="1400" dirty="0"/>
              <a:t>). </a:t>
            </a:r>
            <a:br>
              <a:rPr lang="ru-RU" sz="1400" dirty="0"/>
            </a:br>
            <a:r>
              <a:rPr lang="ru-RU" sz="1400" dirty="0"/>
              <a:t>Рисунок 4. </a:t>
            </a:r>
            <a:r>
              <a:rPr lang="ru-RU" sz="1400" dirty="0" err="1"/>
              <a:t>Сучасні</a:t>
            </a:r>
            <a:r>
              <a:rPr lang="ru-RU" sz="1400" dirty="0"/>
              <a:t> </a:t>
            </a:r>
            <a:r>
              <a:rPr lang="ru-RU" sz="1400" dirty="0" err="1"/>
              <a:t>горизонтальні</a:t>
            </a:r>
            <a:r>
              <a:rPr lang="ru-RU" sz="1400" dirty="0"/>
              <a:t> рухи кори в </a:t>
            </a:r>
            <a:r>
              <a:rPr lang="ru-RU" sz="1400" dirty="0" err="1"/>
              <a:t>зоні</a:t>
            </a:r>
            <a:r>
              <a:rPr lang="ru-RU" sz="1400" dirty="0"/>
              <a:t> </a:t>
            </a:r>
            <a:r>
              <a:rPr lang="ru-RU" sz="1400" dirty="0" err="1"/>
              <a:t>Оашського</a:t>
            </a:r>
            <a:r>
              <a:rPr lang="ru-RU" sz="1400" dirty="0"/>
              <a:t> </a:t>
            </a:r>
            <a:r>
              <a:rPr lang="ru-RU" sz="1400" dirty="0" err="1"/>
              <a:t>глибинного</a:t>
            </a:r>
            <a:r>
              <a:rPr lang="ru-RU" sz="1400" dirty="0"/>
              <a:t> </a:t>
            </a:r>
            <a:r>
              <a:rPr lang="ru-RU" sz="1400" dirty="0" err="1"/>
              <a:t>розлому</a:t>
            </a:r>
            <a:r>
              <a:rPr lang="ru-RU" sz="1400" dirty="0"/>
              <a:t> в </a:t>
            </a:r>
            <a:r>
              <a:rPr lang="ru-RU" sz="1400" dirty="0" err="1"/>
              <a:t>грудні</a:t>
            </a:r>
            <a:r>
              <a:rPr lang="ru-RU" sz="1400" dirty="0"/>
              <a:t> 2023 року.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D95C77-2B27-4DD9-9D1D-684D28DD1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  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93B353B-5763-D88C-92AC-8B01D6DB0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88" y="1915012"/>
            <a:ext cx="4273280" cy="230476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3C26373-B683-7430-74E5-74EDA81F2B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1792" y="1877036"/>
            <a:ext cx="4872208" cy="232825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D370197-FB22-9A18-CA63-A4A5165CF2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88" y="4205288"/>
            <a:ext cx="4273280" cy="260454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8052145-6D62-69CE-FB23-6F72DF8FE4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1793" y="4243264"/>
            <a:ext cx="4692696" cy="256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93684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E2D5CD-33BB-CE67-CB9F-DB7FCC20D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9178"/>
            <a:ext cx="7772400" cy="1143000"/>
          </a:xfrm>
        </p:spPr>
        <p:txBody>
          <a:bodyPr/>
          <a:lstStyle/>
          <a:p>
            <a:r>
              <a:rPr lang="ru-RU" sz="1600" dirty="0"/>
              <a:t>Рисунок 1 </a:t>
            </a:r>
            <a:r>
              <a:rPr lang="ru-RU" sz="1600" dirty="0" err="1"/>
              <a:t>Прискорення</a:t>
            </a:r>
            <a:r>
              <a:rPr lang="ru-RU" sz="1600" dirty="0"/>
              <a:t> </a:t>
            </a:r>
            <a:r>
              <a:rPr lang="ru-RU" sz="1600" dirty="0" err="1"/>
              <a:t>сучасних</a:t>
            </a:r>
            <a:r>
              <a:rPr lang="ru-RU" sz="1600" dirty="0"/>
              <a:t> </a:t>
            </a:r>
            <a:r>
              <a:rPr lang="ru-RU" sz="1600" dirty="0" err="1"/>
              <a:t>горизонтальних</a:t>
            </a:r>
            <a:r>
              <a:rPr lang="ru-RU" sz="1600" dirty="0"/>
              <a:t> </a:t>
            </a:r>
            <a:r>
              <a:rPr lang="ru-RU" sz="1600" dirty="0" err="1"/>
              <a:t>рухів</a:t>
            </a:r>
            <a:r>
              <a:rPr lang="ru-RU" sz="1600" dirty="0"/>
              <a:t> кори в </a:t>
            </a:r>
            <a:r>
              <a:rPr lang="ru-RU" sz="1600" dirty="0" err="1"/>
              <a:t>зоні</a:t>
            </a:r>
            <a:r>
              <a:rPr lang="ru-RU" sz="1600" dirty="0"/>
              <a:t> </a:t>
            </a:r>
            <a:r>
              <a:rPr lang="ru-RU" sz="1600" dirty="0" err="1"/>
              <a:t>Оашського</a:t>
            </a:r>
            <a:r>
              <a:rPr lang="ru-RU" sz="1600" dirty="0"/>
              <a:t> </a:t>
            </a:r>
            <a:r>
              <a:rPr lang="ru-RU" sz="1600" dirty="0" err="1"/>
              <a:t>глибинного</a:t>
            </a:r>
            <a:r>
              <a:rPr lang="ru-RU" sz="1600" dirty="0"/>
              <a:t> </a:t>
            </a:r>
            <a:r>
              <a:rPr lang="ru-RU" sz="1600" dirty="0" err="1"/>
              <a:t>розлому</a:t>
            </a:r>
            <a:r>
              <a:rPr lang="ru-RU" sz="1600" dirty="0"/>
              <a:t> за 2023 </a:t>
            </a:r>
            <a:r>
              <a:rPr lang="ru-RU" sz="1600" dirty="0" err="1"/>
              <a:t>рік</a:t>
            </a:r>
            <a:r>
              <a:rPr lang="ru-RU" sz="1600" dirty="0"/>
              <a:t>;</a:t>
            </a:r>
            <a:br>
              <a:rPr lang="ru-RU" sz="1600" dirty="0"/>
            </a:br>
            <a:r>
              <a:rPr lang="ru-RU" sz="1600" dirty="0"/>
              <a:t>Рисунок 2 </a:t>
            </a:r>
            <a:r>
              <a:rPr lang="ru-RU" sz="1600" dirty="0" err="1"/>
              <a:t>Сонячна</a:t>
            </a:r>
            <a:r>
              <a:rPr lang="ru-RU" sz="1600" dirty="0"/>
              <a:t> </a:t>
            </a:r>
            <a:r>
              <a:rPr lang="ru-RU" sz="1600" dirty="0" err="1"/>
              <a:t>активність</a:t>
            </a:r>
            <a:r>
              <a:rPr lang="ru-RU" sz="1600" dirty="0"/>
              <a:t> в 2023 </a:t>
            </a:r>
            <a:r>
              <a:rPr lang="ru-RU" sz="1600" dirty="0" err="1"/>
              <a:t>році</a:t>
            </a:r>
            <a:r>
              <a:rPr lang="ru-RU" sz="1600" dirty="0"/>
              <a:t>.</a:t>
            </a:r>
            <a:br>
              <a:rPr lang="ru-RU" sz="1400" dirty="0"/>
            </a:b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9D622310-0C48-2E7E-F976-055ECCD098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28" y="908720"/>
            <a:ext cx="9147820" cy="367343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DCE921B-AD4A-E075-7D8A-58E638B13E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82155"/>
            <a:ext cx="9144000" cy="22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16508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3812"/>
            <a:ext cx="7704856" cy="1143000"/>
          </a:xfrm>
        </p:spPr>
        <p:txBody>
          <a:bodyPr/>
          <a:lstStyle/>
          <a:p>
            <a:r>
              <a:rPr lang="ru-RU" sz="1800" dirty="0"/>
              <a:t>Рисунок 1-. </a:t>
            </a:r>
            <a:r>
              <a:rPr lang="ru-RU" sz="1800" dirty="0" err="1"/>
              <a:t>Геомагнітний</a:t>
            </a:r>
            <a:r>
              <a:rPr lang="ru-RU" sz="1800" dirty="0"/>
              <a:t> </a:t>
            </a:r>
            <a:r>
              <a:rPr lang="ru-RU" sz="1800" dirty="0" err="1"/>
              <a:t>індекс</a:t>
            </a:r>
            <a:r>
              <a:rPr lang="ru-RU" sz="1800" dirty="0"/>
              <a:t> за 2023 </a:t>
            </a:r>
            <a:r>
              <a:rPr lang="ru-RU" sz="1800" dirty="0" err="1"/>
              <a:t>рік</a:t>
            </a:r>
            <a:r>
              <a:rPr lang="ru-RU" sz="1800" dirty="0"/>
              <a:t>;</a:t>
            </a:r>
            <a:br>
              <a:rPr lang="ru-RU" sz="1800" dirty="0"/>
            </a:br>
            <a:r>
              <a:rPr lang="ru-RU" sz="1800" dirty="0"/>
              <a:t>Рисунок  2-Сонячна </a:t>
            </a:r>
            <a:r>
              <a:rPr lang="ru-RU" sz="1800" dirty="0" err="1"/>
              <a:t>активність</a:t>
            </a:r>
            <a:r>
              <a:rPr lang="ru-RU" sz="1800" dirty="0"/>
              <a:t> та </a:t>
            </a:r>
            <a:r>
              <a:rPr lang="ru-RU" sz="1800" dirty="0" err="1"/>
              <a:t>геомагнітний</a:t>
            </a:r>
            <a:r>
              <a:rPr lang="ru-RU" sz="1800" dirty="0"/>
              <a:t> </a:t>
            </a:r>
            <a:r>
              <a:rPr lang="ru-RU" sz="1800" dirty="0" err="1"/>
              <a:t>індекс</a:t>
            </a:r>
            <a:r>
              <a:rPr lang="ru-RU" sz="1800" dirty="0"/>
              <a:t>  в 2023 </a:t>
            </a:r>
            <a:r>
              <a:rPr lang="ru-RU" sz="1800" dirty="0" err="1"/>
              <a:t>році</a:t>
            </a:r>
            <a:r>
              <a:rPr lang="ru-RU" sz="1800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16632"/>
            <a:ext cx="81369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 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CAA0AD1-3448-4865-EAA9-AF764131E5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86143"/>
            <a:ext cx="9144000" cy="194285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0BA8AD-B097-648D-4590-15CC6A518A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121"/>
            <a:ext cx="9324528" cy="340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56934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Международный">
  <a:themeElements>
    <a:clrScheme name="Международный 8">
      <a:dk1>
        <a:srgbClr val="000000"/>
      </a:dk1>
      <a:lt1>
        <a:srgbClr val="EAEAEA"/>
      </a:lt1>
      <a:dk2>
        <a:srgbClr val="17118B"/>
      </a:dk2>
      <a:lt2>
        <a:srgbClr val="FFFFCC"/>
      </a:lt2>
      <a:accent1>
        <a:srgbClr val="B2B2B2"/>
      </a:accent1>
      <a:accent2>
        <a:srgbClr val="54ABB2"/>
      </a:accent2>
      <a:accent3>
        <a:srgbClr val="ABAAC4"/>
      </a:accent3>
      <a:accent4>
        <a:srgbClr val="C8C8C8"/>
      </a:accent4>
      <a:accent5>
        <a:srgbClr val="D5D5D5"/>
      </a:accent5>
      <a:accent6>
        <a:srgbClr val="4B9BA1"/>
      </a:accent6>
      <a:hlink>
        <a:srgbClr val="4F49A3"/>
      </a:hlink>
      <a:folHlink>
        <a:srgbClr val="2E2573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11309</TotalTime>
  <Words>1389</Words>
  <Application>Microsoft Office PowerPoint</Application>
  <PresentationFormat>Экран (4:3)</PresentationFormat>
  <Paragraphs>56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</vt:lpstr>
      <vt:lpstr>Tahoma</vt:lpstr>
      <vt:lpstr>Times New Roman</vt:lpstr>
      <vt:lpstr>Международный</vt:lpstr>
      <vt:lpstr> ВАРІАЦІЇ ПАРАМЕТРІВ СОНЯЧНОЇ АКТИВНОСТІ ТА  ГЕОДИНАМІЧНІ ПРОЦЕСИ В ЗАКАРПАТСЬКОМУ ВНУТРІШНЬОМУ ПРОГИНІ                науково-дослідницька робота Наукові керівники: Ігнатишин В.В., старший науковий співробітник Інституту Геофізики ім.С.І. Субботіна НАН України, кандидат фізико-математичних наук,  керівник гуртків, методист МАН; вчитель фізики вищої категорії, методист  Вилоцької ЗОШ І-ІІІ ст.№2; Тросницької ЗОШ І-ІІ ст.; доцент кафедри географії та туризму Закарпатського угорського інституту ім. Ференца Ракоці ІІ; Ігнатишин Адальберт Васильович, інженер ІІ категорії Інституту геофізики ім..С.І. Субботіна НАН України; Ігнатишин Моніка Бейлівна, провідний інженер Відділу сейсмічності Карпатського регіону Інституту геофізики ім..С.І. Субботіна НАН України.   Виноградів-2024</vt:lpstr>
      <vt:lpstr>АКТУАЛЬНІСТЬ</vt:lpstr>
      <vt:lpstr>АКТУАЛЬНІСТЬ</vt:lpstr>
      <vt:lpstr>Мета дослідження</vt:lpstr>
      <vt:lpstr>Презентация PowerPoint</vt:lpstr>
      <vt:lpstr>     </vt:lpstr>
      <vt:lpstr>Рисунок 1. Сучасні горизонтальні рухи кори в зоні Оашського глибинного розлому( крива сірого кольору), сонячна активність( крива чорного кольору), геомагнітний індекс( пунктирна крива). Січень 2023 року. Рисунок 2. Прискорення рухів кори в зоні Оашського глибинного розлому в січні 2023 року( пунктирна лінія), геомагнітний індекс( крива чорного кольору).  Рисунок 3. Прискорення рухів кори в зоні Оашського глибинного розлому в січні 2023 року( пунктирна лінія), геомагнітний індекс( крива чорного кольору).  Рисунок 4. Сучасні горизонтальні рухи кори в зоні Оашського глибинного розлому в грудні 2023 року. </vt:lpstr>
      <vt:lpstr>Рисунок 1 Прискорення сучасних горизонтальних рухів кори в зоні Оашського глибинного розлому за 2023 рік; Рисунок 2 Сонячна активність в 2023 році. </vt:lpstr>
      <vt:lpstr>Рисунок 1-. Геомагнітний індекс за 2023 рік; Рисунок  2-Сонячна активність та геомагнітний індекс  в 2023 році.</vt:lpstr>
      <vt:lpstr>Рисунок 1. Сучасні горизонтальні рухи кори в зоні Оашського глибинного розлому в 2023 році ( крива сірого кольору), геомагнітний індекс ( крива чорного кольору), сонячна активність ( пунктирна крива).  Рисунок 2  Прискорення  рухів кори в зоні Оашського глибинного розлому в 2023 році ( крива чорного кольору), Рухи кори ( крива сірого кольору), сонячна активність( пунктирна лінія). 2023 року.</vt:lpstr>
      <vt:lpstr>ВИСНОВКИ </vt:lpstr>
      <vt:lpstr>ВИСНОВКИ</vt:lpstr>
      <vt:lpstr>ВИСНОВКИ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ОСНОВНІ НАПРЯМКИ  ВДОСКОНАЛЕННЯ АПАРАТНИХ ТА ПРОГРАМНИХ ЗАСОБІВ КАРПАТСЬКОЇ РЕГІОНАЛЬНОЇ МЕРЕЖІ  ДЛЯ СЕЙСМІЧНОГО МОНІТОРИНГУ  Сапужак І.Я., к.т.н., доц., в.о. ст.н.с.ВСКР</dc:title>
  <dc:creator>Sapuzhak A.</dc:creator>
  <cp:lastModifiedBy>Пользователь</cp:lastModifiedBy>
  <cp:revision>501</cp:revision>
  <cp:lastPrinted>1601-01-01T00:00:00Z</cp:lastPrinted>
  <dcterms:created xsi:type="dcterms:W3CDTF">2005-03-13T05:10:34Z</dcterms:created>
  <dcterms:modified xsi:type="dcterms:W3CDTF">2024-04-21T06:35:44Z</dcterms:modified>
</cp:coreProperties>
</file>