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280" r:id="rId2"/>
    <p:sldId id="287" r:id="rId3"/>
    <p:sldId id="288" r:id="rId4"/>
    <p:sldId id="282" r:id="rId5"/>
    <p:sldId id="283" r:id="rId6"/>
    <p:sldId id="284" r:id="rId7"/>
    <p:sldId id="285" r:id="rId8"/>
    <p:sldId id="289" r:id="rId9"/>
    <p:sldId id="291" r:id="rId10"/>
    <p:sldId id="290" r:id="rId11"/>
    <p:sldId id="292" r:id="rId12"/>
    <p:sldId id="295" r:id="rId13"/>
    <p:sldId id="296" r:id="rId14"/>
    <p:sldId id="297" r:id="rId15"/>
    <p:sldId id="281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7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undo modSld modMainMaster modNotesMaster modHandout">
      <pc:chgData name="Fake Test User" userId="SID-0" providerId="Test" clId="FakeClientId" dt="2018-11-27T08:34:35.104" v="29" actId="790"/>
      <pc:docMkLst>
        <pc:docMk/>
      </pc:docMkLst>
      <pc:sldChg chg="modSp">
        <pc:chgData name="Fake Test User" userId="SID-0" providerId="Test" clId="FakeClientId" dt="2018-11-27T08:34:28.949" v="28" actId="790"/>
        <pc:sldMkLst>
          <pc:docMk/>
          <pc:sldMk cId="1727852844" sldId="269"/>
        </pc:sldMkLst>
        <pc:spChg chg="mod">
          <ac:chgData name="Fake Test User" userId="SID-0" providerId="Test" clId="FakeClientId" dt="2018-11-27T08:34:28.949" v="28" actId="790"/>
          <ac:spMkLst>
            <pc:docMk/>
            <pc:sldMk cId="1727852844" sldId="269"/>
            <ac:spMk id="2" creationId="{00000000-0000-0000-0000-000000000000}"/>
          </ac:spMkLst>
        </pc:spChg>
        <pc:spChg chg="mod">
          <ac:chgData name="Fake Test User" userId="SID-0" providerId="Test" clId="FakeClientId" dt="2018-11-27T08:34:28.949" v="28" actId="790"/>
          <ac:spMkLst>
            <pc:docMk/>
            <pc:sldMk cId="1727852844" sldId="269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4:24.058" v="27" actId="790"/>
        <pc:sldMkLst>
          <pc:docMk/>
          <pc:sldMk cId="2088959167" sldId="270"/>
        </pc:sldMkLst>
        <pc:spChg chg="mod">
          <ac:chgData name="Fake Test User" userId="SID-0" providerId="Test" clId="FakeClientId" dt="2018-11-27T08:34:24.058" v="27" actId="790"/>
          <ac:spMkLst>
            <pc:docMk/>
            <pc:sldMk cId="2088959167" sldId="270"/>
            <ac:spMk id="2" creationId="{00000000-0000-0000-0000-000000000000}"/>
          </ac:spMkLst>
        </pc:spChg>
        <pc:spChg chg="mod">
          <ac:chgData name="Fake Test User" userId="SID-0" providerId="Test" clId="FakeClientId" dt="2018-11-27T08:34:24.058" v="27" actId="790"/>
          <ac:spMkLst>
            <pc:docMk/>
            <pc:sldMk cId="2088959167" sldId="270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4:18.652" v="26" actId="790"/>
        <pc:sldMkLst>
          <pc:docMk/>
          <pc:sldMk cId="30726060" sldId="271"/>
        </pc:sldMkLst>
        <pc:spChg chg="mod">
          <ac:chgData name="Fake Test User" userId="SID-0" providerId="Test" clId="FakeClientId" dt="2018-11-27T08:34:18.652" v="26" actId="790"/>
          <ac:spMkLst>
            <pc:docMk/>
            <pc:sldMk cId="30726060" sldId="271"/>
            <ac:spMk id="2" creationId="{00000000-0000-0000-0000-000000000000}"/>
          </ac:spMkLst>
        </pc:spChg>
        <pc:spChg chg="mod">
          <ac:chgData name="Fake Test User" userId="SID-0" providerId="Test" clId="FakeClientId" dt="2018-11-27T08:34:18.652" v="26" actId="790"/>
          <ac:spMkLst>
            <pc:docMk/>
            <pc:sldMk cId="30726060" sldId="271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4:13.903" v="25" actId="790"/>
        <pc:sldMkLst>
          <pc:docMk/>
          <pc:sldMk cId="3867255876" sldId="272"/>
        </pc:sldMkLst>
        <pc:spChg chg="mod">
          <ac:chgData name="Fake Test User" userId="SID-0" providerId="Test" clId="FakeClientId" dt="2018-11-27T08:34:13.903" v="25" actId="790"/>
          <ac:spMkLst>
            <pc:docMk/>
            <pc:sldMk cId="3867255876" sldId="272"/>
            <ac:spMk id="2" creationId="{00000000-0000-0000-0000-000000000000}"/>
          </ac:spMkLst>
        </pc:spChg>
        <pc:spChg chg="mod">
          <ac:chgData name="Fake Test User" userId="SID-0" providerId="Test" clId="FakeClientId" dt="2018-11-27T08:34:13.903" v="25" actId="790"/>
          <ac:spMkLst>
            <pc:docMk/>
            <pc:sldMk cId="3867255876" sldId="272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4:09.294" v="24" actId="790"/>
        <pc:sldMkLst>
          <pc:docMk/>
          <pc:sldMk cId="3448100238" sldId="273"/>
        </pc:sldMkLst>
        <pc:spChg chg="mod">
          <ac:chgData name="Fake Test User" userId="SID-0" providerId="Test" clId="FakeClientId" dt="2018-11-27T08:34:09.294" v="24" actId="790"/>
          <ac:spMkLst>
            <pc:docMk/>
            <pc:sldMk cId="3448100238" sldId="273"/>
            <ac:spMk id="2" creationId="{00000000-0000-0000-0000-000000000000}"/>
          </ac:spMkLst>
        </pc:spChg>
        <pc:spChg chg="mod">
          <ac:chgData name="Fake Test User" userId="SID-0" providerId="Test" clId="FakeClientId" dt="2018-11-27T08:34:09.294" v="24" actId="790"/>
          <ac:spMkLst>
            <pc:docMk/>
            <pc:sldMk cId="3448100238" sldId="273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4:03.856" v="23" actId="790"/>
        <pc:sldMkLst>
          <pc:docMk/>
          <pc:sldMk cId="1421012862" sldId="274"/>
        </pc:sldMkLst>
        <pc:spChg chg="mod">
          <ac:chgData name="Fake Test User" userId="SID-0" providerId="Test" clId="FakeClientId" dt="2018-11-27T08:34:03.856" v="23" actId="790"/>
          <ac:spMkLst>
            <pc:docMk/>
            <pc:sldMk cId="1421012862" sldId="274"/>
            <ac:spMk id="2" creationId="{00000000-0000-0000-0000-000000000000}"/>
          </ac:spMkLst>
        </pc:spChg>
        <pc:spChg chg="mod">
          <ac:chgData name="Fake Test User" userId="SID-0" providerId="Test" clId="FakeClientId" dt="2018-11-27T08:34:03.856" v="23" actId="790"/>
          <ac:spMkLst>
            <pc:docMk/>
            <pc:sldMk cId="1421012862" sldId="274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3:59.482" v="22" actId="790"/>
        <pc:sldMkLst>
          <pc:docMk/>
          <pc:sldMk cId="169763702" sldId="275"/>
        </pc:sldMkLst>
        <pc:spChg chg="mod">
          <ac:chgData name="Fake Test User" userId="SID-0" providerId="Test" clId="FakeClientId" dt="2018-11-27T08:33:59.482" v="22" actId="790"/>
          <ac:spMkLst>
            <pc:docMk/>
            <pc:sldMk cId="169763702" sldId="275"/>
            <ac:spMk id="2" creationId="{00000000-0000-0000-0000-000000000000}"/>
          </ac:spMkLst>
        </pc:spChg>
        <pc:spChg chg="mod">
          <ac:chgData name="Fake Test User" userId="SID-0" providerId="Test" clId="FakeClientId" dt="2018-11-27T08:33:59.482" v="22" actId="790"/>
          <ac:spMkLst>
            <pc:docMk/>
            <pc:sldMk cId="169763702" sldId="275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3:54.982" v="21" actId="790"/>
        <pc:sldMkLst>
          <pc:docMk/>
          <pc:sldMk cId="2265463819" sldId="276"/>
        </pc:sldMkLst>
        <pc:spChg chg="mod">
          <ac:chgData name="Fake Test User" userId="SID-0" providerId="Test" clId="FakeClientId" dt="2018-11-27T08:33:54.982" v="21" actId="790"/>
          <ac:spMkLst>
            <pc:docMk/>
            <pc:sldMk cId="2265463819" sldId="276"/>
            <ac:spMk id="2" creationId="{00000000-0000-0000-0000-000000000000}"/>
          </ac:spMkLst>
        </pc:spChg>
        <pc:spChg chg="mod">
          <ac:chgData name="Fake Test User" userId="SID-0" providerId="Test" clId="FakeClientId" dt="2018-11-27T08:33:54.982" v="21" actId="790"/>
          <ac:spMkLst>
            <pc:docMk/>
            <pc:sldMk cId="2265463819" sldId="276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3:46.450" v="18" actId="790"/>
        <pc:sldMkLst>
          <pc:docMk/>
          <pc:sldMk cId="1980976995" sldId="277"/>
        </pc:sldMkLst>
        <pc:spChg chg="mod">
          <ac:chgData name="Fake Test User" userId="SID-0" providerId="Test" clId="FakeClientId" dt="2018-11-27T08:33:46.450" v="18" actId="790"/>
          <ac:spMkLst>
            <pc:docMk/>
            <pc:sldMk cId="1980976995" sldId="277"/>
            <ac:spMk id="2" creationId="{00000000-0000-0000-0000-000000000000}"/>
          </ac:spMkLst>
        </pc:spChg>
        <pc:spChg chg="mod">
          <ac:chgData name="Fake Test User" userId="SID-0" providerId="Test" clId="FakeClientId" dt="2018-11-27T08:33:46.450" v="18" actId="790"/>
          <ac:spMkLst>
            <pc:docMk/>
            <pc:sldMk cId="1980976995" sldId="277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3:42.809" v="17" actId="790"/>
        <pc:sldMkLst>
          <pc:docMk/>
          <pc:sldMk cId="1815000522" sldId="278"/>
        </pc:sldMkLst>
        <pc:spChg chg="mod">
          <ac:chgData name="Fake Test User" userId="SID-0" providerId="Test" clId="FakeClientId" dt="2018-11-27T08:33:42.809" v="17" actId="790"/>
          <ac:spMkLst>
            <pc:docMk/>
            <pc:sldMk cId="1815000522" sldId="278"/>
            <ac:spMk id="2" creationId="{00000000-0000-0000-0000-000000000000}"/>
          </ac:spMkLst>
        </pc:spChg>
        <pc:spChg chg="mod">
          <ac:chgData name="Fake Test User" userId="SID-0" providerId="Test" clId="FakeClientId" dt="2018-11-27T08:33:42.809" v="17" actId="790"/>
          <ac:spMkLst>
            <pc:docMk/>
            <pc:sldMk cId="1815000522" sldId="278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3:38.404" v="16" actId="790"/>
        <pc:sldMkLst>
          <pc:docMk/>
          <pc:sldMk cId="3899602683" sldId="279"/>
        </pc:sldMkLst>
        <pc:spChg chg="mod">
          <ac:chgData name="Fake Test User" userId="SID-0" providerId="Test" clId="FakeClientId" dt="2018-11-27T08:33:38.404" v="16" actId="790"/>
          <ac:spMkLst>
            <pc:docMk/>
            <pc:sldMk cId="3899602683" sldId="279"/>
            <ac:spMk id="2" creationId="{00000000-0000-0000-0000-000000000000}"/>
          </ac:spMkLst>
        </pc:spChg>
        <pc:spChg chg="mod">
          <ac:chgData name="Fake Test User" userId="SID-0" providerId="Test" clId="FakeClientId" dt="2018-11-27T08:33:38.404" v="16" actId="790"/>
          <ac:spMkLst>
            <pc:docMk/>
            <pc:sldMk cId="3899602683" sldId="279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8-11-27T08:34:35.104" v="29" actId="790"/>
        <pc:sldMkLst>
          <pc:docMk/>
          <pc:sldMk cId="1566073541" sldId="280"/>
        </pc:sldMkLst>
        <pc:spChg chg="mod">
          <ac:chgData name="Fake Test User" userId="SID-0" providerId="Test" clId="FakeClientId" dt="2018-11-27T08:34:35.104" v="29" actId="790"/>
          <ac:spMkLst>
            <pc:docMk/>
            <pc:sldMk cId="1566073541" sldId="280"/>
            <ac:spMk id="3" creationId="{00000000-0000-0000-0000-000000000000}"/>
          </ac:spMkLst>
        </pc:spChg>
        <pc:spChg chg="mod">
          <ac:chgData name="Fake Test User" userId="SID-0" providerId="Test" clId="FakeClientId" dt="2018-11-27T08:34:35.104" v="29" actId="790"/>
          <ac:spMkLst>
            <pc:docMk/>
            <pc:sldMk cId="1566073541" sldId="280"/>
            <ac:spMk id="4" creationId="{00000000-0000-0000-0000-000000000000}"/>
          </ac:spMkLst>
        </pc:spChg>
        <pc:picChg chg="mod">
          <ac:chgData name="Fake Test User" userId="SID-0" providerId="Test" clId="FakeClientId" dt="2018-11-27T08:23:05.815" v="0" actId="14826"/>
          <ac:picMkLst>
            <pc:docMk/>
            <pc:sldMk cId="1566073541" sldId="280"/>
            <ac:picMk id="5" creationId="{00000000-0000-0000-0000-000000000000}"/>
          </ac:picMkLst>
        </pc:picChg>
      </pc:sldChg>
      <pc:sldMasterChg chg="modSp modSldLayout">
        <pc:chgData name="Fake Test User" userId="SID-0" providerId="Test" clId="FakeClientId" dt="2018-11-27T08:32:46.791" v="15" actId="790"/>
        <pc:sldMasterMkLst>
          <pc:docMk/>
          <pc:sldMasterMk cId="3930970780" sldId="2147483684"/>
        </pc:sldMasterMkLst>
        <pc:spChg chg="mod">
          <ac:chgData name="Fake Test User" userId="SID-0" providerId="Test" clId="FakeClientId" dt="2018-11-27T08:25:58.399" v="4" actId="790"/>
          <ac:spMkLst>
            <pc:docMk/>
            <pc:sldMasterMk cId="3930970780" sldId="2147483684"/>
            <ac:spMk id="3" creationId="{00000000-0000-0000-0000-000000000000}"/>
          </ac:spMkLst>
        </pc:spChg>
        <pc:spChg chg="mod">
          <ac:chgData name="Fake Test User" userId="SID-0" providerId="Test" clId="FakeClientId" dt="2018-11-27T08:25:58.399" v="4" actId="790"/>
          <ac:spMkLst>
            <pc:docMk/>
            <pc:sldMasterMk cId="3930970780" sldId="2147483684"/>
            <ac:spMk id="8" creationId="{00000000-0000-0000-0000-000000000000}"/>
          </ac:spMkLst>
        </pc:spChg>
        <pc:spChg chg="mod">
          <ac:chgData name="Fake Test User" userId="SID-0" providerId="Test" clId="FakeClientId" dt="2018-11-27T08:25:58.399" v="4" actId="790"/>
          <ac:spMkLst>
            <pc:docMk/>
            <pc:sldMasterMk cId="3930970780" sldId="2147483684"/>
            <ac:spMk id="9" creationId="{00000000-0000-0000-0000-000000000000}"/>
          </ac:spMkLst>
        </pc:spChg>
        <pc:spChg chg="mod">
          <ac:chgData name="Fake Test User" userId="SID-0" providerId="Test" clId="FakeClientId" dt="2018-11-27T08:25:58.399" v="4" actId="790"/>
          <ac:spMkLst>
            <pc:docMk/>
            <pc:sldMasterMk cId="3930970780" sldId="2147483684"/>
            <ac:spMk id="13" creationId="{00000000-0000-0000-0000-000000000000}"/>
          </ac:spMkLst>
        </pc:spChg>
        <pc:spChg chg="mod">
          <ac:chgData name="Fake Test User" userId="SID-0" providerId="Test" clId="FakeClientId" dt="2018-11-27T08:25:58.399" v="4" actId="790"/>
          <ac:spMkLst>
            <pc:docMk/>
            <pc:sldMasterMk cId="3930970780" sldId="2147483684"/>
            <ac:spMk id="14" creationId="{00000000-0000-0000-0000-000000000000}"/>
          </ac:spMkLst>
        </pc:spChg>
        <pc:spChg chg="mod">
          <ac:chgData name="Fake Test User" userId="SID-0" providerId="Test" clId="FakeClientId" dt="2018-11-27T08:25:58.399" v="4" actId="790"/>
          <ac:spMkLst>
            <pc:docMk/>
            <pc:sldMasterMk cId="3930970780" sldId="2147483684"/>
            <ac:spMk id="22" creationId="{00000000-0000-0000-0000-000000000000}"/>
          </ac:spMkLst>
        </pc:spChg>
        <pc:spChg chg="mod">
          <ac:chgData name="Fake Test User" userId="SID-0" providerId="Test" clId="FakeClientId" dt="2018-11-27T08:25:58.399" v="4" actId="790"/>
          <ac:spMkLst>
            <pc:docMk/>
            <pc:sldMasterMk cId="3930970780" sldId="2147483684"/>
            <ac:spMk id="23" creationId="{00000000-0000-0000-0000-000000000000}"/>
          </ac:spMkLst>
        </pc:spChg>
        <pc:sldLayoutChg chg="modSp">
          <pc:chgData name="Fake Test User" userId="SID-0" providerId="Test" clId="FakeClientId" dt="2018-11-27T08:26:03.321" v="5" actId="790"/>
          <pc:sldLayoutMkLst>
            <pc:docMk/>
            <pc:sldMasterMk cId="3930970780" sldId="2147483684"/>
            <pc:sldLayoutMk cId="2400697361" sldId="2147483685"/>
          </pc:sldLayoutMkLst>
          <pc:spChg chg="mod">
            <ac:chgData name="Fake Test User" userId="SID-0" providerId="Test" clId="FakeClientId" dt="2018-11-27T08:26:03.321" v="5" actId="790"/>
            <ac:spMkLst>
              <pc:docMk/>
              <pc:sldMasterMk cId="3930970780" sldId="2147483684"/>
              <pc:sldLayoutMk cId="2400697361" sldId="2147483685"/>
              <ac:spMk id="7" creationId="{00000000-0000-0000-0000-000000000000}"/>
            </ac:spMkLst>
          </pc:spChg>
          <pc:spChg chg="mod">
            <ac:chgData name="Fake Test User" userId="SID-0" providerId="Test" clId="FakeClientId" dt="2018-11-27T08:26:03.321" v="5" actId="790"/>
            <ac:spMkLst>
              <pc:docMk/>
              <pc:sldMasterMk cId="3930970780" sldId="2147483684"/>
              <pc:sldLayoutMk cId="2400697361" sldId="2147483685"/>
              <ac:spMk id="8" creationId="{00000000-0000-0000-0000-000000000000}"/>
            </ac:spMkLst>
          </pc:spChg>
          <pc:spChg chg="mod">
            <ac:chgData name="Fake Test User" userId="SID-0" providerId="Test" clId="FakeClientId" dt="2018-11-27T08:26:03.321" v="5" actId="790"/>
            <ac:spMkLst>
              <pc:docMk/>
              <pc:sldMasterMk cId="3930970780" sldId="2147483684"/>
              <pc:sldLayoutMk cId="2400697361" sldId="2147483685"/>
              <ac:spMk id="9" creationId="{00000000-0000-0000-0000-000000000000}"/>
            </ac:spMkLst>
          </pc:spChg>
          <pc:spChg chg="mod">
            <ac:chgData name="Fake Test User" userId="SID-0" providerId="Test" clId="FakeClientId" dt="2018-11-27T08:26:03.321" v="5" actId="790"/>
            <ac:spMkLst>
              <pc:docMk/>
              <pc:sldMasterMk cId="3930970780" sldId="2147483684"/>
              <pc:sldLayoutMk cId="2400697361" sldId="2147483685"/>
              <ac:spMk id="10" creationId="{00000000-0000-0000-0000-000000000000}"/>
            </ac:spMkLst>
          </pc:spChg>
          <pc:spChg chg="mod">
            <ac:chgData name="Fake Test User" userId="SID-0" providerId="Test" clId="FakeClientId" dt="2018-11-27T08:26:03.321" v="5" actId="790"/>
            <ac:spMkLst>
              <pc:docMk/>
              <pc:sldMasterMk cId="3930970780" sldId="2147483684"/>
              <pc:sldLayoutMk cId="2400697361" sldId="2147483685"/>
              <ac:spMk id="11" creationId="{00000000-0000-0000-0000-000000000000}"/>
            </ac:spMkLst>
          </pc:spChg>
          <pc:spChg chg="mod">
            <ac:chgData name="Fake Test User" userId="SID-0" providerId="Test" clId="FakeClientId" dt="2018-11-27T08:26:03.321" v="5" actId="790"/>
            <ac:spMkLst>
              <pc:docMk/>
              <pc:sldMasterMk cId="3930970780" sldId="2147483684"/>
              <pc:sldLayoutMk cId="2400697361" sldId="2147483685"/>
              <ac:spMk id="12" creationId="{00000000-0000-0000-0000-000000000000}"/>
            </ac:spMkLst>
          </pc:spChg>
          <pc:spChg chg="mod">
            <ac:chgData name="Fake Test User" userId="SID-0" providerId="Test" clId="FakeClientId" dt="2018-11-27T08:26:03.321" v="5" actId="790"/>
            <ac:spMkLst>
              <pc:docMk/>
              <pc:sldMasterMk cId="3930970780" sldId="2147483684"/>
              <pc:sldLayoutMk cId="2400697361" sldId="2147483685"/>
              <ac:spMk id="13" creationId="{00000000-0000-0000-0000-000000000000}"/>
            </ac:spMkLst>
          </pc:spChg>
          <pc:spChg chg="mod">
            <ac:chgData name="Fake Test User" userId="SID-0" providerId="Test" clId="FakeClientId" dt="2018-11-27T08:26:03.321" v="5" actId="790"/>
            <ac:spMkLst>
              <pc:docMk/>
              <pc:sldMasterMk cId="3930970780" sldId="2147483684"/>
              <pc:sldLayoutMk cId="2400697361" sldId="2147483685"/>
              <ac:spMk id="17" creationId="{00000000-0000-0000-0000-000000000000}"/>
            </ac:spMkLst>
          </pc:spChg>
          <pc:spChg chg="mod">
            <ac:chgData name="Fake Test User" userId="SID-0" providerId="Test" clId="FakeClientId" dt="2018-11-27T08:26:03.321" v="5" actId="790"/>
            <ac:spMkLst>
              <pc:docMk/>
              <pc:sldMasterMk cId="3930970780" sldId="2147483684"/>
              <pc:sldLayoutMk cId="2400697361" sldId="2147483685"/>
              <ac:spMk id="28" creationId="{00000000-0000-0000-0000-000000000000}"/>
            </ac:spMkLst>
          </pc:spChg>
          <pc:spChg chg="mod">
            <ac:chgData name="Fake Test User" userId="SID-0" providerId="Test" clId="FakeClientId" dt="2018-11-27T08:26:03.321" v="5" actId="790"/>
            <ac:spMkLst>
              <pc:docMk/>
              <pc:sldMasterMk cId="3930970780" sldId="2147483684"/>
              <pc:sldLayoutMk cId="2400697361" sldId="2147483685"/>
              <ac:spMk id="29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26:09.180" v="6" actId="790"/>
          <pc:sldLayoutMkLst>
            <pc:docMk/>
            <pc:sldMasterMk cId="3930970780" sldId="2147483684"/>
            <pc:sldLayoutMk cId="1316439447" sldId="2147483686"/>
          </pc:sldLayoutMkLst>
          <pc:spChg chg="mod">
            <ac:chgData name="Fake Test User" userId="SID-0" providerId="Test" clId="FakeClientId" dt="2018-11-27T08:26:09.180" v="6" actId="790"/>
            <ac:spMkLst>
              <pc:docMk/>
              <pc:sldMasterMk cId="3930970780" sldId="2147483684"/>
              <pc:sldLayoutMk cId="1316439447" sldId="2147483686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26:09.180" v="6" actId="790"/>
            <ac:spMkLst>
              <pc:docMk/>
              <pc:sldMasterMk cId="3930970780" sldId="2147483684"/>
              <pc:sldLayoutMk cId="1316439447" sldId="2147483686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26:09.180" v="6" actId="790"/>
            <ac:spMkLst>
              <pc:docMk/>
              <pc:sldMasterMk cId="3930970780" sldId="2147483684"/>
              <pc:sldLayoutMk cId="1316439447" sldId="2147483686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26:09.180" v="6" actId="790"/>
            <ac:spMkLst>
              <pc:docMk/>
              <pc:sldMasterMk cId="3930970780" sldId="2147483684"/>
              <pc:sldLayoutMk cId="1316439447" sldId="2147483686"/>
              <ac:spMk id="6" creationId="{00000000-0000-0000-0000-000000000000}"/>
            </ac:spMkLst>
          </pc:spChg>
          <pc:spChg chg="mod">
            <ac:chgData name="Fake Test User" userId="SID-0" providerId="Test" clId="FakeClientId" dt="2018-11-27T08:26:09.180" v="6" actId="790"/>
            <ac:spMkLst>
              <pc:docMk/>
              <pc:sldMasterMk cId="3930970780" sldId="2147483684"/>
              <pc:sldLayoutMk cId="1316439447" sldId="2147483686"/>
              <ac:spMk id="8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26:13.226" v="7" actId="790"/>
          <pc:sldLayoutMkLst>
            <pc:docMk/>
            <pc:sldMasterMk cId="3930970780" sldId="2147483684"/>
            <pc:sldLayoutMk cId="2908226720" sldId="2147483687"/>
          </pc:sldLayoutMkLst>
          <pc:spChg chg="mod">
            <ac:chgData name="Fake Test User" userId="SID-0" providerId="Test" clId="FakeClientId" dt="2018-11-27T08:26:13.226" v="7" actId="790"/>
            <ac:spMkLst>
              <pc:docMk/>
              <pc:sldMasterMk cId="3930970780" sldId="2147483684"/>
              <pc:sldLayoutMk cId="2908226720" sldId="2147483687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26:13.226" v="7" actId="790"/>
            <ac:spMkLst>
              <pc:docMk/>
              <pc:sldMasterMk cId="3930970780" sldId="2147483684"/>
              <pc:sldLayoutMk cId="2908226720" sldId="2147483687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26:13.226" v="7" actId="790"/>
            <ac:spMkLst>
              <pc:docMk/>
              <pc:sldMasterMk cId="3930970780" sldId="2147483684"/>
              <pc:sldLayoutMk cId="2908226720" sldId="2147483687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26:13.226" v="7" actId="790"/>
            <ac:spMkLst>
              <pc:docMk/>
              <pc:sldMasterMk cId="3930970780" sldId="2147483684"/>
              <pc:sldLayoutMk cId="2908226720" sldId="2147483687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26:13.226" v="7" actId="790"/>
            <ac:spMkLst>
              <pc:docMk/>
              <pc:sldMasterMk cId="3930970780" sldId="2147483684"/>
              <pc:sldLayoutMk cId="2908226720" sldId="2147483687"/>
              <ac:spMk id="6" creationId="{00000000-0000-0000-0000-000000000000}"/>
            </ac:spMkLst>
          </pc:spChg>
          <pc:spChg chg="mod">
            <ac:chgData name="Fake Test User" userId="SID-0" providerId="Test" clId="FakeClientId" dt="2018-11-27T08:26:13.226" v="7" actId="790"/>
            <ac:spMkLst>
              <pc:docMk/>
              <pc:sldMasterMk cId="3930970780" sldId="2147483684"/>
              <pc:sldLayoutMk cId="2908226720" sldId="2147483687"/>
              <ac:spMk id="7" creationId="{00000000-0000-0000-0000-000000000000}"/>
            </ac:spMkLst>
          </pc:spChg>
          <pc:spChg chg="mod">
            <ac:chgData name="Fake Test User" userId="SID-0" providerId="Test" clId="FakeClientId" dt="2018-11-27T08:26:13.226" v="7" actId="790"/>
            <ac:spMkLst>
              <pc:docMk/>
              <pc:sldMasterMk cId="3930970780" sldId="2147483684"/>
              <pc:sldLayoutMk cId="2908226720" sldId="2147483687"/>
              <ac:spMk id="8" creationId="{00000000-0000-0000-0000-000000000000}"/>
            </ac:spMkLst>
          </pc:spChg>
          <pc:spChg chg="mod">
            <ac:chgData name="Fake Test User" userId="SID-0" providerId="Test" clId="FakeClientId" dt="2018-11-27T08:26:13.226" v="7" actId="790"/>
            <ac:spMkLst>
              <pc:docMk/>
              <pc:sldMasterMk cId="3930970780" sldId="2147483684"/>
              <pc:sldLayoutMk cId="2908226720" sldId="2147483687"/>
              <ac:spMk id="9" creationId="{00000000-0000-0000-0000-000000000000}"/>
            </ac:spMkLst>
          </pc:spChg>
          <pc:spChg chg="mod">
            <ac:chgData name="Fake Test User" userId="SID-0" providerId="Test" clId="FakeClientId" dt="2018-11-27T08:26:13.226" v="7" actId="790"/>
            <ac:spMkLst>
              <pc:docMk/>
              <pc:sldMasterMk cId="3930970780" sldId="2147483684"/>
              <pc:sldLayoutMk cId="2908226720" sldId="2147483687"/>
              <ac:spMk id="10" creationId="{00000000-0000-0000-0000-000000000000}"/>
            </ac:spMkLst>
          </pc:spChg>
          <pc:spChg chg="mod">
            <ac:chgData name="Fake Test User" userId="SID-0" providerId="Test" clId="FakeClientId" dt="2018-11-27T08:26:13.226" v="7" actId="790"/>
            <ac:spMkLst>
              <pc:docMk/>
              <pc:sldMasterMk cId="3930970780" sldId="2147483684"/>
              <pc:sldLayoutMk cId="2908226720" sldId="2147483687"/>
              <ac:spMk id="11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26:17.289" v="8" actId="790"/>
          <pc:sldLayoutMkLst>
            <pc:docMk/>
            <pc:sldMasterMk cId="3930970780" sldId="2147483684"/>
            <pc:sldLayoutMk cId="365849381" sldId="2147483688"/>
          </pc:sldLayoutMkLst>
          <pc:spChg chg="mod">
            <ac:chgData name="Fake Test User" userId="SID-0" providerId="Test" clId="FakeClientId" dt="2018-11-27T08:26:17.289" v="8" actId="790"/>
            <ac:spMkLst>
              <pc:docMk/>
              <pc:sldMasterMk cId="3930970780" sldId="2147483684"/>
              <pc:sldLayoutMk cId="365849381" sldId="2147483688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26:17.289" v="8" actId="790"/>
            <ac:spMkLst>
              <pc:docMk/>
              <pc:sldMasterMk cId="3930970780" sldId="2147483684"/>
              <pc:sldLayoutMk cId="365849381" sldId="2147483688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26:17.289" v="8" actId="790"/>
            <ac:spMkLst>
              <pc:docMk/>
              <pc:sldMasterMk cId="3930970780" sldId="2147483684"/>
              <pc:sldLayoutMk cId="365849381" sldId="2147483688"/>
              <ac:spMk id="6" creationId="{00000000-0000-0000-0000-000000000000}"/>
            </ac:spMkLst>
          </pc:spChg>
          <pc:spChg chg="mod">
            <ac:chgData name="Fake Test User" userId="SID-0" providerId="Test" clId="FakeClientId" dt="2018-11-27T08:26:17.289" v="8" actId="790"/>
            <ac:spMkLst>
              <pc:docMk/>
              <pc:sldMasterMk cId="3930970780" sldId="2147483684"/>
              <pc:sldLayoutMk cId="365849381" sldId="2147483688"/>
              <ac:spMk id="7" creationId="{00000000-0000-0000-0000-000000000000}"/>
            </ac:spMkLst>
          </pc:spChg>
          <pc:spChg chg="mod">
            <ac:chgData name="Fake Test User" userId="SID-0" providerId="Test" clId="FakeClientId" dt="2018-11-27T08:26:17.289" v="8" actId="790"/>
            <ac:spMkLst>
              <pc:docMk/>
              <pc:sldMasterMk cId="3930970780" sldId="2147483684"/>
              <pc:sldLayoutMk cId="365849381" sldId="2147483688"/>
              <ac:spMk id="9" creationId="{00000000-0000-0000-0000-000000000000}"/>
            </ac:spMkLst>
          </pc:spChg>
          <pc:spChg chg="mod">
            <ac:chgData name="Fake Test User" userId="SID-0" providerId="Test" clId="FakeClientId" dt="2018-11-27T08:26:17.289" v="8" actId="790"/>
            <ac:spMkLst>
              <pc:docMk/>
              <pc:sldMasterMk cId="3930970780" sldId="2147483684"/>
              <pc:sldLayoutMk cId="365849381" sldId="2147483688"/>
              <ac:spMk id="11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26:21.867" v="9" actId="790"/>
          <pc:sldLayoutMkLst>
            <pc:docMk/>
            <pc:sldMasterMk cId="3930970780" sldId="2147483684"/>
            <pc:sldLayoutMk cId="911274356" sldId="2147483689"/>
          </pc:sldLayoutMkLst>
          <pc:spChg chg="mod">
            <ac:chgData name="Fake Test User" userId="SID-0" providerId="Test" clId="FakeClientId" dt="2018-11-27T08:26:21.867" v="9" actId="790"/>
            <ac:spMkLst>
              <pc:docMk/>
              <pc:sldMasterMk cId="3930970780" sldId="2147483684"/>
              <pc:sldLayoutMk cId="911274356" sldId="2147483689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26:21.867" v="9" actId="790"/>
            <ac:spMkLst>
              <pc:docMk/>
              <pc:sldMasterMk cId="3930970780" sldId="2147483684"/>
              <pc:sldLayoutMk cId="911274356" sldId="2147483689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26:21.867" v="9" actId="790"/>
            <ac:spMkLst>
              <pc:docMk/>
              <pc:sldMasterMk cId="3930970780" sldId="2147483684"/>
              <pc:sldLayoutMk cId="911274356" sldId="2147483689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26:21.867" v="9" actId="790"/>
            <ac:spMkLst>
              <pc:docMk/>
              <pc:sldMasterMk cId="3930970780" sldId="2147483684"/>
              <pc:sldLayoutMk cId="911274356" sldId="2147483689"/>
              <ac:spMk id="7" creationId="{00000000-0000-0000-0000-000000000000}"/>
            </ac:spMkLst>
          </pc:spChg>
          <pc:spChg chg="mod">
            <ac:chgData name="Fake Test User" userId="SID-0" providerId="Test" clId="FakeClientId" dt="2018-11-27T08:26:21.867" v="9" actId="790"/>
            <ac:spMkLst>
              <pc:docMk/>
              <pc:sldMasterMk cId="3930970780" sldId="2147483684"/>
              <pc:sldLayoutMk cId="911274356" sldId="2147483689"/>
              <ac:spMk id="8" creationId="{00000000-0000-0000-0000-000000000000}"/>
            </ac:spMkLst>
          </pc:spChg>
          <pc:spChg chg="mod">
            <ac:chgData name="Fake Test User" userId="SID-0" providerId="Test" clId="FakeClientId" dt="2018-11-27T08:26:21.867" v="9" actId="790"/>
            <ac:spMkLst>
              <pc:docMk/>
              <pc:sldMasterMk cId="3930970780" sldId="2147483684"/>
              <pc:sldLayoutMk cId="911274356" sldId="2147483689"/>
              <ac:spMk id="9" creationId="{00000000-0000-0000-0000-000000000000}"/>
            </ac:spMkLst>
          </pc:spChg>
          <pc:spChg chg="mod">
            <ac:chgData name="Fake Test User" userId="SID-0" providerId="Test" clId="FakeClientId" dt="2018-11-27T08:26:21.867" v="9" actId="790"/>
            <ac:spMkLst>
              <pc:docMk/>
              <pc:sldMasterMk cId="3930970780" sldId="2147483684"/>
              <pc:sldLayoutMk cId="911274356" sldId="2147483689"/>
              <ac:spMk id="11" creationId="{00000000-0000-0000-0000-000000000000}"/>
            </ac:spMkLst>
          </pc:spChg>
          <pc:spChg chg="mod">
            <ac:chgData name="Fake Test User" userId="SID-0" providerId="Test" clId="FakeClientId" dt="2018-11-27T08:26:21.867" v="9" actId="790"/>
            <ac:spMkLst>
              <pc:docMk/>
              <pc:sldMasterMk cId="3930970780" sldId="2147483684"/>
              <pc:sldLayoutMk cId="911274356" sldId="2147483689"/>
              <ac:spMk id="13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26:25.819" v="10" actId="790"/>
          <pc:sldLayoutMkLst>
            <pc:docMk/>
            <pc:sldMasterMk cId="3930970780" sldId="2147483684"/>
            <pc:sldLayoutMk cId="161307479" sldId="2147483690"/>
          </pc:sldLayoutMkLst>
          <pc:spChg chg="mod">
            <ac:chgData name="Fake Test User" userId="SID-0" providerId="Test" clId="FakeClientId" dt="2018-11-27T08:26:25.819" v="10" actId="790"/>
            <ac:spMkLst>
              <pc:docMk/>
              <pc:sldMasterMk cId="3930970780" sldId="2147483684"/>
              <pc:sldLayoutMk cId="161307479" sldId="2147483690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26:25.819" v="10" actId="790"/>
            <ac:spMkLst>
              <pc:docMk/>
              <pc:sldMasterMk cId="3930970780" sldId="2147483684"/>
              <pc:sldLayoutMk cId="161307479" sldId="2147483690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26:25.819" v="10" actId="790"/>
            <ac:spMkLst>
              <pc:docMk/>
              <pc:sldMasterMk cId="3930970780" sldId="2147483684"/>
              <pc:sldLayoutMk cId="161307479" sldId="2147483690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26:25.819" v="10" actId="790"/>
            <ac:spMkLst>
              <pc:docMk/>
              <pc:sldMasterMk cId="3930970780" sldId="2147483684"/>
              <pc:sldLayoutMk cId="161307479" sldId="2147483690"/>
              <ac:spMk id="5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2:27.761" v="11" actId="790"/>
          <pc:sldLayoutMkLst>
            <pc:docMk/>
            <pc:sldMasterMk cId="3930970780" sldId="2147483684"/>
            <pc:sldLayoutMk cId="711557609" sldId="2147483691"/>
          </pc:sldLayoutMkLst>
          <pc:spChg chg="mod">
            <ac:chgData name="Fake Test User" userId="SID-0" providerId="Test" clId="FakeClientId" dt="2018-11-27T08:32:27.761" v="11" actId="790"/>
            <ac:spMkLst>
              <pc:docMk/>
              <pc:sldMasterMk cId="3930970780" sldId="2147483684"/>
              <pc:sldLayoutMk cId="711557609" sldId="2147483691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2:27.761" v="11" actId="790"/>
            <ac:spMkLst>
              <pc:docMk/>
              <pc:sldMasterMk cId="3930970780" sldId="2147483684"/>
              <pc:sldLayoutMk cId="711557609" sldId="2147483691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2:27.761" v="11" actId="790"/>
            <ac:spMkLst>
              <pc:docMk/>
              <pc:sldMasterMk cId="3930970780" sldId="2147483684"/>
              <pc:sldLayoutMk cId="711557609" sldId="2147483691"/>
              <ac:spMk id="4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2:32.385" v="12" actId="790"/>
          <pc:sldLayoutMkLst>
            <pc:docMk/>
            <pc:sldMasterMk cId="3930970780" sldId="2147483684"/>
            <pc:sldLayoutMk cId="3566269560" sldId="2147483692"/>
          </pc:sldLayoutMkLst>
          <pc:spChg chg="mod">
            <ac:chgData name="Fake Test User" userId="SID-0" providerId="Test" clId="FakeClientId" dt="2018-11-27T08:32:32.385" v="12" actId="790"/>
            <ac:spMkLst>
              <pc:docMk/>
              <pc:sldMasterMk cId="3930970780" sldId="2147483684"/>
              <pc:sldLayoutMk cId="3566269560" sldId="2147483692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2:32.385" v="12" actId="790"/>
            <ac:spMkLst>
              <pc:docMk/>
              <pc:sldMasterMk cId="3930970780" sldId="2147483684"/>
              <pc:sldLayoutMk cId="3566269560" sldId="2147483692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2:32.385" v="12" actId="790"/>
            <ac:spMkLst>
              <pc:docMk/>
              <pc:sldMasterMk cId="3930970780" sldId="2147483684"/>
              <pc:sldLayoutMk cId="3566269560" sldId="2147483692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2:32.385" v="12" actId="790"/>
            <ac:spMkLst>
              <pc:docMk/>
              <pc:sldMasterMk cId="3930970780" sldId="2147483684"/>
              <pc:sldLayoutMk cId="3566269560" sldId="2147483692"/>
              <ac:spMk id="6" creationId="{00000000-0000-0000-0000-000000000000}"/>
            </ac:spMkLst>
          </pc:spChg>
          <pc:spChg chg="mod">
            <ac:chgData name="Fake Test User" userId="SID-0" providerId="Test" clId="FakeClientId" dt="2018-11-27T08:32:32.385" v="12" actId="790"/>
            <ac:spMkLst>
              <pc:docMk/>
              <pc:sldMasterMk cId="3930970780" sldId="2147483684"/>
              <pc:sldLayoutMk cId="3566269560" sldId="2147483692"/>
              <ac:spMk id="7" creationId="{00000000-0000-0000-0000-000000000000}"/>
            </ac:spMkLst>
          </pc:spChg>
          <pc:spChg chg="mod">
            <ac:chgData name="Fake Test User" userId="SID-0" providerId="Test" clId="FakeClientId" dt="2018-11-27T08:32:32.385" v="12" actId="790"/>
            <ac:spMkLst>
              <pc:docMk/>
              <pc:sldMasterMk cId="3930970780" sldId="2147483684"/>
              <pc:sldLayoutMk cId="3566269560" sldId="2147483692"/>
              <ac:spMk id="8" creationId="{00000000-0000-0000-0000-000000000000}"/>
            </ac:spMkLst>
          </pc:spChg>
          <pc:spChg chg="mod">
            <ac:chgData name="Fake Test User" userId="SID-0" providerId="Test" clId="FakeClientId" dt="2018-11-27T08:32:32.385" v="12" actId="790"/>
            <ac:spMkLst>
              <pc:docMk/>
              <pc:sldMasterMk cId="3930970780" sldId="2147483684"/>
              <pc:sldLayoutMk cId="3566269560" sldId="2147483692"/>
              <ac:spMk id="9" creationId="{00000000-0000-0000-0000-000000000000}"/>
            </ac:spMkLst>
          </pc:spChg>
          <pc:spChg chg="mod">
            <ac:chgData name="Fake Test User" userId="SID-0" providerId="Test" clId="FakeClientId" dt="2018-11-27T08:32:32.385" v="12" actId="790"/>
            <ac:spMkLst>
              <pc:docMk/>
              <pc:sldMasterMk cId="3930970780" sldId="2147483684"/>
              <pc:sldLayoutMk cId="3566269560" sldId="2147483692"/>
              <ac:spMk id="11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2:37.276" v="13" actId="790"/>
          <pc:sldLayoutMkLst>
            <pc:docMk/>
            <pc:sldMasterMk cId="3930970780" sldId="2147483684"/>
            <pc:sldLayoutMk cId="3726577453" sldId="2147483693"/>
          </pc:sldLayoutMkLst>
          <pc:spChg chg="mod">
            <ac:chgData name="Fake Test User" userId="SID-0" providerId="Test" clId="FakeClientId" dt="2018-11-27T08:32:37.276" v="13" actId="790"/>
            <ac:spMkLst>
              <pc:docMk/>
              <pc:sldMasterMk cId="3930970780" sldId="2147483684"/>
              <pc:sldLayoutMk cId="3726577453" sldId="2147483693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2:37.276" v="13" actId="790"/>
            <ac:spMkLst>
              <pc:docMk/>
              <pc:sldMasterMk cId="3930970780" sldId="2147483684"/>
              <pc:sldLayoutMk cId="3726577453" sldId="2147483693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2:37.276" v="13" actId="790"/>
            <ac:spMkLst>
              <pc:docMk/>
              <pc:sldMasterMk cId="3930970780" sldId="2147483684"/>
              <pc:sldLayoutMk cId="3726577453" sldId="2147483693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2:37.276" v="13" actId="790"/>
            <ac:spMkLst>
              <pc:docMk/>
              <pc:sldMasterMk cId="3930970780" sldId="2147483684"/>
              <pc:sldLayoutMk cId="3726577453" sldId="2147483693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2:37.276" v="13" actId="790"/>
            <ac:spMkLst>
              <pc:docMk/>
              <pc:sldMasterMk cId="3930970780" sldId="2147483684"/>
              <pc:sldLayoutMk cId="3726577453" sldId="2147483693"/>
              <ac:spMk id="6" creationId="{00000000-0000-0000-0000-000000000000}"/>
            </ac:spMkLst>
          </pc:spChg>
          <pc:spChg chg="mod">
            <ac:chgData name="Fake Test User" userId="SID-0" providerId="Test" clId="FakeClientId" dt="2018-11-27T08:32:37.276" v="13" actId="790"/>
            <ac:spMkLst>
              <pc:docMk/>
              <pc:sldMasterMk cId="3930970780" sldId="2147483684"/>
              <pc:sldLayoutMk cId="3726577453" sldId="2147483693"/>
              <ac:spMk id="7" creationId="{00000000-0000-0000-0000-000000000000}"/>
            </ac:spMkLst>
          </pc:spChg>
          <pc:spChg chg="mod">
            <ac:chgData name="Fake Test User" userId="SID-0" providerId="Test" clId="FakeClientId" dt="2018-11-27T08:32:37.276" v="13" actId="790"/>
            <ac:spMkLst>
              <pc:docMk/>
              <pc:sldMasterMk cId="3930970780" sldId="2147483684"/>
              <pc:sldLayoutMk cId="3726577453" sldId="2147483693"/>
              <ac:spMk id="11" creationId="{00000000-0000-0000-0000-000000000000}"/>
            </ac:spMkLst>
          </pc:spChg>
          <pc:spChg chg="mod">
            <ac:chgData name="Fake Test User" userId="SID-0" providerId="Test" clId="FakeClientId" dt="2018-11-27T08:32:37.276" v="13" actId="790"/>
            <ac:spMkLst>
              <pc:docMk/>
              <pc:sldMasterMk cId="3930970780" sldId="2147483684"/>
              <pc:sldLayoutMk cId="3726577453" sldId="2147483693"/>
              <ac:spMk id="12" creationId="{00000000-0000-0000-0000-000000000000}"/>
            </ac:spMkLst>
          </pc:spChg>
          <pc:spChg chg="mod">
            <ac:chgData name="Fake Test User" userId="SID-0" providerId="Test" clId="FakeClientId" dt="2018-11-27T08:32:37.276" v="13" actId="790"/>
            <ac:spMkLst>
              <pc:docMk/>
              <pc:sldMasterMk cId="3930970780" sldId="2147483684"/>
              <pc:sldLayoutMk cId="3726577453" sldId="2147483693"/>
              <ac:spMk id="13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2:41.432" v="14" actId="790"/>
          <pc:sldLayoutMkLst>
            <pc:docMk/>
            <pc:sldMasterMk cId="3930970780" sldId="2147483684"/>
            <pc:sldLayoutMk cId="3207736462" sldId="2147483694"/>
          </pc:sldLayoutMkLst>
          <pc:spChg chg="mod">
            <ac:chgData name="Fake Test User" userId="SID-0" providerId="Test" clId="FakeClientId" dt="2018-11-27T08:32:41.432" v="14" actId="790"/>
            <ac:spMkLst>
              <pc:docMk/>
              <pc:sldMasterMk cId="3930970780" sldId="2147483684"/>
              <pc:sldLayoutMk cId="3207736462" sldId="2147483694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2:41.432" v="14" actId="790"/>
            <ac:spMkLst>
              <pc:docMk/>
              <pc:sldMasterMk cId="3930970780" sldId="2147483684"/>
              <pc:sldLayoutMk cId="3207736462" sldId="2147483694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2:41.432" v="14" actId="790"/>
            <ac:spMkLst>
              <pc:docMk/>
              <pc:sldMasterMk cId="3930970780" sldId="2147483684"/>
              <pc:sldLayoutMk cId="3207736462" sldId="2147483694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2:41.432" v="14" actId="790"/>
            <ac:spMkLst>
              <pc:docMk/>
              <pc:sldMasterMk cId="3930970780" sldId="2147483684"/>
              <pc:sldLayoutMk cId="3207736462" sldId="2147483694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2:41.432" v="14" actId="790"/>
            <ac:spMkLst>
              <pc:docMk/>
              <pc:sldMasterMk cId="3930970780" sldId="2147483684"/>
              <pc:sldLayoutMk cId="3207736462" sldId="2147483694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8-11-27T08:32:46.791" v="15" actId="790"/>
          <pc:sldLayoutMkLst>
            <pc:docMk/>
            <pc:sldMasterMk cId="3930970780" sldId="2147483684"/>
            <pc:sldLayoutMk cId="3923587181" sldId="2147483695"/>
          </pc:sldLayoutMkLst>
          <pc:spChg chg="mod">
            <ac:chgData name="Fake Test User" userId="SID-0" providerId="Test" clId="FakeClientId" dt="2018-11-27T08:32:46.791" v="15" actId="790"/>
            <ac:spMkLst>
              <pc:docMk/>
              <pc:sldMasterMk cId="3930970780" sldId="2147483684"/>
              <pc:sldLayoutMk cId="3923587181" sldId="2147483695"/>
              <ac:spMk id="2" creationId="{00000000-0000-0000-0000-000000000000}"/>
            </ac:spMkLst>
          </pc:spChg>
          <pc:spChg chg="mod">
            <ac:chgData name="Fake Test User" userId="SID-0" providerId="Test" clId="FakeClientId" dt="2018-11-27T08:32:46.791" v="15" actId="790"/>
            <ac:spMkLst>
              <pc:docMk/>
              <pc:sldMasterMk cId="3930970780" sldId="2147483684"/>
              <pc:sldLayoutMk cId="3923587181" sldId="2147483695"/>
              <ac:spMk id="3" creationId="{00000000-0000-0000-0000-000000000000}"/>
            </ac:spMkLst>
          </pc:spChg>
          <pc:spChg chg="mod">
            <ac:chgData name="Fake Test User" userId="SID-0" providerId="Test" clId="FakeClientId" dt="2018-11-27T08:32:46.791" v="15" actId="790"/>
            <ac:spMkLst>
              <pc:docMk/>
              <pc:sldMasterMk cId="3930970780" sldId="2147483684"/>
              <pc:sldLayoutMk cId="3923587181" sldId="2147483695"/>
              <ac:spMk id="4" creationId="{00000000-0000-0000-0000-000000000000}"/>
            </ac:spMkLst>
          </pc:spChg>
          <pc:spChg chg="mod">
            <ac:chgData name="Fake Test User" userId="SID-0" providerId="Test" clId="FakeClientId" dt="2018-11-27T08:32:46.791" v="15" actId="790"/>
            <ac:spMkLst>
              <pc:docMk/>
              <pc:sldMasterMk cId="3930970780" sldId="2147483684"/>
              <pc:sldLayoutMk cId="3923587181" sldId="2147483695"/>
              <ac:spMk id="5" creationId="{00000000-0000-0000-0000-000000000000}"/>
            </ac:spMkLst>
          </pc:spChg>
          <pc:spChg chg="mod">
            <ac:chgData name="Fake Test User" userId="SID-0" providerId="Test" clId="FakeClientId" dt="2018-11-27T08:32:46.791" v="15" actId="790"/>
            <ac:spMkLst>
              <pc:docMk/>
              <pc:sldMasterMk cId="3930970780" sldId="2147483684"/>
              <pc:sldLayoutMk cId="3923587181" sldId="2147483695"/>
              <ac:spMk id="6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2FB77F6-47F9-48BD-A306-538604804E0C}" type="datetime1">
              <a:rPr lang="ru-RU" smtClean="0"/>
              <a:t>20.04.2024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80BE5A-9D85-4716-9443-9D9E66ACB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7826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B81A17-BDF8-4956-8794-BDBCA563EF7A}" type="datetime1">
              <a:rPr lang="ru-RU" noProof="0" smtClean="0"/>
              <a:t>20.04.2024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E05635-4EFD-4447-A451-86C57984FA8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06602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1E05635-4EFD-4447-A451-86C57984FA89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16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7" name="Прямоугольник 6"/>
          <p:cNvSpPr/>
          <p:nvPr/>
        </p:nvSpPr>
        <p:spPr bwMode="grayWhite"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10" name="Прямоугольник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11" name="Прямоугольник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rtlCol="0" anchor="ctr"/>
          <a:lstStyle>
            <a:lvl1pPr algn="ctr">
              <a:defRPr lang="en-US" dirty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 rtlCol="0"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kumimoji="0" lang="ru-RU" noProof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solidFill>
            <a:schemeClr val="accent1">
              <a:lumMod val="75000"/>
            </a:schemeClr>
          </a:solidFill>
        </p:spPr>
        <p:txBody>
          <a:bodyPr lIns="0" tIns="0" rIns="0" bIns="0" rtlCol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F937EB-3A09-4481-A577-4E73F763D97C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006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ru-RU" noProof="0"/>
              <a:t>Щелкните, чтобы изменить стили текста образца слайда</a:t>
            </a:r>
          </a:p>
          <a:p>
            <a:pPr lvl="1" rtl="0" eaLnBrk="1" latinLnBrk="0" hangingPunct="1"/>
            <a:r>
              <a:rPr lang="ru-RU" noProof="0"/>
              <a:t>Второй уровень</a:t>
            </a:r>
          </a:p>
          <a:p>
            <a:pPr lvl="2" rtl="0" eaLnBrk="1" latinLnBrk="0" hangingPunct="1"/>
            <a:r>
              <a:rPr lang="ru-RU" noProof="0"/>
              <a:t>Третий уровень</a:t>
            </a:r>
          </a:p>
          <a:p>
            <a:pPr lvl="3" rtl="0" eaLnBrk="1" latinLnBrk="0" hangingPunct="1"/>
            <a:r>
              <a:rPr lang="ru-RU" noProof="0"/>
              <a:t>Четвертый уровень</a:t>
            </a:r>
          </a:p>
          <a:p>
            <a:pPr lvl="4" rtl="0" eaLnBrk="1" latinLnBrk="0" hangingPunct="1"/>
            <a:r>
              <a:rPr lang="ru-RU" noProof="0"/>
              <a:t>Пятый уровень</a:t>
            </a:r>
            <a:endParaRPr kumimoji="0"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6EA95E-4B30-4486-A56C-D82275F2CFCB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077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9200" y="274641"/>
            <a:ext cx="7416800" cy="5851525"/>
          </a:xfrm>
        </p:spPr>
        <p:txBody>
          <a:bodyPr vert="eaVert" rtlCol="0"/>
          <a:lstStyle/>
          <a:p>
            <a:pPr lvl="0" rtl="0" eaLnBrk="1" latinLnBrk="0" hangingPunct="1"/>
            <a:r>
              <a:rPr lang="ru-RU" noProof="0"/>
              <a:t>Щелкните, чтобы изменить стили текста образца слайда</a:t>
            </a:r>
          </a:p>
          <a:p>
            <a:pPr lvl="1" rtl="0" eaLnBrk="1" latinLnBrk="0" hangingPunct="1"/>
            <a:r>
              <a:rPr lang="ru-RU" noProof="0"/>
              <a:t>Второй уровень</a:t>
            </a:r>
          </a:p>
          <a:p>
            <a:pPr lvl="2" rtl="0" eaLnBrk="1" latinLnBrk="0" hangingPunct="1"/>
            <a:r>
              <a:rPr lang="ru-RU" noProof="0"/>
              <a:t>Третий уровень</a:t>
            </a:r>
          </a:p>
          <a:p>
            <a:pPr lvl="3" rtl="0" eaLnBrk="1" latinLnBrk="0" hangingPunct="1"/>
            <a:r>
              <a:rPr lang="ru-RU" noProof="0"/>
              <a:t>Четвертый уровень</a:t>
            </a:r>
          </a:p>
          <a:p>
            <a:pPr lvl="4" rtl="0" eaLnBrk="1" latinLnBrk="0" hangingPunct="1"/>
            <a:r>
              <a:rPr lang="ru-RU" noProof="0"/>
              <a:t>Пятый уровень</a:t>
            </a:r>
            <a:endParaRPr kumimoji="0"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9D35D1-33E3-4ED0-AAD1-F00A8DF1F998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235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CE1D3B-AEB7-47FF-884D-A25E72C501BD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1643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8" name="Прямоугольник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9" name="Прямоугольник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rtlCol="0" anchor="b" anchorCtr="0"/>
          <a:lstStyle>
            <a:lvl1pPr algn="l">
              <a:buNone/>
              <a:defRPr sz="40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63084" y="2547938"/>
            <a:ext cx="10363200" cy="1338262"/>
          </a:xfrm>
        </p:spPr>
        <p:txBody>
          <a:bodyPr rtlCol="0" anchor="t" anchorCtr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D41D2-C99C-49DB-88A5-653E0FC319A3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082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7491BD-17C9-4A86-8A0C-88379B2EB34D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584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rtlCol="0" anchor="b" anchorCtr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rtlCol="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 hasCustomPrompt="1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rtlCol="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63F776-B7C2-4C43-9E85-9ED78E00DD14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12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E756ED-27CB-49F9-B956-84FB9C7F6FD2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13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8535FF-7EAB-4F47-883B-9EE7621BC46C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1155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rtlCol="0" anchor="b" anchorCtr="0"/>
          <a:lstStyle>
            <a:lvl1pPr algn="l">
              <a:buNone/>
              <a:defRPr sz="40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2" hasCustomPrompt="1"/>
          </p:nvPr>
        </p:nvSpPr>
        <p:spPr>
          <a:xfrm>
            <a:off x="1219200" y="1600200"/>
            <a:ext cx="2540000" cy="4495800"/>
          </a:xfrm>
        </p:spPr>
        <p:txBody>
          <a:bodyPr rtlCol="0"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F3DC96-0E3D-4A6C-B747-1CF25C15BFC7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662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12" name="Прямоугольник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13" name="Прямоугольник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rtlCol="0" anchor="ctr">
            <a:noAutofit/>
          </a:bodyPr>
          <a:lstStyle>
            <a:lvl1pPr algn="l">
              <a:buNone/>
              <a:defRPr sz="28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 hasCustomPrompt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  <a:endParaRPr kumimoji="0"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219200" y="5445825"/>
            <a:ext cx="9753600" cy="685800"/>
          </a:xfrm>
        </p:spPr>
        <p:txBody>
          <a:bodyPr rtlCol="0"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4A8E33-4930-467C-94CD-23353E56D882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265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rtlCol="0" anchor="b" anchorCtr="0">
            <a:normAutofit/>
          </a:bodyPr>
          <a:lstStyle/>
          <a:p>
            <a:pPr rtl="0"/>
            <a:r>
              <a:rPr lang="ru-RU" noProof="0"/>
              <a:t>Образец заголовка</a:t>
            </a:r>
            <a:endParaRPr kumimoji="0" lang="ru-RU" noProof="0"/>
          </a:p>
        </p:txBody>
      </p:sp>
      <p:sp>
        <p:nvSpPr>
          <p:cNvPr id="13" name="Текст 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 rtl="0" eaLnBrk="1" latinLnBrk="0" hangingPunct="1"/>
            <a:r>
              <a:rPr lang="ru-RU" noProof="0"/>
              <a:t>Образец текста</a:t>
            </a:r>
          </a:p>
          <a:p>
            <a:pPr lvl="1" rtl="0" eaLnBrk="1" latinLnBrk="0" hangingPunct="1"/>
            <a:r>
              <a:rPr lang="ru-RU" noProof="0"/>
              <a:t>Второй уровень</a:t>
            </a:r>
          </a:p>
          <a:p>
            <a:pPr lvl="2" rtl="0" eaLnBrk="1" latinLnBrk="0" hangingPunct="1"/>
            <a:r>
              <a:rPr lang="ru-RU" noProof="0"/>
              <a:t>Третий уровень</a:t>
            </a:r>
          </a:p>
          <a:p>
            <a:pPr lvl="3" rtl="0" eaLnBrk="1" latinLnBrk="0" hangingPunct="1"/>
            <a:r>
              <a:rPr lang="ru-RU" noProof="0"/>
              <a:t>Четвертый уровень</a:t>
            </a:r>
          </a:p>
          <a:p>
            <a:pPr lvl="4" rtl="0" eaLnBrk="1" latinLnBrk="0" hangingPunct="1"/>
            <a:r>
              <a:rPr lang="ru-RU" noProof="0"/>
              <a:t>Пятый уровень</a:t>
            </a:r>
            <a:endParaRPr kumimoji="0" lang="ru-RU" noProof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none" lIns="0" tIns="0" rIns="0" bIns="0" rtlCol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rtlCol="0"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rtlCol="0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/>
            <a:fld id="{EDCD6CAD-7947-462F-98AB-CDBAD6BADCCE}" type="datetime1">
              <a:rPr lang="ru-RU" noProof="0" smtClean="0"/>
              <a:t>20.04.2024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3097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>
            <a:lumMod val="75000"/>
          </a:schemeClr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>
            <a:lumMod val="75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lumMod val="60000"/>
            <a:lumOff val="4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>
            <a:lumMod val="75000"/>
          </a:schemeClr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lumMod val="75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26030" indent="-285750" algn="l" rtl="0" eaLnBrk="1" latinLnBrk="0" hangingPunct="1">
        <a:spcBef>
          <a:spcPts val="370"/>
        </a:spcBef>
        <a:buClr>
          <a:schemeClr val="accent3">
            <a:lumMod val="50000"/>
          </a:schemeClr>
        </a:buClr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7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1303726" cy="1470025"/>
          </a:xfrm>
        </p:spPr>
        <p:txBody>
          <a:bodyPr rtlCol="0">
            <a:normAutofit/>
          </a:bodyPr>
          <a:lstStyle/>
          <a:p>
            <a:pPr rtl="0"/>
            <a:r>
              <a:rPr lang="uk-UA" dirty="0" smtClean="0"/>
              <a:t>Старе місто – історичний центр Краматорська: подорож у просторі та часі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609599" y="239133"/>
            <a:ext cx="10972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інтерактивний конкурс «МАН-Юніор Дослідник»</a:t>
            </a:r>
          </a:p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КПНЗ</a:t>
            </a:r>
            <a:r>
              <a:rPr lang="uk-UA" sz="2400" b="1" dirty="0" smtClean="0">
                <a:solidFill>
                  <a:srgbClr val="0D22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«Донецька </a:t>
            </a:r>
            <a:r>
              <a:rPr lang="uk-UA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 Мала академія наук учнівської молоді»</a:t>
            </a:r>
            <a:endParaRPr lang="ru-RU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6685" y="3235546"/>
            <a:ext cx="7216597" cy="3203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noProof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виконав:</a:t>
            </a:r>
          </a:p>
          <a:p>
            <a:pPr algn="just"/>
            <a:r>
              <a:rPr lang="uk-UA" sz="2200" b="1" noProof="1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Бунтовський Денис Сергійович</a:t>
            </a:r>
            <a:r>
              <a:rPr lang="uk-UA" sz="2200" b="1" noProof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uk-UA" sz="2200" b="1" spc="-4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 </a:t>
            </a:r>
            <a:r>
              <a:rPr lang="uk-UA" sz="2200" b="1" spc="-4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</a:t>
            </a:r>
            <a:r>
              <a:rPr lang="uk-UA" sz="2200" b="1" spc="-4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10-го </a:t>
            </a:r>
            <a:r>
              <a:rPr lang="uk-UA" sz="2200" b="1" spc="-4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класу </a:t>
            </a:r>
            <a:r>
              <a:rPr lang="uk-UA" sz="2200" b="1" spc="-40" noProof="1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Краматорського закладу </a:t>
            </a:r>
            <a:r>
              <a:rPr lang="uk-UA" sz="2200" b="1" spc="-40" noProof="1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 середньої освіти № 22 з профільним навчанням імені Миколи Миколайовича Крупченка Краматорської міської ради Донецької </a:t>
            </a:r>
            <a:r>
              <a:rPr lang="uk-UA" sz="2200" b="1" spc="-40" noProof="1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</a:p>
          <a:p>
            <a:pPr algn="just">
              <a:spcBef>
                <a:spcPts val="580"/>
              </a:spcBef>
            </a:pPr>
            <a:r>
              <a:rPr lang="uk-UA" sz="2200" b="1" spc="-4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 </a:t>
            </a:r>
          </a:p>
          <a:p>
            <a:pPr algn="just"/>
            <a:r>
              <a:rPr lang="uk-UA" sz="2200" b="1" spc="-40" noProof="1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Іванова Ганна Вікторівна</a:t>
            </a:r>
            <a:r>
              <a:rPr lang="uk-UA" sz="2200" b="1" spc="-4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курсу «Мистецтво</a:t>
            </a:r>
            <a:r>
              <a:rPr lang="uk-UA" sz="2200" b="1" spc="-4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sz="2200" b="1" spc="-4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Краматорського ЗЗСО </a:t>
            </a:r>
            <a:r>
              <a:rPr lang="uk-UA" sz="2200" b="1" spc="-4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№22</a:t>
            </a:r>
            <a:endParaRPr lang="ru-RU" sz="2200" b="1" spc="-40" dirty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9" t="9858" r="35929" b="36622"/>
          <a:stretch/>
        </p:blipFill>
        <p:spPr>
          <a:xfrm>
            <a:off x="677771" y="3235546"/>
            <a:ext cx="2081350" cy="30223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81886" y="5910173"/>
            <a:ext cx="255447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Фотографія з рекламного оголошення для мешканців станції Краматорська </a:t>
            </a:r>
            <a:r>
              <a:rPr lang="en-US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]/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1"/>
          <p:cNvSpPr txBox="1">
            <a:spLocks/>
          </p:cNvSpPr>
          <p:nvPr/>
        </p:nvSpPr>
        <p:spPr>
          <a:xfrm>
            <a:off x="5913392" y="117571"/>
            <a:ext cx="6024106" cy="4572000"/>
          </a:xfrm>
          <a:prstGeom prst="rect">
            <a:avLst/>
          </a:prstGeom>
        </p:spPr>
        <p:txBody>
          <a:bodyPr rtlCol="0"/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>
                  <a:lumMod val="75000"/>
                </a:schemeClr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lumMod val="60000"/>
                  <a:lumOff val="4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>
                  <a:lumMod val="75000"/>
                </a:schemeClr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lumMod val="75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6030" indent="-285750" algn="l" rtl="0" eaLnBrk="1" latinLnBrk="0" hangingPunct="1">
              <a:spcBef>
                <a:spcPts val="370"/>
              </a:spcBef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жаль, будинків, в яких жили робітники станції Краматорська та Краматорського механічного заводу, не зберіглося. Вважається, що першою багатоповерхівкою Краматорська був </a:t>
            </a:r>
            <a:r>
              <a:rPr lang="uk-UA" sz="20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spc="-2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мамонтовський</a:t>
            </a:r>
            <a:r>
              <a:rPr lang="uk-UA" sz="20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будинок.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 побудували у                            1880 р. для працівників Донецької кам’яновугільної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залізниці (</a:t>
            </a:r>
            <a:r>
              <a:rPr lang="uk-UA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 –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підприємець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І.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Мамонтов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 сьогодні від цього будинку залишилися руїни. </a:t>
            </a:r>
          </a:p>
          <a:p>
            <a:pPr marL="0" indent="0" algn="just">
              <a:buNone/>
            </a:pP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аналізу писемних джерел можна зробити висновок, що місцеві робітники, переселенці з інших населених пунктів Катеринославської, Харківської губерній орендували житло. Як і сьогодні, власники нерухомості отримували значні прибутки від здачі житла в оренду.</a:t>
            </a:r>
          </a:p>
          <a:p>
            <a:pPr marL="0" indent="0" algn="just">
              <a:buNone/>
            </a:pPr>
            <a:r>
              <a:rPr lang="uk-UA" sz="2000" i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 газетних повідомлень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«При станції Краматорська, Харківської губернії, поблизу заводу, з нагоди, продається будинок, з 11 квартирами з місткими льохами та сараями, які приносять дохід 75 – 80 руб. В місяць. З питаннями звертатися за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адресою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Краматорська, Південної залізниці, Івану Т.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Ганжел</a:t>
            </a:r>
            <a:r>
              <a:rPr lang="en-US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uk-UA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1153" t="7650"/>
          <a:stretch/>
        </p:blipFill>
        <p:spPr>
          <a:xfrm>
            <a:off x="222068" y="3257121"/>
            <a:ext cx="5599884" cy="337021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t="4337" b="10598"/>
          <a:stretch/>
        </p:blipFill>
        <p:spPr>
          <a:xfrm>
            <a:off x="222068" y="143694"/>
            <a:ext cx="5599884" cy="299139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313508" y="2190882"/>
            <a:ext cx="221769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Вулиця Велика, селища біля станції Краматорська:</a:t>
            </a:r>
          </a:p>
          <a:p>
            <a:pPr algn="ctr"/>
            <a:r>
              <a:rPr lang="pl-PL" sz="12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http://www.book-house.org/about-city/history-kramatorsk/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3508" y="5796343"/>
            <a:ext cx="221769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>
                <a:latin typeface="Century Schoolbook" panose="02040604050505020304" pitchFamily="18" charset="0"/>
              </a:rPr>
              <a:t>Руїни будинку, в якому жили робітники Донецької кам’яновугільної залізниці</a:t>
            </a:r>
            <a:r>
              <a:rPr lang="ru-RU" sz="1200" dirty="0">
                <a:latin typeface="Century Schoolbook" panose="02040604050505020304" pitchFamily="18" charset="0"/>
              </a:rPr>
              <a:t>, 1880 р. </a:t>
            </a:r>
            <a:r>
              <a:rPr lang="en-US" sz="1200" dirty="0" smtClean="0">
                <a:latin typeface="Century Schoolbook" panose="02040604050505020304" pitchFamily="18" charset="0"/>
              </a:rPr>
              <a:t>[</a:t>
            </a:r>
            <a:r>
              <a:rPr lang="uk-UA" sz="1200" dirty="0" smtClean="0">
                <a:latin typeface="Century Schoolbook" panose="02040604050505020304" pitchFamily="18" charset="0"/>
              </a:rPr>
              <a:t>7</a:t>
            </a:r>
            <a:r>
              <a:rPr lang="en-US" sz="1200" dirty="0" smtClean="0">
                <a:latin typeface="Century Schoolbook" panose="02040604050505020304" pitchFamily="18" charset="0"/>
              </a:rPr>
              <a:t>]</a:t>
            </a:r>
            <a:endParaRPr lang="pl-PL" sz="1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69837" y="113210"/>
            <a:ext cx="7065112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ХХ ст. промисловими робітниками ставали переважно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колишні селяни, які рятувалися від малоземелля та злиднів. Вважається, що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цей час Донецький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заселявся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 вихідцями з російських губерній</a:t>
            </a:r>
            <a:r>
              <a:rPr lang="uk-UA" sz="20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Зокрема, провідна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фахівчиня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регіональної історії Я.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Верменич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пише про виразну асиметрію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етнодемографічної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структури Донбасу внаслідок його прискореної урбанізації 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с. 439-440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580"/>
              </a:spcBef>
            </a:pP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 перебування станції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Краматорська та сусіднього                  с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Біленське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складі Ізюмського повіту Харківської губернії зумовило значний потік переселенців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ці землі з української Слобожанщини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 це переконливо свідчать предмети побуту мешканців селища станції Краматорська початку ХХ ст., що зберігаються в </a:t>
            </a:r>
            <a:r>
              <a:rPr lang="uk-UA" sz="20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Музеї історії міста Краматорська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580"/>
              </a:spcBef>
            </a:pP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жаль, сьогодні гості міста можуть відвідати Музей тільки віртуально, завітавши на його сторінку </a:t>
            </a:r>
            <a:r>
              <a:rPr lang="uk-UA" sz="20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мережі </a:t>
            </a:r>
            <a:r>
              <a:rPr lang="uk-UA" sz="20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spc="-2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Фейсбук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pl-PL" sz="2000" u="sng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https://www.facebook.com/museumhistorykram</a:t>
            </a:r>
            <a:r>
              <a:rPr lang="uk-UA" sz="2000" u="sng" spc="-2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Представляємо до вашої уваги вишиті рушники, які принесли з собою на краматорську землю переселенці з північних та центральних повітів Харківської губернії. Вони пересувалися вздовж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Курсько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-Азовської залізниці (із 1907 р. – Південні казенні залізниці) у пошуках роботи 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2807" y="6045610"/>
            <a:ext cx="2395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>
                <a:latin typeface="Century Schoolbook" panose="02040604050505020304" pitchFamily="18" charset="0"/>
              </a:rPr>
              <a:t>Рушник із фондів Музею історії міста Краматорська, </a:t>
            </a:r>
            <a:r>
              <a:rPr lang="uk-UA" sz="1200" dirty="0" smtClean="0">
                <a:latin typeface="Century Schoolbook" panose="02040604050505020304" pitchFamily="18" charset="0"/>
              </a:rPr>
              <a:t>Харківщина </a:t>
            </a:r>
            <a:r>
              <a:rPr lang="en-US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61678" y="6055039"/>
            <a:ext cx="2217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>
                <a:latin typeface="Century Schoolbook" panose="02040604050505020304" pitchFamily="18" charset="0"/>
              </a:rPr>
              <a:t>Рушник із фондів Музею історії міста Краматорська, </a:t>
            </a:r>
            <a:r>
              <a:rPr lang="uk-UA" sz="1200" dirty="0" smtClean="0">
                <a:latin typeface="Century Schoolbook" panose="02040604050505020304" pitchFamily="18" charset="0"/>
              </a:rPr>
              <a:t>Сумщина </a:t>
            </a:r>
            <a:r>
              <a:rPr lang="en-US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8" r="6190" b="13640"/>
          <a:stretch/>
        </p:blipFill>
        <p:spPr>
          <a:xfrm>
            <a:off x="2637004" y="3216910"/>
            <a:ext cx="1752488" cy="280853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9637" t="19097" r="67007" b="17070"/>
          <a:stretch/>
        </p:blipFill>
        <p:spPr>
          <a:xfrm>
            <a:off x="553152" y="3196746"/>
            <a:ext cx="1854103" cy="284886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074" name="Picture 2" descr="Нет описания фото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3" y="193339"/>
            <a:ext cx="3864459" cy="289834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603" y="2639447"/>
            <a:ext cx="387488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Виставковий зал етнографії Музею історії міста Краматорська: </a:t>
            </a:r>
            <a:r>
              <a:rPr lang="pl-PL" sz="1200" dirty="0">
                <a:latin typeface="Century Schoolbook" panose="02040604050505020304" pitchFamily="18" charset="0"/>
              </a:rPr>
              <a:t>https://www.facebook.com/museumhistorykram </a:t>
            </a:r>
            <a:endParaRPr lang="ru-RU" sz="1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27863" y="113210"/>
            <a:ext cx="7707086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ХХ ст. для мешканців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селища при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станції Краматорська були побудовані дві школи, училище. Після аварії в доменному цеху Краматорського механічного заводу, коли через відсутність медичної допомоги від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опіків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померло декілька робітників, у 1898 р. була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відкрита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лікарня. Прізвища лікарів і фельдшерів, які містяться в документах, говорять про їхнє українське походження: Ігнат Іванович Потебня, Олексій Васильович Коваленко.</a:t>
            </a:r>
          </a:p>
          <a:p>
            <a:pPr algn="just">
              <a:spcBef>
                <a:spcPts val="580"/>
              </a:spcBef>
            </a:pPr>
            <a:r>
              <a:rPr lang="uk-UA" sz="20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Олексій Васильович Коваленко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1881 </a:t>
            </a:r>
            <a:r>
              <a:rPr lang="ru-RU" sz="20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1962) –</a:t>
            </a:r>
            <a:r>
              <a:rPr lang="ru-RU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поет, перекладач українською мовою «Слова о полку Ігоревім». Народився </a:t>
            </a:r>
            <a:r>
              <a:rPr lang="ru-RU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с</a:t>
            </a:r>
            <a:r>
              <a:rPr lang="ru-RU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Романкове Катеринославського повіту Катеринославської губернії в селянський родині. Закінчив Катеринославську фельдшерську школу, працював у заводській лікарні  Південно-Російського Дніпровського металургійного товариства в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Кам’янському</a:t>
            </a:r>
            <a:r>
              <a:rPr lang="ru-RU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1905-1907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рр. долучився до організації українських культурно-просвітницьких товариств «Просвіта</a:t>
            </a:r>
            <a:r>
              <a:rPr lang="ru-RU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авторів «Заповідей просвітянина». Рятуючись від переслідувань царської поліції, переїхав на станцію Краматорська, працював фельдшером у лікарні Краматорського механічного заводу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1907-1908 рр.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Донеччині збирав фольклорні й етнографічні матеріали,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надсилав їх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історику козацтва Дмитру  Яворницькому.  У </a:t>
            </a:r>
            <a:r>
              <a:rPr lang="uk-UA" sz="20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 р. вперше спробував перекласти українською мовою «Слово о полку Ігоревім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79" y="204651"/>
            <a:ext cx="2253068" cy="27214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170" name="Picture 2" descr="https://zabytki.in.ua/images/496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r="26600" b="2612"/>
          <a:stretch/>
        </p:blipFill>
        <p:spPr bwMode="auto">
          <a:xfrm>
            <a:off x="353379" y="3040529"/>
            <a:ext cx="3683726" cy="360846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2791"/>
          <a:stretch/>
        </p:blipFill>
        <p:spPr>
          <a:xfrm>
            <a:off x="474474" y="3166045"/>
            <a:ext cx="2484741" cy="3143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81326" y="2302044"/>
            <a:ext cx="215577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Олексій Васильович Коваленко: </a:t>
            </a:r>
            <a:r>
              <a:rPr lang="pl-PL" sz="1200" dirty="0">
                <a:latin typeface="Century Schoolbook" panose="02040604050505020304" pitchFamily="18" charset="0"/>
              </a:rPr>
              <a:t>http://</a:t>
            </a:r>
            <a:r>
              <a:rPr lang="pl-PL" sz="1200" dirty="0" smtClean="0">
                <a:latin typeface="Century Schoolbook" panose="02040604050505020304" pitchFamily="18" charset="0"/>
              </a:rPr>
              <a:t>surl.li/stujq</a:t>
            </a:r>
            <a:r>
              <a:rPr lang="uk-UA" sz="1200" dirty="0" smtClean="0">
                <a:latin typeface="Century Schoolbook" panose="02040604050505020304" pitchFamily="18" charset="0"/>
              </a:rPr>
              <a:t> 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8721" y="6099464"/>
            <a:ext cx="283858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«Слово о полку Ігоревім», переклад </a:t>
            </a:r>
            <a:r>
              <a:rPr lang="uk-UA" sz="1200" dirty="0" err="1" smtClean="0">
                <a:latin typeface="Century Schoolbook" panose="02040604050505020304" pitchFamily="18" charset="0"/>
              </a:rPr>
              <a:t>О.В.Коваленка</a:t>
            </a:r>
            <a:r>
              <a:rPr lang="uk-UA" sz="1200" dirty="0" smtClean="0">
                <a:latin typeface="Century Schoolbook" panose="02040604050505020304" pitchFamily="18" charset="0"/>
              </a:rPr>
              <a:t>: </a:t>
            </a:r>
            <a:r>
              <a:rPr lang="pl-PL" sz="1200" dirty="0">
                <a:latin typeface="Century Schoolbook" panose="02040604050505020304" pitchFamily="18" charset="0"/>
              </a:rPr>
              <a:t>http://litopys.org.ua/slovo67/sl25.htm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19009" y="91440"/>
            <a:ext cx="7088777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Свідоцтвом того, що значна частина мешканців селища станції Краматорська усвідомлювала себе українцями, є спогади                                 В.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Сікевича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очільника Слов’янської групи Окремої Запорізької дивізії Армії УНР. У квітні 1918 р., під час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визвольного походу на Донбас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він відвідав станцію Краматорська (у спогадах –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Крематорівка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r"/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uk-UA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Сікевич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«Сторінки із записної книжки»</a:t>
            </a: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«Рано наша кіннота подала сигнал до збору, і 21-го квітня вирушила по великій дорозі здобувати козацьку славу. …Близько полудня ми прийшли до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Крематорівки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Робітники стрінули нас з хлібом і сіллю, і піднесли кінноті український прапор з написом: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“Нехай цей стяг буде благословенням робітників у боротьбі за незалежну, соборну Україну. Ми з вами!”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Сотник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Ляхович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під’їхав до них,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приняв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цей стяг і передав хорунжому і сказав: “Ми з гордістю приймаємо ваше благословення!”»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37]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580"/>
              </a:spcBef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квітні-травні 1918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станція Краматорська була місцем дислокації українського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автопанцерного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дивізіону (ком. – сотник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Болдирів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що мав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легких і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важких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броневих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машин. Панцерники інших частин Армії УНР ремонтувалися на Краматорському механічному заводі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580"/>
              </a:spcBef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011" y="242479"/>
            <a:ext cx="2024304" cy="281104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471272" y="2591856"/>
            <a:ext cx="21557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Володимир Васильович </a:t>
            </a:r>
            <a:r>
              <a:rPr lang="uk-UA" sz="1200" dirty="0" err="1" smtClean="0">
                <a:latin typeface="Century Schoolbook" panose="02040604050505020304" pitchFamily="18" charset="0"/>
              </a:rPr>
              <a:t>Сікевич</a:t>
            </a:r>
            <a:r>
              <a:rPr lang="uk-UA" sz="1200" dirty="0" smtClean="0">
                <a:latin typeface="Century Schoolbook" panose="02040604050505020304" pitchFamily="18" charset="0"/>
              </a:rPr>
              <a:t> (1870 – 1952) </a:t>
            </a:r>
            <a:r>
              <a:rPr lang="pl-PL" sz="1200" dirty="0" smtClean="0">
                <a:latin typeface="Century Schoolbook" panose="02040604050505020304" pitchFamily="18" charset="0"/>
              </a:rPr>
              <a:t>[</a:t>
            </a:r>
            <a:r>
              <a:rPr lang="uk-UA" sz="1200" dirty="0" smtClean="0">
                <a:latin typeface="Century Schoolbook" panose="02040604050505020304" pitchFamily="18" charset="0"/>
              </a:rPr>
              <a:t>12</a:t>
            </a:r>
            <a:r>
              <a:rPr lang="pl-PL" sz="1200" dirty="0" smtClean="0">
                <a:latin typeface="Century Schoolbook" panose="02040604050505020304" pitchFamily="18" charset="0"/>
              </a:rPr>
              <a:t>]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www.istpravda.com.ua/images/doc/c/a/ca233c4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4" y="3237994"/>
            <a:ext cx="4286976" cy="28722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2807" y="6110269"/>
            <a:ext cx="4454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Бронеавтомобіль «Остін» </a:t>
            </a:r>
            <a:r>
              <a:rPr lang="uk-UA" sz="1200" dirty="0">
                <a:latin typeface="Century Schoolbook" panose="02040604050505020304" pitchFamily="18" charset="0"/>
              </a:rPr>
              <a:t>на вулицях </a:t>
            </a:r>
            <a:r>
              <a:rPr lang="uk-UA" sz="1200" dirty="0" smtClean="0">
                <a:latin typeface="Century Schoolbook" panose="02040604050505020304" pitchFamily="18" charset="0"/>
              </a:rPr>
              <a:t>Києва, літо 1918 р.: </a:t>
            </a:r>
            <a:r>
              <a:rPr lang="pl-PL" sz="1200" dirty="0">
                <a:latin typeface="Century Schoolbook" panose="02040604050505020304" pitchFamily="18" charset="0"/>
              </a:rPr>
              <a:t>https://www.istpravda.com.ua/articles/5c887b5b0d04c</a:t>
            </a:r>
            <a:r>
              <a:rPr lang="pl-PL" sz="1200" dirty="0" smtClean="0">
                <a:latin typeface="Century Schoolbook" panose="02040604050505020304" pitchFamily="18" charset="0"/>
              </a:rPr>
              <a:t>/</a:t>
            </a:r>
            <a:r>
              <a:rPr lang="uk-UA" sz="1200" dirty="0" smtClean="0">
                <a:latin typeface="Century Schoolbook" panose="02040604050505020304" pitchFamily="18" charset="0"/>
              </a:rPr>
              <a:t> 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87195" y="231363"/>
            <a:ext cx="6834690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80"/>
              </a:spcBef>
            </a:pP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про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автопанцерний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дивізіон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Слов’янської групи Окремої Запорізької дивізії Армії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УНР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знову повертає нас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залізничний вокзал Краматорська.</a:t>
            </a:r>
          </a:p>
          <a:p>
            <a:pPr algn="just">
              <a:spcBef>
                <a:spcPts val="580"/>
              </a:spcBef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Сподіваємося, що її матеріали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сприяли перегляду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стереотипних уявлень про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Краматорськ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переважно зрусифіковане місто на півночі Донеччині, примару радянської доби. </a:t>
            </a:r>
          </a:p>
          <a:p>
            <a:pPr algn="just">
              <a:spcBef>
                <a:spcPts val="580"/>
              </a:spcBef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Так, Краматорськ – це індустріальне місто, чиє народження пов’язано зі стукотом залізничних </a:t>
            </a:r>
            <a:r>
              <a:rPr lang="uk-UA" sz="20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димом труб Краматорського механічного заводу. Але сталося це наприкінці ХІХ – на початку ХХ ст. за участю  вихідців із Західної Європи – швейцарця К.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Гампера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поляка М.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Курака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німця Е.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Протце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ін. У пошуках кращого життя сюди переселялися малоземельні селяни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 Слобожанщини. Тут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ховалися від переслідувань царської поліції учасники українського визвольного руху Подніпров’я. </a:t>
            </a:r>
          </a:p>
          <a:p>
            <a:pPr algn="just">
              <a:spcBef>
                <a:spcPts val="580"/>
              </a:spcBef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мешканці Краматорська подібно предкам у 1918 р. говорять борцям за незалежну соборну Україну: «Ми з вами!»</a:t>
            </a:r>
            <a:endParaRPr lang="uk-UA" sz="2000" spc="-2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8500" y="6060896"/>
            <a:ext cx="4482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День вільних людей, м. Краматорськ, 17 квітня 2014 р.;</a:t>
            </a:r>
          </a:p>
          <a:p>
            <a:pPr algn="ctr"/>
            <a:r>
              <a:rPr lang="pl-PL" sz="12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https://dn.gov.ua/news/17-kvitnya-2014-roku-v-kramatorsku-vidbuvsya-den-vilnih-lyudej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krm.gov.ua/wp-content/uploads/2021/11/kramatorsk_parovoz9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7" y="231363"/>
            <a:ext cx="4278152" cy="285031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5527" y="2594167"/>
            <a:ext cx="426841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>
                <a:latin typeface="Century Schoolbook" panose="02040604050505020304" pitchFamily="18" charset="0"/>
              </a:rPr>
              <a:t>Пам’ятний знак «Паровоз 9П-337</a:t>
            </a:r>
            <a:r>
              <a:rPr lang="uk-UA" sz="1200" dirty="0" smtClean="0">
                <a:latin typeface="Century Schoolbook" panose="02040604050505020304" pitchFamily="18" charset="0"/>
              </a:rPr>
              <a:t>» біля залізничного вокзалу Краматорська: </a:t>
            </a:r>
            <a:r>
              <a:rPr lang="pl-PL" sz="1200" dirty="0">
                <a:latin typeface="Century Schoolbook" panose="02040604050505020304" pitchFamily="18" charset="0"/>
              </a:rPr>
              <a:t>https://krm.gov.ua/u-kramatorsku-vidkryly-pam-yatnyj-znak-parovoz-9p-337/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527" y="3312809"/>
            <a:ext cx="4268412" cy="269247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14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1"/>
          <p:cNvSpPr txBox="1">
            <a:spLocks/>
          </p:cNvSpPr>
          <p:nvPr/>
        </p:nvSpPr>
        <p:spPr>
          <a:xfrm>
            <a:off x="322217" y="468469"/>
            <a:ext cx="11756571" cy="4572000"/>
          </a:xfrm>
          <a:prstGeom prst="rect">
            <a:avLst/>
          </a:prstGeom>
        </p:spPr>
        <p:txBody>
          <a:bodyPr rtlCol="0"/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>
                  <a:lumMod val="75000"/>
                </a:schemeClr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lumMod val="60000"/>
                  <a:lumOff val="4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>
                  <a:lumMod val="75000"/>
                </a:schemeClr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lumMod val="75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6030" indent="-285750" algn="l" rtl="0" eaLnBrk="1" latinLnBrk="0" hangingPunct="1">
              <a:spcBef>
                <a:spcPts val="370"/>
              </a:spcBef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Верменич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Я.В. Донбас як порубіжний регіон: територіальний вимір.  Київ: Інститут історії України НАН України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Водотика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Історії успіху: видатні українські бізнесмени Х1Х ст. Харків: Фоліо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2019. 235 с.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Іванов В. Останній комерційний директор Краматорського металургійного товариства Еміль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Протце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Слобожанщина. Погляд у минуле : збірник науково-документальних праць. Житомир: Видавець О. О.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Євенок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 с. С. 65 - 72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Івашко Ю. В. Особливості класифікації київської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неоготики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Регіональні проблеми архітектури і містобудування :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наук. пр. /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акад. буд-ва і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архитектури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2004. 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.247-253.</a:t>
            </a:r>
            <a:endParaRPr lang="ru-RU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міст і сіл Української РСР: В 26 т. Донецька область /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редкол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тому: Пономарьов П. О. (голова) [та ін.]. Київ: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ред.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рад. енциклопедії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УРСР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992 с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Краматорська в топонімічних назвах: частина 4. Донецький обласний краєзнавчий музей. 2022. 6 трав. </a:t>
            </a:r>
            <a:r>
              <a:rPr 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pl-PL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muzey-dokm.pp.ua/istoriya-kramatorska-v-toponimichnyh-nazvah-avtobusna-ekskursiya-chastyna-4.html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(дата звернення: 15.04.2024).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Краматорськ. Архітектурна спадщина та чим привертає увагу туристів індустріальний центр? Враження від подорожей. 2021. 13 січ.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pl-PL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pl-PL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ua.trip-impressions.com/2021/01/kramatorsk-arhitektura.html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(дата звернення: 15.04.2024).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Лугова І., Остапенко П. Ордерна архітектурна композиція – використання та сприйняття</a:t>
            </a:r>
            <a:r>
              <a:rPr lang="uk-UA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Збірник наукових праць за матеріалами </a:t>
            </a:r>
            <a:r>
              <a:rPr lang="pl-PL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uk-UA" sz="1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</a:t>
            </a:r>
            <a:r>
              <a:rPr lang="uk-UA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студентів, молодих учених і науково-педагогічних працівників «Архітектурний рисунок у контексті професійної освіти» / за ред. Т.М. </a:t>
            </a:r>
            <a:r>
              <a:rPr lang="uk-UA" sz="1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Зіненко</a:t>
            </a:r>
            <a:r>
              <a:rPr lang="uk-UA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Полтава : </a:t>
            </a:r>
            <a:r>
              <a:rPr lang="uk-UA" sz="1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ПолтНТУ</a:t>
            </a:r>
            <a:r>
              <a:rPr lang="uk-UA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2019. 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182-188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Рада. 1909. 06 груд. № 276.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Рушникова скарбниця. Рушники в зібранні Музею історії міста Краматорська. Каталог /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Укл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Н.С. Звонарьова, О.В.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Пальона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Я.А. Соколова, І.Л. Василенко; під ред. Н.Є.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Волошиної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Краматорськ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 «Тіраж-51», 2010.  94 с. </a:t>
            </a:r>
            <a:endParaRPr lang="ru-RU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Савчук О. А. Українська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бронебаза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Краматорську: малодосліджена сторінка історії Української революції на Донеччині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революція 1917–1921 років на Донеччині: історико-краєзнавчі розвідки.  Краматорськ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Вид‑во ДОКМ, 2020.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71 – 82.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Сікевич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Сторінки із Записної Книжки. Едмонтон, 1949.  Т. 6.  77 с.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Слонєвський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 Біографія та життя Олекси Коваленка. Моє Придніпров'я. Дніпропетровськ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ДОУНБ,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 С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69–71.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Татаринов С. Й.,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Голопьоров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І. В. Історія промисловості та економіки Донбасу: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посібник для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інж. та інж.-пед. спец. Артемівськ, 2013. 188 с. 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Уколов В.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зібрали тіла, і почалось найстрашніше: у всіх почали дзвонити телефони». Спогади про обстріл Краматорського вокзалу. Суспільне. Донбас. 2023. 8 квіт. </a:t>
            </a:r>
            <a:r>
              <a:rPr 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https://suspilne.media/donbas/438858-mi-zibrali-tila-i-pocalos-najstrasnise-u-vsih-pocali-dzvoniti-telefoni-spogadi-pro-obstril-kramatorskogo-vokzala/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(дата звернення: 15.04.2024).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Царенко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О.М., 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Рябець С.І. Нариси з історії техніки та технологій. Навчальний посібник.  Кіровоград: РВВ КДПУ ім. </a:t>
            </a: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В.Винниченка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2010.  494 </a:t>
            </a:r>
            <a:r>
              <a:rPr lang="pl-PL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uk-UA" sz="1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</a:t>
            </a:r>
            <a:r>
              <a:rPr lang="uk-UA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1908. № 493. 18.07.1908. будівництво залізниці К. – Лиман - Ізюм</a:t>
            </a:r>
            <a:endParaRPr lang="ru-RU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Южный край. 1907. № 9026. 01.03.1907. конструктор</a:t>
            </a:r>
            <a:endParaRPr lang="en-US" sz="13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Южный край. 1907. № 9082. 13.05.1907. фото</a:t>
            </a: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Южный край.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1908.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9443. 23.07.1908. продаж дому</a:t>
            </a:r>
            <a:endParaRPr lang="ru-RU" sz="13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+mj-lt"/>
              <a:buAutoNum type="arabicPeriod"/>
            </a:pPr>
            <a:endParaRPr lang="ru-RU" sz="13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2294" y="99137"/>
            <a:ext cx="3676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7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logger.googleusercontent.com/img/b/R29vZ2xl/AVvXsEjbWk2pjkbj-kuvKAic8RJieEn2SsaO8Ca-GbZLzbCcTiu16bx8s-8kDM1V-8-sR2zgQ6U5dv_Y9ue4w3Xnov1AtN9LoPVcuMhYPf1u7NuDC2Vedws1QWH_6WXBMRs-7v-zFC2MQatwJi-m/s580/trip-impressions-ukraine-kramatorsk-arhitektura-+29_fu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558"/>
          <a:stretch/>
        </p:blipFill>
        <p:spPr bwMode="auto">
          <a:xfrm>
            <a:off x="364581" y="274319"/>
            <a:ext cx="4847499" cy="296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8666"/>
          <a:stretch/>
        </p:blipFill>
        <p:spPr>
          <a:xfrm>
            <a:off x="2873829" y="3386502"/>
            <a:ext cx="2338251" cy="32102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0171" b="9985"/>
          <a:stretch/>
        </p:blipFill>
        <p:spPr>
          <a:xfrm>
            <a:off x="364581" y="3386501"/>
            <a:ext cx="2326368" cy="3210242"/>
          </a:xfrm>
          <a:prstGeom prst="rect">
            <a:avLst/>
          </a:prstGeom>
        </p:spPr>
      </p:pic>
      <p:sp>
        <p:nvSpPr>
          <p:cNvPr id="5" name="Объект 1"/>
          <p:cNvSpPr txBox="1">
            <a:spLocks/>
          </p:cNvSpPr>
          <p:nvPr/>
        </p:nvSpPr>
        <p:spPr>
          <a:xfrm>
            <a:off x="5394960" y="130629"/>
            <a:ext cx="6400799" cy="4572000"/>
          </a:xfrm>
          <a:prstGeom prst="rect">
            <a:avLst/>
          </a:prstGeom>
        </p:spPr>
        <p:txBody>
          <a:bodyPr rtlCol="0"/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>
                  <a:lumMod val="75000"/>
                </a:schemeClr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lumMod val="60000"/>
                  <a:lumOff val="4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>
                  <a:lumMod val="75000"/>
                </a:schemeClr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lumMod val="75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6030" indent="-285750" algn="l" rtl="0" eaLnBrk="1" latinLnBrk="0" hangingPunct="1">
              <a:spcBef>
                <a:spcPts val="370"/>
              </a:spcBef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Залізничний вокзал Краматорська: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місце </a:t>
            </a:r>
            <a:r>
              <a:rPr lang="uk-UA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сльоз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надії</a:t>
            </a:r>
          </a:p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початку повномасштабного російського вторгнення 24 лютого 2022 р. залізничний вокзал Краматорська став відомим поза межами цього промислового міста на півночі Донеччини. </a:t>
            </a:r>
          </a:p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Спочатку, наприкінці лютого – у березні 2022 р., тут відправлялися в центральні та західні регіони України евакуаційні потяги з тисячами мешканців Донецької та Луганської областей, які намагалися врятуватися від «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освободітєлей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 2022 р. залізничний вокзал Краматорська, де на евакуацію очікували 4 тис. людей, було атаковано ракетою 9М79К-1 «Точка-У». За даними СБУ, унаслідок обстрілу загинуло 61 осіб, 121 зазнали поранень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залізничний вокзал Краматорська перетворився на місце зустрічей українських військовослужбовців зі своїми коханими… Місце, яке першим на краматорській землі простягає обійми вимушеним переселенцям, які повертаються відвідати рідні домівки…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4580" y="2943713"/>
            <a:ext cx="3097077" cy="46166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Залізничний вокзал Краматорська, 1952 р.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4579" y="6281991"/>
            <a:ext cx="2326370" cy="46166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 обстрілу </a:t>
            </a:r>
          </a:p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квітня 2022 р.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9585" y="6281369"/>
            <a:ext cx="2326370" cy="46166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Джерело:</a:t>
            </a:r>
          </a:p>
          <a:p>
            <a:pPr algn="ctr"/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http://surl.li/ssfvm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544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Будинок Леоніда Бикова - Краматорсь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8" b="18825"/>
          <a:stretch/>
        </p:blipFill>
        <p:spPr bwMode="auto">
          <a:xfrm>
            <a:off x="416826" y="4389120"/>
            <a:ext cx="4634815" cy="22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r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3" b="24501"/>
          <a:stretch/>
        </p:blipFill>
        <p:spPr bwMode="auto">
          <a:xfrm>
            <a:off x="416828" y="2400343"/>
            <a:ext cx="4638495" cy="19887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1"/>
          <p:cNvSpPr txBox="1">
            <a:spLocks/>
          </p:cNvSpPr>
          <p:nvPr/>
        </p:nvSpPr>
        <p:spPr>
          <a:xfrm>
            <a:off x="5342707" y="271097"/>
            <a:ext cx="6557555" cy="4572000"/>
          </a:xfrm>
          <a:prstGeom prst="rect">
            <a:avLst/>
          </a:prstGeom>
        </p:spPr>
        <p:txBody>
          <a:bodyPr rtlCol="0"/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>
                  <a:lumMod val="75000"/>
                </a:schemeClr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lumMod val="60000"/>
                  <a:lumOff val="4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>
                  <a:lumMod val="75000"/>
                </a:schemeClr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lumMod val="75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6030" indent="-285750" algn="l" rtl="0" eaLnBrk="1" latinLnBrk="0" hangingPunct="1">
              <a:spcBef>
                <a:spcPts val="370"/>
              </a:spcBef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Яким бачать Краматорськ гості міста? Із північного боку залізничного вокзалу – промислова зона, корпуси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Старокраматорського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машинобудівного заводу. З іншого боку вокзалу можна пройти на вулицю Тріумфальна. Її ремонт здійснювався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2018 р. до 150-річчя Краматорська. </a:t>
            </a:r>
          </a:p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залізничного 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вокзалу, житлові будинки на                                   вул. Тріумфальна – монументальні, багато декоровані. Вони є зразками радянської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неокласицистичної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архітектури, або сталінського ампіру. Фасади монументальних «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сталінок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початку 1950-х рр. прикрашені пілястрами та балюстрадами балконів. Ліворуч від вокзалу можна побачити будівлю школи № 11 1935 р. – залишок «міста – саду», що був спроектований у 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925 р.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радянським архітектором О.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Дмітрієвим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Невже гості Краматорська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вирішать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що приїхали до типового промислового міста, збудованого в радянські часи? </a:t>
            </a:r>
          </a:p>
          <a:p>
            <a:pPr marL="0" indent="0" algn="ctr">
              <a:buNone/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Запрошуємо у віртуальну екскурсію у часі та просторі!  Яким був Краматорськ наприкінці ХІХ –                       на початку ХХ ст.?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5776"/>
          <a:stretch/>
        </p:blipFill>
        <p:spPr>
          <a:xfrm>
            <a:off x="416829" y="166594"/>
            <a:ext cx="4638495" cy="202474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09462" y="1938678"/>
            <a:ext cx="4645863" cy="46166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Старокраматорський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машинобудівний завод: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https://wikimapia.org/6562934/uk/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16826" y="6385058"/>
            <a:ext cx="4638497" cy="27699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Вул. Спортивна, буд. 12, 1925 р., конструктивізм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3144" y="3913325"/>
            <a:ext cx="4638497" cy="46166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Вул. Тріумфальна, буд. 2, 1951 р., сталінський ампір: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https://www.kramatorskpost.com/novoe-lico-triumfalnoj-foto//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572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1"/>
          <p:cNvSpPr txBox="1">
            <a:spLocks/>
          </p:cNvSpPr>
          <p:nvPr/>
        </p:nvSpPr>
        <p:spPr>
          <a:xfrm>
            <a:off x="4524533" y="200089"/>
            <a:ext cx="7276013" cy="4572000"/>
          </a:xfrm>
          <a:prstGeom prst="rect">
            <a:avLst/>
          </a:prstGeom>
        </p:spPr>
        <p:txBody>
          <a:bodyPr rtlCol="0"/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>
                  <a:lumMod val="75000"/>
                </a:schemeClr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lumMod val="60000"/>
                  <a:lumOff val="4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>
                  <a:lumMod val="75000"/>
                </a:schemeClr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lumMod val="75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6030" indent="-285750" algn="l" rtl="0" eaLnBrk="1" latinLnBrk="0" hangingPunct="1">
              <a:spcBef>
                <a:spcPts val="370"/>
              </a:spcBef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1868 р.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товариство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Курсько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-Азовської залізниці отримало від царського уряду концесію на будівництво протягом 2-х років доріг Курськ-Харків і Харків-Таганрог. Також засновник товариства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купець 1-ї гільдії С. С. Поляков – одержав кредит у сумі 9 млн. руб. на придбання паровозів із гарантією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чистого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14, с. 89; 2, с. 157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грудня 1868 р.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урочисте  відкриття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Курсько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-Азовської залізниці. Довжина – 700 км. На будівництві  працювало 17 тис. робітників.</a:t>
            </a:r>
          </a:p>
          <a:p>
            <a:pPr marL="0" indent="0" algn="just">
              <a:buNone/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Самуїл Соломонович Поляков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(1836 – 1888) народився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Дібровне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Могильовської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губернії (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нині Білорусь) у сім’ї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відкупщика. У 1861 р. заснував вугільну шахту у с.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Щербинівка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(нині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Торецька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 Донецької обл.). Побудував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Курсько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-Азовську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Фастівську,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Бендеро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-Галицьку залізниці. Прибутки від залізниць інвестував у Південноросійське кам’яновугільне товариство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 участю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інвесторів).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Мав репутацію хижого </a:t>
            </a:r>
            <a:r>
              <a:rPr lang="uk-UA" sz="20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ділка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який отримував концесії за допомогою І. М. Толстого. міністра пошти й телеграфу,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брав участь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відкупах батька. Його підозрювали в підкупі російських газет задля формування позитивного іміджу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с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154, 160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 descr="https://www.pz.gov.ua/img/history/i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r="27821"/>
          <a:stretch/>
        </p:blipFill>
        <p:spPr bwMode="auto">
          <a:xfrm>
            <a:off x="2254470" y="3771036"/>
            <a:ext cx="2217538" cy="257580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4112" y="6343609"/>
            <a:ext cx="3946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Джерело:</a:t>
            </a:r>
          </a:p>
          <a:p>
            <a:pPr algn="ctr"/>
            <a:r>
              <a:rPr lang="pl-PL" sz="1200" dirty="0">
                <a:latin typeface="Century Schoolbook" panose="02040604050505020304" pitchFamily="18" charset="0"/>
              </a:rPr>
              <a:t>http://surl.li/ssovr</a:t>
            </a:r>
            <a:endParaRPr lang="ru-RU" sz="1200" dirty="0">
              <a:latin typeface="Century Schoolbook" panose="020406040505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05" y="3714546"/>
            <a:ext cx="2083564" cy="26699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8642" y="6338914"/>
            <a:ext cx="2035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>
                <a:latin typeface="Century Schoolbook" panose="02040604050505020304" pitchFamily="18" charset="0"/>
              </a:rPr>
              <a:t>Самуїл Соломонович Поляков </a:t>
            </a:r>
            <a:r>
              <a:rPr lang="uk-UA" sz="1200" dirty="0" smtClean="0">
                <a:latin typeface="Century Schoolbook" panose="02040604050505020304" pitchFamily="18" charset="0"/>
              </a:rPr>
              <a:t> [2, с</a:t>
            </a:r>
            <a:r>
              <a:rPr lang="uk-UA" sz="1200" dirty="0">
                <a:latin typeface="Century Schoolbook" panose="02040604050505020304" pitchFamily="18" charset="0"/>
              </a:rPr>
              <a:t>. </a:t>
            </a:r>
            <a:r>
              <a:rPr lang="uk-UA" sz="1200" dirty="0" smtClean="0">
                <a:latin typeface="Century Schoolbook" panose="02040604050505020304" pitchFamily="18" charset="0"/>
              </a:rPr>
              <a:t>160]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3318" b="3456"/>
          <a:stretch/>
        </p:blipFill>
        <p:spPr>
          <a:xfrm>
            <a:off x="223430" y="171890"/>
            <a:ext cx="4248578" cy="353796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40080" y="1533547"/>
            <a:ext cx="1566652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Залізничний вокзал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Карты Гугл – Бесплатные иконки: бренды и логотип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98" y="305594"/>
            <a:ext cx="432040" cy="43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24"/>
          <a:stretch/>
        </p:blipFill>
        <p:spPr>
          <a:xfrm>
            <a:off x="341688" y="282456"/>
            <a:ext cx="4464681" cy="218585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89905" y="2525854"/>
            <a:ext cx="4613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Село </a:t>
            </a:r>
            <a:r>
              <a:rPr lang="uk-UA" sz="1200" dirty="0" err="1" smtClean="0">
                <a:latin typeface="Century Schoolbook" panose="02040604050505020304" pitchFamily="18" charset="0"/>
              </a:rPr>
              <a:t>Білянське</a:t>
            </a:r>
            <a:r>
              <a:rPr lang="uk-UA" sz="1200" dirty="0" smtClean="0">
                <a:latin typeface="Century Schoolbook" panose="02040604050505020304" pitchFamily="18" charset="0"/>
              </a:rPr>
              <a:t>, початок ХХ ст. </a:t>
            </a:r>
            <a:r>
              <a:rPr lang="pl-PL" sz="1200" dirty="0">
                <a:latin typeface="Century Schoolbook" panose="02040604050505020304" pitchFamily="18" charset="0"/>
              </a:rPr>
              <a:t>http://www.book-house.org/about-city/history-kramatorsk/</a:t>
            </a:r>
            <a:endParaRPr lang="ru-RU" sz="1200" dirty="0">
              <a:latin typeface="Century Schoolbook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259" y="113210"/>
            <a:ext cx="683469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Курсько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-Азовська залізниця була одноколійною. Тому для пропуску зустрічних потягів будували роз’їзди. Один із роз’їздів (у подальшому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напівстанція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Краматорська) був облаштований на околицях</a:t>
            </a:r>
            <a:r>
              <a:rPr lang="uk-UA" sz="20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uk-UA" sz="2000" b="1" spc="-2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Білянське</a:t>
            </a:r>
            <a:r>
              <a:rPr lang="uk-UA" sz="20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волосного центру Ізюмського повіту Харківської губернії 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с.439-440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580"/>
              </a:spcBef>
            </a:pPr>
            <a:r>
              <a:rPr lang="uk-UA" sz="2000" b="1" spc="-2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Напівстанція</a:t>
            </a:r>
            <a:r>
              <a:rPr lang="uk-UA" sz="20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Краматорська 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місцем, де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Курсько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-Азовська залізниця з’єдналася з Донецькою кам’яновугільною залізницею. Її побудував у 1876 – 1882 рр. підприємець С. І.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Мамонтов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 с. 90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напівстанція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Краматорська перетворилася на великий залізничний вузол.</a:t>
            </a:r>
            <a:endParaRPr lang="ru-RU" sz="2000" spc="-2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580"/>
              </a:spcBef>
            </a:pP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збільшення  перевезень вантажів і пасажирів через станцію Краматорська, будівництво нових гілок залізниці на початку ХХ ст. свідчать </a:t>
            </a:r>
            <a:r>
              <a:rPr lang="uk-UA" sz="20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газетні оголошення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-342900" algn="just">
              <a:buFontTx/>
              <a:buChar char="-"/>
            </a:pP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«Для відділу залізних конструкцій потрібен негайно конструктор, з практикою не менше 4 років. Докладні пропозиції із зазначенням колишньої служби та необхідної винагороди адресувати: Краматорському товариству,                              ст. Краматорська,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губ.» 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spc="-2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algn="just">
              <a:buFontTx/>
              <a:buChar char="-"/>
            </a:pP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«Днями починаються остаточні дослідження для будівництва Північно-Донецької дороги на ділянці Краматорська – Лиман – Ізюм – </a:t>
            </a:r>
            <a:r>
              <a:rPr lang="uk-UA" sz="20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Камишеваха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uk-UA" sz="2000" spc="-2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688" y="5939968"/>
            <a:ext cx="4517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Під’їзні колії між станцією Краматорська та Краматорським механічним заводом: </a:t>
            </a:r>
          </a:p>
          <a:p>
            <a:pPr algn="ctr"/>
            <a:r>
              <a:rPr lang="pl-PL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pl-PL" sz="12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://www.book-house.org/about-city/history-kramatorsk/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6937" t="2752" r="7758" b="2750"/>
          <a:stretch/>
        </p:blipFill>
        <p:spPr>
          <a:xfrm>
            <a:off x="341688" y="3276471"/>
            <a:ext cx="4517695" cy="254725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25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"/>
          <p:cNvSpPr txBox="1">
            <a:spLocks/>
          </p:cNvSpPr>
          <p:nvPr/>
        </p:nvSpPr>
        <p:spPr>
          <a:xfrm>
            <a:off x="4519746" y="91441"/>
            <a:ext cx="7276013" cy="4572000"/>
          </a:xfrm>
          <a:prstGeom prst="rect">
            <a:avLst/>
          </a:prstGeom>
        </p:spPr>
        <p:txBody>
          <a:bodyPr rtlCol="0"/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>
                  <a:lumMod val="75000"/>
                </a:schemeClr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lumMod val="60000"/>
                  <a:lumOff val="4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>
                  <a:lumMod val="75000"/>
                </a:schemeClr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lumMod val="75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6030" indent="-285750" algn="l" rtl="0" eaLnBrk="1" latinLnBrk="0" hangingPunct="1">
              <a:spcBef>
                <a:spcPts val="370"/>
              </a:spcBef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1896 р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купівля К.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Гампером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співвласником фірми «В.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Фіцнер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К.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Гампер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земельної ділянки на лівому березі Казенного Торця (поблизу станції Краматорська)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поміщиків Таранових-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Білозерових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Земля була придбана задля будівництва заводу по випуску обладнання для шахт і  залізниць.</a:t>
            </a:r>
          </a:p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Вже у 1896 р. було збудовано ливарний цех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Краматорського механічного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1898 р.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першу доменну піч. У травні 1899 р. для фінансування та управління заводом К.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Гампер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заснував Металургійне Товариство Краматорська з капіталом 7,23 млн. руб.</a:t>
            </a:r>
          </a:p>
          <a:p>
            <a:pPr marL="0" indent="0" algn="just">
              <a:buNone/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Конрад </a:t>
            </a:r>
            <a:r>
              <a:rPr lang="uk-UA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Гампер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(1846 – 1899) народився в с.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Нейхаус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кантону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Турга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Швейцарія. Мав вищу політехнічну освіту. Працював конструктором на великих будівництвах у Франції, Німеччині, Австро-Угорщині. Зокрема, побудував два чавунні мости через                        р. Одер, залізничний віадук під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Козлем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нині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Кендзежин-Козьле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Польща), а також за запрошенням В.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Фіцнера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котельний, мостобудівний і механічний завод у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під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Сосновцями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(нині Польща).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1889 р.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 російським підданим, про що свідчить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 США на трубчасті котли.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власник заводу біля станції Краматорська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турбувався про робітників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створив для них пенсійну касу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14, с.72-73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2624" r="13901"/>
          <a:stretch/>
        </p:blipFill>
        <p:spPr>
          <a:xfrm>
            <a:off x="2220686" y="3585933"/>
            <a:ext cx="2116184" cy="25533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220686" y="6158537"/>
            <a:ext cx="2116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Панорама заводу </a:t>
            </a:r>
            <a:r>
              <a:rPr lang="uk-UA" sz="1200" dirty="0" err="1" smtClean="0">
                <a:latin typeface="Century Schoolbook" panose="02040604050505020304" pitchFamily="18" charset="0"/>
              </a:rPr>
              <a:t>Гампера</a:t>
            </a:r>
            <a:r>
              <a:rPr lang="uk-UA" sz="1200" dirty="0" smtClean="0">
                <a:latin typeface="Century Schoolbook" panose="02040604050505020304" pitchFamily="18" charset="0"/>
              </a:rPr>
              <a:t>: </a:t>
            </a:r>
            <a:r>
              <a:rPr lang="pl-PL" sz="1200" dirty="0">
                <a:latin typeface="Century Schoolbook" panose="02040604050505020304" pitchFamily="18" charset="0"/>
              </a:rPr>
              <a:t>http://surl.li/sspct</a:t>
            </a:r>
            <a:endParaRPr lang="ru-RU" sz="1200" dirty="0">
              <a:latin typeface="Century Schoolbook" panose="020406040505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4" y="3585933"/>
            <a:ext cx="1772945" cy="253415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70106" y="6158537"/>
            <a:ext cx="1952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uk-UA" sz="1200" dirty="0" smtClean="0">
                <a:latin typeface="Century Schoolbook" panose="02040604050505020304" pitchFamily="18" charset="0"/>
              </a:rPr>
              <a:t>Конрад </a:t>
            </a:r>
            <a:r>
              <a:rPr lang="uk-UA" sz="1200" dirty="0" err="1" smtClean="0">
                <a:latin typeface="Century Schoolbook" panose="02040604050505020304" pitchFamily="18" charset="0"/>
              </a:rPr>
              <a:t>Гампер</a:t>
            </a:r>
            <a:r>
              <a:rPr lang="uk-UA" sz="1200" spc="-20" dirty="0" smtClean="0">
                <a:solidFill>
                  <a:srgbClr val="000000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: </a:t>
            </a:r>
            <a:r>
              <a:rPr lang="pl-PL" sz="1200" spc="-20" dirty="0">
                <a:solidFill>
                  <a:srgbClr val="000000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https://sosnowiec.luteranie.pl/cmentarz/?p=76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4736" t="4415"/>
          <a:stretch/>
        </p:blipFill>
        <p:spPr>
          <a:xfrm>
            <a:off x="370114" y="244887"/>
            <a:ext cx="3966755" cy="326039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913017" y="1691934"/>
            <a:ext cx="1343531" cy="55399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Старокраматорський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машинобудівний завод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Карты Гугл – Бесплатные иконки: бренды и логотип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29" y="270724"/>
            <a:ext cx="343519" cy="34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58091" y="1416175"/>
            <a:ext cx="1295400" cy="24622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Залізничний вокзал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33" b="100000" l="5263" r="89474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4971" y="1510869"/>
            <a:ext cx="239917" cy="303053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2444929" y="1813922"/>
            <a:ext cx="162644" cy="6116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65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"/>
          <p:cNvSpPr txBox="1">
            <a:spLocks/>
          </p:cNvSpPr>
          <p:nvPr/>
        </p:nvSpPr>
        <p:spPr>
          <a:xfrm>
            <a:off x="4519746" y="130629"/>
            <a:ext cx="7276013" cy="4572000"/>
          </a:xfrm>
          <a:prstGeom prst="rect">
            <a:avLst/>
          </a:prstGeom>
        </p:spPr>
        <p:txBody>
          <a:bodyPr rtlCol="0"/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>
                  <a:lumMod val="75000"/>
                </a:schemeClr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lumMod val="60000"/>
                  <a:lumOff val="4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>
                  <a:lumMod val="75000"/>
                </a:schemeClr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lumMod val="75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6030" indent="-285750" algn="l" rtl="0" eaLnBrk="1" latinLnBrk="0" hangingPunct="1">
              <a:spcBef>
                <a:spcPts val="370"/>
              </a:spcBef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смерті К.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Гампера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правління Краматорського механічного заводу знаходилося у Варшаві (із 1902 р.). Головою правління був Ернест фон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Борзінг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самому заводі службовці та інженери були також іноземного (польського, чеського) походження. Зокрема, видатний інженер-будівельник доменних печей                            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uk-UA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Курако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якого в радянській історіографії подавали як талановитого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вихідця з народу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оходив із польського шляхетського роду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73]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1902 р.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Курако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ремонтував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домну за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запрошенням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директора-розпорядника Краматорського механічного заводу П.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Томаса.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став начальником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доменного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цеху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побудував доменну піч власної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конструкції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 скіповим (саморозвантажувальним) підйомником для шихти – суміші залізної руди, коксу та вапняку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 с.102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 газетних публікацій (правопис джерела збережений): «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Торг-</a:t>
            </a:r>
            <a:r>
              <a:rPr lang="uk-UA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Газета повідомляє, що нові </a:t>
            </a:r>
            <a:r>
              <a:rPr lang="uk-UA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сталеплавний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прокатний цехи, збудовані на краматорські </a:t>
            </a:r>
            <a:r>
              <a:rPr lang="uk-UA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металургичнім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заводі в Харківщині, почнуть працювати в першій половині </a:t>
            </a:r>
            <a:r>
              <a:rPr lang="uk-UA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се 6 то цими днями. </a:t>
            </a:r>
            <a:r>
              <a:rPr lang="uk-UA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Синдікат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«Продамета» </a:t>
            </a:r>
            <a:r>
              <a:rPr lang="uk-UA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приняв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 до себе в спілку й призначив йому виробляти 1.750.000 пудів сортового заліза й 300.000 пудів балок, що дає </a:t>
            </a:r>
            <a:r>
              <a:rPr lang="uk-UA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½ % усієї продукції цих сортів металу на </a:t>
            </a:r>
            <a:r>
              <a:rPr lang="uk-UA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Вкрайні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b="5089"/>
          <a:stretch/>
        </p:blipFill>
        <p:spPr>
          <a:xfrm>
            <a:off x="313507" y="208818"/>
            <a:ext cx="4138583" cy="230578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05928" y="2608729"/>
            <a:ext cx="394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Станція Краматорська. Вид на Краматорський механічний завод, початок ХХ ст. </a:t>
            </a:r>
          </a:p>
          <a:p>
            <a:pPr algn="ctr"/>
            <a:r>
              <a:rPr lang="pl-PL" sz="1200" dirty="0" smtClean="0">
                <a:latin typeface="Century Schoolbook" panose="02040604050505020304" pitchFamily="18" charset="0"/>
              </a:rPr>
              <a:t>http</a:t>
            </a:r>
            <a:r>
              <a:rPr lang="pl-PL" sz="1200" dirty="0">
                <a:latin typeface="Century Schoolbook" panose="02040604050505020304" pitchFamily="18" charset="0"/>
              </a:rPr>
              <a:t>://surl.li/ssawf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11836"/>
          <a:stretch/>
        </p:blipFill>
        <p:spPr>
          <a:xfrm>
            <a:off x="313508" y="3349190"/>
            <a:ext cx="1985940" cy="2403392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Прямоугольник 11"/>
          <p:cNvSpPr/>
          <p:nvPr/>
        </p:nvSpPr>
        <p:spPr>
          <a:xfrm>
            <a:off x="313507" y="5846712"/>
            <a:ext cx="1985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Михайло Костянтинович </a:t>
            </a:r>
            <a:r>
              <a:rPr lang="uk-UA" sz="1200" dirty="0" err="1" smtClean="0">
                <a:latin typeface="Century Schoolbook" panose="02040604050505020304" pitchFamily="18" charset="0"/>
              </a:rPr>
              <a:t>Курако</a:t>
            </a:r>
            <a:r>
              <a:rPr lang="uk-UA" sz="1200" dirty="0" smtClean="0">
                <a:latin typeface="Century Schoolbook" panose="02040604050505020304" pitchFamily="18" charset="0"/>
              </a:rPr>
              <a:t> </a:t>
            </a:r>
            <a:r>
              <a:rPr lang="en-US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 с. 101</a:t>
            </a:r>
            <a:r>
              <a:rPr lang="en-US" sz="1200" spc="-2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]/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undefine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3900" r="3580" b="2007"/>
          <a:stretch/>
        </p:blipFill>
        <p:spPr bwMode="auto">
          <a:xfrm>
            <a:off x="2514398" y="3410458"/>
            <a:ext cx="1790398" cy="2552269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82798" y="6118125"/>
            <a:ext cx="1985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Скіповий підйомник</a:t>
            </a:r>
            <a:endParaRPr lang="uk-UA" sz="12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8513638">
            <a:off x="2563528" y="4501352"/>
            <a:ext cx="483062" cy="448859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58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599" y="215514"/>
            <a:ext cx="4035024" cy="22225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Picture 4" descr="Карты Гугл – Бесплатные иконки: бренды и логотип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69" y="1825203"/>
            <a:ext cx="343519" cy="34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33" b="100000" l="5263" r="89474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7748" y="157285"/>
            <a:ext cx="209223" cy="264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362" y="2108861"/>
            <a:ext cx="1295400" cy="24622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Лютеранська кірха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99" y="2546861"/>
            <a:ext cx="4008389" cy="222143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22511" y="4877141"/>
            <a:ext cx="446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Лютеранська кірха, початок ХХ ст. </a:t>
            </a:r>
            <a:r>
              <a:rPr lang="en-US" sz="1200" dirty="0" smtClean="0">
                <a:latin typeface="Century Schoolbook" panose="02040604050505020304" pitchFamily="18" charset="0"/>
              </a:rPr>
              <a:t>[</a:t>
            </a:r>
            <a:r>
              <a:rPr lang="uk-UA" sz="1200" dirty="0" smtClean="0">
                <a:latin typeface="Century Schoolbook" panose="02040604050505020304" pitchFamily="18" charset="0"/>
              </a:rPr>
              <a:t>7</a:t>
            </a:r>
            <a:r>
              <a:rPr lang="en-US" sz="1200" dirty="0" smtClean="0">
                <a:latin typeface="Century Schoolbook" panose="02040604050505020304" pitchFamily="18" charset="0"/>
              </a:rPr>
              <a:t>]</a:t>
            </a:r>
            <a:endParaRPr lang="pl-PL" sz="1200" dirty="0">
              <a:latin typeface="Century Schoolbook" panose="02040604050505020304" pitchFamily="18" charset="0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4723994" y="137668"/>
            <a:ext cx="7150143" cy="4572000"/>
          </a:xfrm>
          <a:prstGeom prst="rect">
            <a:avLst/>
          </a:prstGeom>
        </p:spPr>
        <p:txBody>
          <a:bodyPr rtlCol="0"/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>
                  <a:lumMod val="75000"/>
                </a:schemeClr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lumMod val="60000"/>
                  <a:lumOff val="4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>
                  <a:lumMod val="75000"/>
                </a:schemeClr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lumMod val="75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6030" indent="-285750" algn="l" rtl="0" eaLnBrk="1" latinLnBrk="0" hangingPunct="1">
              <a:spcBef>
                <a:spcPts val="370"/>
              </a:spcBef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 робітників Краматорського механічного заводу також було багато іноземців – поляків і чехів за національністю. Історик-краєзнавець С.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Татаринов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писав, що з 1897 р. у ливарному цеху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працювали польські столяри-модельники та ливарник. У відомостях про оплату праці наводяться прізвища: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Вітолик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Гагалик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Казибудський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Марцинківський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14, с. 73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іноземних працівників у селищі біля станції Краматорська та Краматорського механічного заводу були збудовані костьол і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лютеранська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кірха.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Одноповерхова будівля лютеранської кірхи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зберіглася до наших часів (вул. Тріумфальна, 11). Однак з 1923 р. вона використовувалася не за призначенням, була неодноразово перебудована. Сьогодні у будівлі знаходиться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Краматорська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філія закладу ОГ «Донецька обласна АШ ВСА». </a:t>
            </a:r>
          </a:p>
          <a:p>
            <a:pPr marL="0" indent="0" algn="just"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перебудов було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закладено вікно (1), яке зазвичай розміщується за вівтарем у лютеранських культових спорудах. Проте на фасаді вівтарної частини зберіглися елементи декору: пілястри (пласкі вертикальні виступи) з капітелями доричного архітектурного ордера (2); ліпнина (3), яка  імітує доричний фриз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чергуванням плит, витягнутих по горизонталі (метопи) і вертикалі (тригліфи).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1046" y="4457924"/>
            <a:ext cx="2358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9182" y="4445832"/>
            <a:ext cx="2358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9042" y="3383854"/>
            <a:ext cx="2358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4652" r="51454"/>
          <a:stretch/>
        </p:blipFill>
        <p:spPr>
          <a:xfrm>
            <a:off x="2661807" y="5329646"/>
            <a:ext cx="1727314" cy="9927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869" y="5329646"/>
            <a:ext cx="1738313" cy="8953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0800" y="6296295"/>
            <a:ext cx="232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Капітель доричного ордеру </a:t>
            </a:r>
            <a:r>
              <a:rPr lang="en-US" sz="1200" dirty="0" smtClean="0">
                <a:latin typeface="Century Schoolbook" panose="02040604050505020304" pitchFamily="18" charset="0"/>
              </a:rPr>
              <a:t>[</a:t>
            </a:r>
            <a:r>
              <a:rPr lang="uk-UA" sz="1200" dirty="0" smtClean="0">
                <a:latin typeface="Century Schoolbook" panose="02040604050505020304" pitchFamily="18" charset="0"/>
              </a:rPr>
              <a:t>8, с. 185</a:t>
            </a:r>
            <a:r>
              <a:rPr lang="en-US" sz="1200" dirty="0" smtClean="0">
                <a:latin typeface="Century Schoolbook" panose="02040604050505020304" pitchFamily="18" charset="0"/>
              </a:rPr>
              <a:t>]</a:t>
            </a:r>
            <a:endParaRPr lang="pl-PL" sz="1200" dirty="0">
              <a:latin typeface="Century Schoolbook" panose="020406040505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81293" y="6409762"/>
            <a:ext cx="2322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Фриз доричного ордеру</a:t>
            </a:r>
            <a:endParaRPr lang="pl-PL" sz="1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4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logger.googleusercontent.com/img/b/R29vZ2xl/AVvXsEgrIvEnsZzH9nWsm85k7OQAqQOfLXNlT7LgsQpPx7E37qhnqLeq8ILTRyHZbiEzBTaBaVSls7csxXfOmo1d9mXSvKrCFdFKYkE5jvEMA_yZwkQtcZGOCqNKIsSLO2rVh9tIXmJxbRAbB425/s580/trip-impressions-ukraine-kramatorsk-arhitektura-P1250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6" y="2857908"/>
            <a:ext cx="5599884" cy="376544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276" y="261258"/>
            <a:ext cx="5599884" cy="250521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33" b="100000" l="5263" r="89474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256" y="169819"/>
            <a:ext cx="250495" cy="316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276" y="2304805"/>
            <a:ext cx="1295400" cy="24622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Вілла </a:t>
            </a:r>
            <a:r>
              <a:rPr lang="uk-UA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Протце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Карты Гугл – Бесплатные иконки: бренды и логотип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51" y="2379266"/>
            <a:ext cx="343519" cy="34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4161" y="6346349"/>
            <a:ext cx="360959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Century Schoolbook" panose="02040604050505020304" pitchFamily="18" charset="0"/>
              </a:rPr>
              <a:t>Вілла </a:t>
            </a:r>
            <a:r>
              <a:rPr lang="uk-UA" sz="1200" dirty="0" err="1" smtClean="0">
                <a:latin typeface="Century Schoolbook" panose="02040604050505020304" pitchFamily="18" charset="0"/>
              </a:rPr>
              <a:t>Протце</a:t>
            </a:r>
            <a:r>
              <a:rPr lang="uk-UA" sz="1200" dirty="0" smtClean="0">
                <a:latin typeface="Century Schoolbook" panose="02040604050505020304" pitchFamily="18" charset="0"/>
              </a:rPr>
              <a:t>, початок ХХ ст. </a:t>
            </a:r>
            <a:r>
              <a:rPr lang="en-US" sz="1200" dirty="0" smtClean="0">
                <a:latin typeface="Century Schoolbook" panose="02040604050505020304" pitchFamily="18" charset="0"/>
              </a:rPr>
              <a:t>[</a:t>
            </a:r>
            <a:r>
              <a:rPr lang="uk-UA" sz="1200" dirty="0" smtClean="0">
                <a:latin typeface="Century Schoolbook" panose="02040604050505020304" pitchFamily="18" charset="0"/>
              </a:rPr>
              <a:t>7</a:t>
            </a:r>
            <a:r>
              <a:rPr lang="en-US" sz="1200" dirty="0" smtClean="0">
                <a:latin typeface="Century Schoolbook" panose="02040604050505020304" pitchFamily="18" charset="0"/>
              </a:rPr>
              <a:t>]</a:t>
            </a:r>
            <a:endParaRPr lang="pl-PL" sz="1200" dirty="0">
              <a:latin typeface="Century Schoolbook" panose="02040604050505020304" pitchFamily="18" charset="0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5915345" y="143694"/>
            <a:ext cx="6024106" cy="4572000"/>
          </a:xfrm>
          <a:prstGeom prst="rect">
            <a:avLst/>
          </a:prstGeom>
        </p:spPr>
        <p:txBody>
          <a:bodyPr rtlCol="0"/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>
                  <a:lumMod val="75000"/>
                </a:schemeClr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>
                  <a:lumMod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lumMod val="60000"/>
                  <a:lumOff val="4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>
                  <a:lumMod val="75000"/>
                </a:schemeClr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lumMod val="75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6030" indent="-285750" algn="l" rtl="0" eaLnBrk="1" latinLnBrk="0" hangingPunct="1">
              <a:spcBef>
                <a:spcPts val="370"/>
              </a:spcBef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Ймовірно, саме в лютеранській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кірхі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вул.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Тріумфальній у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1908 р. охрестив свого сина комерційний директор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Металургійного Товариства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Краматорська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Еміль </a:t>
            </a:r>
            <a:r>
              <a:rPr lang="uk-UA" sz="2000" b="1" spc="-2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Протце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Історик-краєзнавець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В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Іванов знайшов у Державному архіві Харківської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справу, за якою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хрещення дитини в лютеранську </a:t>
            </a:r>
            <a:r>
              <a:rPr lang="uk-UA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віру Е. </a:t>
            </a:r>
            <a:r>
              <a:rPr lang="uk-UA" sz="20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Протце</a:t>
            </a:r>
            <a:r>
              <a:rPr lang="uk-UA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був засуджений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 діб позбавлення волі </a:t>
            </a:r>
            <a:r>
              <a:rPr lang="en-US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с. 72</a:t>
            </a:r>
            <a:r>
              <a:rPr lang="en-US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Будинок, в якому жив Е.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Протце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(так звана </a:t>
            </a:r>
            <a:r>
              <a:rPr lang="uk-UA" sz="20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вілла </a:t>
            </a:r>
            <a:r>
              <a:rPr lang="uk-UA" sz="2000" b="1" spc="-2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Протце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знаходиться поблизу від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кірхи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вулиці Клубна, 2. Він є пам’яткою архітектури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неоготичного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стилю. Відповідно до класифікації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неоготичних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проявів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житлових спорудах початку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 ст., яку запропонувала Ю. Івашко,  вілла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Протце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відноситься до раціоналістичної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неоготики</a:t>
            </a:r>
            <a:r>
              <a:rPr lang="uk-UA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 стриманими декоративними рішеннями фасадів </a:t>
            </a:r>
            <a:r>
              <a:rPr lang="en-US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249]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вілли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Протце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 – готичне завершення будинку.</a:t>
            </a:r>
          </a:p>
          <a:p>
            <a:pPr marL="0" indent="0" algn="just">
              <a:buNone/>
            </a:pP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Документи, знайдені В. Івановим, свідчать, що Еміль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Протце</a:t>
            </a:r>
            <a:r>
              <a:rPr lang="uk-UA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(1872 - …), уродженець німецького м.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Пейтц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 мав нерухомого майна. Тобто власником вілли </a:t>
            </a:r>
            <a:r>
              <a:rPr lang="uk-UA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Протце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був Краматорський механічний завод </a:t>
            </a:r>
            <a:r>
              <a:rPr lang="en-US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с</a:t>
            </a:r>
            <a:r>
              <a:rPr lang="uk-UA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72</a:t>
            </a:r>
            <a:r>
              <a:rPr lang="en-US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uk-UA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3376818">
            <a:off x="4560802" y="3252650"/>
            <a:ext cx="457201" cy="54864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98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езентация бизнес-плана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627881_TF03460662" id="{601F1448-F95A-4E9D-BB5F-02494BE5E87A}" vid="{6B7377A5-069E-441C-A7D5-E302F308678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бизнес-плана</Template>
  <TotalTime>2858</TotalTime>
  <Words>3384</Words>
  <Application>Microsoft Office PowerPoint</Application>
  <PresentationFormat>Широкоэкранный</PresentationFormat>
  <Paragraphs>120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</vt:lpstr>
      <vt:lpstr>Century Schoolbook</vt:lpstr>
      <vt:lpstr>Times New Roman</vt:lpstr>
      <vt:lpstr>Wingdings 2</vt:lpstr>
      <vt:lpstr>Презентация бизнес-плана</vt:lpstr>
      <vt:lpstr>Старе місто – історичний центр Краматорська: подорож у просторі та часі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компании</dc:title>
  <dc:creator>User</dc:creator>
  <cp:lastModifiedBy>User</cp:lastModifiedBy>
  <cp:revision>109</cp:revision>
  <dcterms:created xsi:type="dcterms:W3CDTF">2024-04-18T02:10:34Z</dcterms:created>
  <dcterms:modified xsi:type="dcterms:W3CDTF">2024-04-20T16:04:37Z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