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65" r:id="rId1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102" y="9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B94806-14C6-4FB3-8319-38F669D403F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D4F7A79-9C4E-446A-83FF-BE0697217A4B}">
      <dgm:prSet/>
      <dgm:spPr/>
      <dgm:t>
        <a:bodyPr/>
        <a:lstStyle/>
        <a:p>
          <a:r>
            <a:rPr lang="uk-UA" b="1" dirty="0"/>
            <a:t>Предмет дослідження: </a:t>
          </a:r>
          <a:r>
            <a:rPr lang="uk-UA" dirty="0"/>
            <a:t>розвиток земської медицини на </a:t>
          </a:r>
          <a:r>
            <a:rPr lang="uk-UA" dirty="0" err="1"/>
            <a:t>Олександрійщині</a:t>
          </a:r>
          <a:endParaRPr lang="en-US" dirty="0"/>
        </a:p>
      </dgm:t>
    </dgm:pt>
    <dgm:pt modelId="{F294F117-0296-40AB-84F1-FDF528D0F77D}" type="parTrans" cxnId="{971BAB88-7283-48ED-8D38-2D52509D2290}">
      <dgm:prSet/>
      <dgm:spPr/>
      <dgm:t>
        <a:bodyPr/>
        <a:lstStyle/>
        <a:p>
          <a:endParaRPr lang="en-US"/>
        </a:p>
      </dgm:t>
    </dgm:pt>
    <dgm:pt modelId="{0CB53953-450B-4D99-A678-E051E584A4FE}" type="sibTrans" cxnId="{971BAB88-7283-48ED-8D38-2D52509D2290}">
      <dgm:prSet/>
      <dgm:spPr/>
      <dgm:t>
        <a:bodyPr/>
        <a:lstStyle/>
        <a:p>
          <a:endParaRPr lang="en-US"/>
        </a:p>
      </dgm:t>
    </dgm:pt>
    <dgm:pt modelId="{FFA8EDFD-3FC1-46F1-8CFF-1EE7E552AC7D}">
      <dgm:prSet/>
      <dgm:spPr/>
      <dgm:t>
        <a:bodyPr/>
        <a:lstStyle/>
        <a:p>
          <a:r>
            <a:rPr lang="uk-UA" b="1" dirty="0"/>
            <a:t>Об’єкт:</a:t>
          </a:r>
          <a:r>
            <a:rPr lang="uk-UA" dirty="0"/>
            <a:t> будівлі, що належали земській медицині </a:t>
          </a:r>
          <a:r>
            <a:rPr lang="uk-UA" dirty="0" err="1"/>
            <a:t>Олександрійщини</a:t>
          </a:r>
          <a:r>
            <a:rPr lang="uk-UA" dirty="0"/>
            <a:t>; ключові постаті.</a:t>
          </a:r>
          <a:endParaRPr lang="en-US" dirty="0"/>
        </a:p>
      </dgm:t>
    </dgm:pt>
    <dgm:pt modelId="{B98F3774-DF1A-4B29-8B32-798C4E7B61EC}" type="parTrans" cxnId="{C0D6B973-6779-4D90-A730-0F582324440C}">
      <dgm:prSet/>
      <dgm:spPr/>
      <dgm:t>
        <a:bodyPr/>
        <a:lstStyle/>
        <a:p>
          <a:endParaRPr lang="en-US"/>
        </a:p>
      </dgm:t>
    </dgm:pt>
    <dgm:pt modelId="{811AC118-B397-47B0-A387-D4BFF15F15F1}" type="sibTrans" cxnId="{C0D6B973-6779-4D90-A730-0F582324440C}">
      <dgm:prSet/>
      <dgm:spPr/>
      <dgm:t>
        <a:bodyPr/>
        <a:lstStyle/>
        <a:p>
          <a:endParaRPr lang="en-US"/>
        </a:p>
      </dgm:t>
    </dgm:pt>
    <dgm:pt modelId="{B43AAA81-0360-490C-9A76-693A3073B072}">
      <dgm:prSet/>
      <dgm:spPr/>
      <dgm:t>
        <a:bodyPr/>
        <a:lstStyle/>
        <a:p>
          <a:r>
            <a:rPr lang="uk-UA" b="1" dirty="0"/>
            <a:t>Мета: </a:t>
          </a:r>
          <a:r>
            <a:rPr lang="uk-UA" b="0" dirty="0"/>
            <a:t>створити екскурсійний маршрут, що буде цікавим та пізнавальним.</a:t>
          </a:r>
          <a:endParaRPr lang="en-US" b="0" dirty="0"/>
        </a:p>
      </dgm:t>
    </dgm:pt>
    <dgm:pt modelId="{3E7BEFA6-E7BA-4987-AD06-7FB8B8F750A1}" type="parTrans" cxnId="{849A2EFB-B45D-4AE9-A1C5-B84E7D0F882A}">
      <dgm:prSet/>
      <dgm:spPr/>
      <dgm:t>
        <a:bodyPr/>
        <a:lstStyle/>
        <a:p>
          <a:endParaRPr lang="en-US"/>
        </a:p>
      </dgm:t>
    </dgm:pt>
    <dgm:pt modelId="{4EE38EBF-AACC-4390-AF9C-F2CB696EF4EF}" type="sibTrans" cxnId="{849A2EFB-B45D-4AE9-A1C5-B84E7D0F882A}">
      <dgm:prSet/>
      <dgm:spPr/>
      <dgm:t>
        <a:bodyPr/>
        <a:lstStyle/>
        <a:p>
          <a:endParaRPr lang="en-US"/>
        </a:p>
      </dgm:t>
    </dgm:pt>
    <dgm:pt modelId="{99BA7650-3D96-4C5D-8D44-14CB09ACF700}">
      <dgm:prSet/>
      <dgm:spPr/>
      <dgm:t>
        <a:bodyPr/>
        <a:lstStyle/>
        <a:p>
          <a:endParaRPr lang="en-US" b="0" dirty="0"/>
        </a:p>
      </dgm:t>
    </dgm:pt>
    <dgm:pt modelId="{732BD56F-2575-4712-9587-38FB4BD28846}" type="parTrans" cxnId="{433FD158-7DC6-4362-9363-43BB7411A9F1}">
      <dgm:prSet/>
      <dgm:spPr/>
      <dgm:t>
        <a:bodyPr/>
        <a:lstStyle/>
        <a:p>
          <a:endParaRPr lang="en-US"/>
        </a:p>
      </dgm:t>
    </dgm:pt>
    <dgm:pt modelId="{647C798C-8CA7-42D6-B93C-92F5BEA43900}" type="sibTrans" cxnId="{433FD158-7DC6-4362-9363-43BB7411A9F1}">
      <dgm:prSet/>
      <dgm:spPr/>
      <dgm:t>
        <a:bodyPr/>
        <a:lstStyle/>
        <a:p>
          <a:endParaRPr lang="en-US"/>
        </a:p>
      </dgm:t>
    </dgm:pt>
    <dgm:pt modelId="{4ABA539C-B14C-47E1-B768-78BE2CF63A5F}">
      <dgm:prSet/>
      <dgm:spPr/>
      <dgm:t>
        <a:bodyPr/>
        <a:lstStyle/>
        <a:p>
          <a:r>
            <a:rPr lang="uk-UA" b="1" dirty="0"/>
            <a:t>Практичне значення: </a:t>
          </a:r>
          <a:r>
            <a:rPr lang="uk-UA" dirty="0"/>
            <a:t>розроблено екскурсійний маршрут «Земська медицина </a:t>
          </a:r>
          <a:r>
            <a:rPr lang="uk-UA" dirty="0" err="1"/>
            <a:t>Олександрійщини</a:t>
          </a:r>
          <a:r>
            <a:rPr lang="uk-UA" dirty="0"/>
            <a:t>»</a:t>
          </a:r>
          <a:endParaRPr lang="en-US" dirty="0"/>
        </a:p>
      </dgm:t>
    </dgm:pt>
    <dgm:pt modelId="{5F8EBE37-DB7E-4DE6-9A4A-D2DEA64EC9C5}" type="parTrans" cxnId="{9E1C3676-D258-43DD-A32B-4C10F6594E9A}">
      <dgm:prSet/>
      <dgm:spPr/>
      <dgm:t>
        <a:bodyPr/>
        <a:lstStyle/>
        <a:p>
          <a:endParaRPr lang="en-US"/>
        </a:p>
      </dgm:t>
    </dgm:pt>
    <dgm:pt modelId="{D013C5CF-0379-406E-B515-74D5506B25AF}" type="sibTrans" cxnId="{9E1C3676-D258-43DD-A32B-4C10F6594E9A}">
      <dgm:prSet/>
      <dgm:spPr/>
      <dgm:t>
        <a:bodyPr/>
        <a:lstStyle/>
        <a:p>
          <a:endParaRPr lang="en-US"/>
        </a:p>
      </dgm:t>
    </dgm:pt>
    <dgm:pt modelId="{2E861C78-1ADC-47E7-8DCC-28D571134212}" type="pres">
      <dgm:prSet presAssocID="{EEB94806-14C6-4FB3-8319-38F669D403FC}" presName="vert0" presStyleCnt="0">
        <dgm:presLayoutVars>
          <dgm:dir/>
          <dgm:animOne val="branch"/>
          <dgm:animLvl val="lvl"/>
        </dgm:presLayoutVars>
      </dgm:prSet>
      <dgm:spPr/>
    </dgm:pt>
    <dgm:pt modelId="{D330B428-72FF-49A5-B1FE-E8A568211599}" type="pres">
      <dgm:prSet presAssocID="{ED4F7A79-9C4E-446A-83FF-BE0697217A4B}" presName="thickLine" presStyleLbl="alignNode1" presStyleIdx="0" presStyleCnt="5"/>
      <dgm:spPr/>
    </dgm:pt>
    <dgm:pt modelId="{E7B1B3E6-AE8E-4739-999E-81416E188D50}" type="pres">
      <dgm:prSet presAssocID="{ED4F7A79-9C4E-446A-83FF-BE0697217A4B}" presName="horz1" presStyleCnt="0"/>
      <dgm:spPr/>
    </dgm:pt>
    <dgm:pt modelId="{2ACFF597-FB0B-4751-BBD0-67A4055C6DF8}" type="pres">
      <dgm:prSet presAssocID="{ED4F7A79-9C4E-446A-83FF-BE0697217A4B}" presName="tx1" presStyleLbl="revTx" presStyleIdx="0" presStyleCnt="5"/>
      <dgm:spPr/>
    </dgm:pt>
    <dgm:pt modelId="{20CECAB6-9AFB-42D2-966C-EDF510CC0D5E}" type="pres">
      <dgm:prSet presAssocID="{ED4F7A79-9C4E-446A-83FF-BE0697217A4B}" presName="vert1" presStyleCnt="0"/>
      <dgm:spPr/>
    </dgm:pt>
    <dgm:pt modelId="{85DE434A-60AF-4852-B70A-DD5D9DF91293}" type="pres">
      <dgm:prSet presAssocID="{FFA8EDFD-3FC1-46F1-8CFF-1EE7E552AC7D}" presName="thickLine" presStyleLbl="alignNode1" presStyleIdx="1" presStyleCnt="5"/>
      <dgm:spPr/>
    </dgm:pt>
    <dgm:pt modelId="{7C0AECD0-59A2-47AF-9253-044F0C7084DD}" type="pres">
      <dgm:prSet presAssocID="{FFA8EDFD-3FC1-46F1-8CFF-1EE7E552AC7D}" presName="horz1" presStyleCnt="0"/>
      <dgm:spPr/>
    </dgm:pt>
    <dgm:pt modelId="{B464D888-7053-4116-97EF-B09F18F0A2FE}" type="pres">
      <dgm:prSet presAssocID="{FFA8EDFD-3FC1-46F1-8CFF-1EE7E552AC7D}" presName="tx1" presStyleLbl="revTx" presStyleIdx="1" presStyleCnt="5"/>
      <dgm:spPr/>
    </dgm:pt>
    <dgm:pt modelId="{BD2646DC-7000-4F36-8904-7A1F4725C03A}" type="pres">
      <dgm:prSet presAssocID="{FFA8EDFD-3FC1-46F1-8CFF-1EE7E552AC7D}" presName="vert1" presStyleCnt="0"/>
      <dgm:spPr/>
    </dgm:pt>
    <dgm:pt modelId="{E3649783-C6F5-4DA1-8F8B-4C0794AD8B4E}" type="pres">
      <dgm:prSet presAssocID="{B43AAA81-0360-490C-9A76-693A3073B072}" presName="thickLine" presStyleLbl="alignNode1" presStyleIdx="2" presStyleCnt="5"/>
      <dgm:spPr/>
    </dgm:pt>
    <dgm:pt modelId="{420EC692-4EF4-4606-8EF0-0C4DCBD88E52}" type="pres">
      <dgm:prSet presAssocID="{B43AAA81-0360-490C-9A76-693A3073B072}" presName="horz1" presStyleCnt="0"/>
      <dgm:spPr/>
    </dgm:pt>
    <dgm:pt modelId="{5988FB7E-5AD7-457C-81AD-916152578D73}" type="pres">
      <dgm:prSet presAssocID="{B43AAA81-0360-490C-9A76-693A3073B072}" presName="tx1" presStyleLbl="revTx" presStyleIdx="2" presStyleCnt="5" custScaleY="127603" custLinFactNeighborX="424" custLinFactNeighborY="51508"/>
      <dgm:spPr/>
    </dgm:pt>
    <dgm:pt modelId="{AAD3E06F-3042-4E82-BB49-3CE7675303C2}" type="pres">
      <dgm:prSet presAssocID="{B43AAA81-0360-490C-9A76-693A3073B072}" presName="vert1" presStyleCnt="0"/>
      <dgm:spPr/>
    </dgm:pt>
    <dgm:pt modelId="{F0411EDB-A4F4-472E-B469-B0FC9F43693B}" type="pres">
      <dgm:prSet presAssocID="{99BA7650-3D96-4C5D-8D44-14CB09ACF700}" presName="thickLine" presStyleLbl="alignNode1" presStyleIdx="3" presStyleCnt="5" custLinFactNeighborY="97903"/>
      <dgm:spPr/>
    </dgm:pt>
    <dgm:pt modelId="{812493AD-92C8-444D-A1BC-072EA92E0ED7}" type="pres">
      <dgm:prSet presAssocID="{99BA7650-3D96-4C5D-8D44-14CB09ACF700}" presName="horz1" presStyleCnt="0"/>
      <dgm:spPr/>
    </dgm:pt>
    <dgm:pt modelId="{324BE58C-E7DE-447A-B125-57215DA6976D}" type="pres">
      <dgm:prSet presAssocID="{99BA7650-3D96-4C5D-8D44-14CB09ACF700}" presName="tx1" presStyleLbl="revTx" presStyleIdx="3" presStyleCnt="5"/>
      <dgm:spPr/>
    </dgm:pt>
    <dgm:pt modelId="{FA086BFA-D43E-400D-ADBA-9DA935257AC5}" type="pres">
      <dgm:prSet presAssocID="{99BA7650-3D96-4C5D-8D44-14CB09ACF700}" presName="vert1" presStyleCnt="0"/>
      <dgm:spPr/>
    </dgm:pt>
    <dgm:pt modelId="{EEBD55CF-1293-4C43-B4A3-90CE504E8C93}" type="pres">
      <dgm:prSet presAssocID="{4ABA539C-B14C-47E1-B768-78BE2CF63A5F}" presName="thickLine" presStyleLbl="alignNode1" presStyleIdx="4" presStyleCnt="5"/>
      <dgm:spPr/>
    </dgm:pt>
    <dgm:pt modelId="{42C61083-3124-46CA-8736-014AB93DDD28}" type="pres">
      <dgm:prSet presAssocID="{4ABA539C-B14C-47E1-B768-78BE2CF63A5F}" presName="horz1" presStyleCnt="0"/>
      <dgm:spPr/>
    </dgm:pt>
    <dgm:pt modelId="{7533C1D6-1FFB-4624-9DD0-AEA943BE591A}" type="pres">
      <dgm:prSet presAssocID="{4ABA539C-B14C-47E1-B768-78BE2CF63A5F}" presName="tx1" presStyleLbl="revTx" presStyleIdx="4" presStyleCnt="5"/>
      <dgm:spPr/>
    </dgm:pt>
    <dgm:pt modelId="{47167E00-9197-4D16-B798-C8F17F872072}" type="pres">
      <dgm:prSet presAssocID="{4ABA539C-B14C-47E1-B768-78BE2CF63A5F}" presName="vert1" presStyleCnt="0"/>
      <dgm:spPr/>
    </dgm:pt>
  </dgm:ptLst>
  <dgm:cxnLst>
    <dgm:cxn modelId="{1DF57C1D-FE35-46E4-945E-9D311A55BDD8}" type="presOf" srcId="{99BA7650-3D96-4C5D-8D44-14CB09ACF700}" destId="{324BE58C-E7DE-447A-B125-57215DA6976D}" srcOrd="0" destOrd="0" presId="urn:microsoft.com/office/officeart/2008/layout/LinedList"/>
    <dgm:cxn modelId="{BA642F28-9FEA-4E7D-A4F5-4DFB87934217}" type="presOf" srcId="{B43AAA81-0360-490C-9A76-693A3073B072}" destId="{5988FB7E-5AD7-457C-81AD-916152578D73}" srcOrd="0" destOrd="0" presId="urn:microsoft.com/office/officeart/2008/layout/LinedList"/>
    <dgm:cxn modelId="{F6827342-32C3-4AD4-817C-FD9A2023AAB0}" type="presOf" srcId="{4ABA539C-B14C-47E1-B768-78BE2CF63A5F}" destId="{7533C1D6-1FFB-4624-9DD0-AEA943BE591A}" srcOrd="0" destOrd="0" presId="urn:microsoft.com/office/officeart/2008/layout/LinedList"/>
    <dgm:cxn modelId="{DFFA6A4C-61E9-47BD-B924-6BC645A29688}" type="presOf" srcId="{EEB94806-14C6-4FB3-8319-38F669D403FC}" destId="{2E861C78-1ADC-47E7-8DCC-28D571134212}" srcOrd="0" destOrd="0" presId="urn:microsoft.com/office/officeart/2008/layout/LinedList"/>
    <dgm:cxn modelId="{C0D6B973-6779-4D90-A730-0F582324440C}" srcId="{EEB94806-14C6-4FB3-8319-38F669D403FC}" destId="{FFA8EDFD-3FC1-46F1-8CFF-1EE7E552AC7D}" srcOrd="1" destOrd="0" parTransId="{B98F3774-DF1A-4B29-8B32-798C4E7B61EC}" sibTransId="{811AC118-B397-47B0-A387-D4BFF15F15F1}"/>
    <dgm:cxn modelId="{9E1C3676-D258-43DD-A32B-4C10F6594E9A}" srcId="{EEB94806-14C6-4FB3-8319-38F669D403FC}" destId="{4ABA539C-B14C-47E1-B768-78BE2CF63A5F}" srcOrd="4" destOrd="0" parTransId="{5F8EBE37-DB7E-4DE6-9A4A-D2DEA64EC9C5}" sibTransId="{D013C5CF-0379-406E-B515-74D5506B25AF}"/>
    <dgm:cxn modelId="{433FD158-7DC6-4362-9363-43BB7411A9F1}" srcId="{EEB94806-14C6-4FB3-8319-38F669D403FC}" destId="{99BA7650-3D96-4C5D-8D44-14CB09ACF700}" srcOrd="3" destOrd="0" parTransId="{732BD56F-2575-4712-9587-38FB4BD28846}" sibTransId="{647C798C-8CA7-42D6-B93C-92F5BEA43900}"/>
    <dgm:cxn modelId="{971BAB88-7283-48ED-8D38-2D52509D2290}" srcId="{EEB94806-14C6-4FB3-8319-38F669D403FC}" destId="{ED4F7A79-9C4E-446A-83FF-BE0697217A4B}" srcOrd="0" destOrd="0" parTransId="{F294F117-0296-40AB-84F1-FDF528D0F77D}" sibTransId="{0CB53953-450B-4D99-A678-E051E584A4FE}"/>
    <dgm:cxn modelId="{09BEBCB7-A6F3-4417-A262-699944B264AD}" type="presOf" srcId="{ED4F7A79-9C4E-446A-83FF-BE0697217A4B}" destId="{2ACFF597-FB0B-4751-BBD0-67A4055C6DF8}" srcOrd="0" destOrd="0" presId="urn:microsoft.com/office/officeart/2008/layout/LinedList"/>
    <dgm:cxn modelId="{06F840D4-8EA9-4B87-9B10-3060F342DECF}" type="presOf" srcId="{FFA8EDFD-3FC1-46F1-8CFF-1EE7E552AC7D}" destId="{B464D888-7053-4116-97EF-B09F18F0A2FE}" srcOrd="0" destOrd="0" presId="urn:microsoft.com/office/officeart/2008/layout/LinedList"/>
    <dgm:cxn modelId="{849A2EFB-B45D-4AE9-A1C5-B84E7D0F882A}" srcId="{EEB94806-14C6-4FB3-8319-38F669D403FC}" destId="{B43AAA81-0360-490C-9A76-693A3073B072}" srcOrd="2" destOrd="0" parTransId="{3E7BEFA6-E7BA-4987-AD06-7FB8B8F750A1}" sibTransId="{4EE38EBF-AACC-4390-AF9C-F2CB696EF4EF}"/>
    <dgm:cxn modelId="{2098AB24-1BF4-4CC6-ACCA-64D11C04D32D}" type="presParOf" srcId="{2E861C78-1ADC-47E7-8DCC-28D571134212}" destId="{D330B428-72FF-49A5-B1FE-E8A568211599}" srcOrd="0" destOrd="0" presId="urn:microsoft.com/office/officeart/2008/layout/LinedList"/>
    <dgm:cxn modelId="{3FBC0CE8-43BD-4987-B496-85341123F8E6}" type="presParOf" srcId="{2E861C78-1ADC-47E7-8DCC-28D571134212}" destId="{E7B1B3E6-AE8E-4739-999E-81416E188D50}" srcOrd="1" destOrd="0" presId="urn:microsoft.com/office/officeart/2008/layout/LinedList"/>
    <dgm:cxn modelId="{374375C7-517A-49BC-80CF-2945B171FD44}" type="presParOf" srcId="{E7B1B3E6-AE8E-4739-999E-81416E188D50}" destId="{2ACFF597-FB0B-4751-BBD0-67A4055C6DF8}" srcOrd="0" destOrd="0" presId="urn:microsoft.com/office/officeart/2008/layout/LinedList"/>
    <dgm:cxn modelId="{BB72F9BA-FD37-4092-A1AB-0D466277DD19}" type="presParOf" srcId="{E7B1B3E6-AE8E-4739-999E-81416E188D50}" destId="{20CECAB6-9AFB-42D2-966C-EDF510CC0D5E}" srcOrd="1" destOrd="0" presId="urn:microsoft.com/office/officeart/2008/layout/LinedList"/>
    <dgm:cxn modelId="{A0B09F79-7411-4797-BA11-AE08051890C7}" type="presParOf" srcId="{2E861C78-1ADC-47E7-8DCC-28D571134212}" destId="{85DE434A-60AF-4852-B70A-DD5D9DF91293}" srcOrd="2" destOrd="0" presId="urn:microsoft.com/office/officeart/2008/layout/LinedList"/>
    <dgm:cxn modelId="{1B9E11C5-73AA-47A1-8E98-AF587B0CC379}" type="presParOf" srcId="{2E861C78-1ADC-47E7-8DCC-28D571134212}" destId="{7C0AECD0-59A2-47AF-9253-044F0C7084DD}" srcOrd="3" destOrd="0" presId="urn:microsoft.com/office/officeart/2008/layout/LinedList"/>
    <dgm:cxn modelId="{980A0B38-5BEF-40E8-A318-B817B2ED0F68}" type="presParOf" srcId="{7C0AECD0-59A2-47AF-9253-044F0C7084DD}" destId="{B464D888-7053-4116-97EF-B09F18F0A2FE}" srcOrd="0" destOrd="0" presId="urn:microsoft.com/office/officeart/2008/layout/LinedList"/>
    <dgm:cxn modelId="{22BD6C57-79C4-4780-9D8B-979DA6AF0C32}" type="presParOf" srcId="{7C0AECD0-59A2-47AF-9253-044F0C7084DD}" destId="{BD2646DC-7000-4F36-8904-7A1F4725C03A}" srcOrd="1" destOrd="0" presId="urn:microsoft.com/office/officeart/2008/layout/LinedList"/>
    <dgm:cxn modelId="{F302D7FA-7656-4562-AC2B-6E1186456EB6}" type="presParOf" srcId="{2E861C78-1ADC-47E7-8DCC-28D571134212}" destId="{E3649783-C6F5-4DA1-8F8B-4C0794AD8B4E}" srcOrd="4" destOrd="0" presId="urn:microsoft.com/office/officeart/2008/layout/LinedList"/>
    <dgm:cxn modelId="{E98CCC52-E751-427D-9D6B-25F6D9C6FD5B}" type="presParOf" srcId="{2E861C78-1ADC-47E7-8DCC-28D571134212}" destId="{420EC692-4EF4-4606-8EF0-0C4DCBD88E52}" srcOrd="5" destOrd="0" presId="urn:microsoft.com/office/officeart/2008/layout/LinedList"/>
    <dgm:cxn modelId="{904362BA-3FC1-4B20-AD4B-0D74ABF02709}" type="presParOf" srcId="{420EC692-4EF4-4606-8EF0-0C4DCBD88E52}" destId="{5988FB7E-5AD7-457C-81AD-916152578D73}" srcOrd="0" destOrd="0" presId="urn:microsoft.com/office/officeart/2008/layout/LinedList"/>
    <dgm:cxn modelId="{3C4022D7-481A-4468-A443-FBE6E24E7CEE}" type="presParOf" srcId="{420EC692-4EF4-4606-8EF0-0C4DCBD88E52}" destId="{AAD3E06F-3042-4E82-BB49-3CE7675303C2}" srcOrd="1" destOrd="0" presId="urn:microsoft.com/office/officeart/2008/layout/LinedList"/>
    <dgm:cxn modelId="{5FD2653A-CF87-4D27-A370-FAE6C3E29E65}" type="presParOf" srcId="{2E861C78-1ADC-47E7-8DCC-28D571134212}" destId="{F0411EDB-A4F4-472E-B469-B0FC9F43693B}" srcOrd="6" destOrd="0" presId="urn:microsoft.com/office/officeart/2008/layout/LinedList"/>
    <dgm:cxn modelId="{A80D77A0-28AB-40A6-BFCE-E1C6C6924722}" type="presParOf" srcId="{2E861C78-1ADC-47E7-8DCC-28D571134212}" destId="{812493AD-92C8-444D-A1BC-072EA92E0ED7}" srcOrd="7" destOrd="0" presId="urn:microsoft.com/office/officeart/2008/layout/LinedList"/>
    <dgm:cxn modelId="{987C7303-99BC-49F1-B8EE-105EA8AAF255}" type="presParOf" srcId="{812493AD-92C8-444D-A1BC-072EA92E0ED7}" destId="{324BE58C-E7DE-447A-B125-57215DA6976D}" srcOrd="0" destOrd="0" presId="urn:microsoft.com/office/officeart/2008/layout/LinedList"/>
    <dgm:cxn modelId="{F7322BEE-CB32-42B8-B4E1-4AEB9DA15F14}" type="presParOf" srcId="{812493AD-92C8-444D-A1BC-072EA92E0ED7}" destId="{FA086BFA-D43E-400D-ADBA-9DA935257AC5}" srcOrd="1" destOrd="0" presId="urn:microsoft.com/office/officeart/2008/layout/LinedList"/>
    <dgm:cxn modelId="{48E2AC95-CE2C-4DD5-8DD1-B0A4E123ACC6}" type="presParOf" srcId="{2E861C78-1ADC-47E7-8DCC-28D571134212}" destId="{EEBD55CF-1293-4C43-B4A3-90CE504E8C93}" srcOrd="8" destOrd="0" presId="urn:microsoft.com/office/officeart/2008/layout/LinedList"/>
    <dgm:cxn modelId="{82326A91-B91F-4D4B-8300-37ED64E0717E}" type="presParOf" srcId="{2E861C78-1ADC-47E7-8DCC-28D571134212}" destId="{42C61083-3124-46CA-8736-014AB93DDD28}" srcOrd="9" destOrd="0" presId="urn:microsoft.com/office/officeart/2008/layout/LinedList"/>
    <dgm:cxn modelId="{BE9AF50B-5526-44F7-8480-1A3A3936F0E2}" type="presParOf" srcId="{42C61083-3124-46CA-8736-014AB93DDD28}" destId="{7533C1D6-1FFB-4624-9DD0-AEA943BE591A}" srcOrd="0" destOrd="0" presId="urn:microsoft.com/office/officeart/2008/layout/LinedList"/>
    <dgm:cxn modelId="{5D9D3199-E37C-4BD4-9CDA-2B542A9E3888}" type="presParOf" srcId="{42C61083-3124-46CA-8736-014AB93DDD28}" destId="{47167E00-9197-4D16-B798-C8F17F87207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1B6F8B-467E-4C28-B602-3D90107817FF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DC1A496-193C-4884-AE47-E176166DDE0B}">
      <dgm:prSet/>
      <dgm:spPr/>
      <dgm:t>
        <a:bodyPr/>
        <a:lstStyle/>
        <a:p>
          <a:r>
            <a:rPr lang="uk-UA"/>
            <a:t>З’ясувати особливості розвитку земської медицини в м. Олександрія та смт Нова Прага.</a:t>
          </a:r>
          <a:endParaRPr lang="en-US"/>
        </a:p>
      </dgm:t>
    </dgm:pt>
    <dgm:pt modelId="{86102801-256B-4959-972F-E5C29CBE96DD}" type="parTrans" cxnId="{60B028BF-B984-4BC3-ADE8-BC493902F37A}">
      <dgm:prSet/>
      <dgm:spPr/>
      <dgm:t>
        <a:bodyPr/>
        <a:lstStyle/>
        <a:p>
          <a:endParaRPr lang="en-US"/>
        </a:p>
      </dgm:t>
    </dgm:pt>
    <dgm:pt modelId="{27664093-949B-4EFE-9518-B5AFA9809828}" type="sibTrans" cxnId="{60B028BF-B984-4BC3-ADE8-BC493902F37A}">
      <dgm:prSet/>
      <dgm:spPr/>
      <dgm:t>
        <a:bodyPr/>
        <a:lstStyle/>
        <a:p>
          <a:endParaRPr lang="en-US"/>
        </a:p>
      </dgm:t>
    </dgm:pt>
    <dgm:pt modelId="{0B522048-6E50-4EA4-9D55-7A961913C684}">
      <dgm:prSet/>
      <dgm:spPr/>
      <dgm:t>
        <a:bodyPr/>
        <a:lstStyle/>
        <a:p>
          <a:r>
            <a:rPr lang="uk-UA"/>
            <a:t>Вивчити архівні документи з даної теми.</a:t>
          </a:r>
          <a:endParaRPr lang="en-US"/>
        </a:p>
      </dgm:t>
    </dgm:pt>
    <dgm:pt modelId="{B66219B4-A494-4167-B51C-90AF4BCBAE22}" type="parTrans" cxnId="{A4045CE5-BCA0-461D-A9F2-B9D925CFA83D}">
      <dgm:prSet/>
      <dgm:spPr/>
      <dgm:t>
        <a:bodyPr/>
        <a:lstStyle/>
        <a:p>
          <a:endParaRPr lang="en-US"/>
        </a:p>
      </dgm:t>
    </dgm:pt>
    <dgm:pt modelId="{8ABDB051-85E8-4A80-9E34-E9AC98737844}" type="sibTrans" cxnId="{A4045CE5-BCA0-461D-A9F2-B9D925CFA83D}">
      <dgm:prSet/>
      <dgm:spPr/>
      <dgm:t>
        <a:bodyPr/>
        <a:lstStyle/>
        <a:p>
          <a:endParaRPr lang="en-US"/>
        </a:p>
      </dgm:t>
    </dgm:pt>
    <dgm:pt modelId="{866A2911-41D2-48DA-B2A7-E250A66D2AFB}">
      <dgm:prSet/>
      <dgm:spPr/>
      <dgm:t>
        <a:bodyPr/>
        <a:lstStyle/>
        <a:p>
          <a:r>
            <a:rPr lang="uk-UA"/>
            <a:t>Зібрати спогади. </a:t>
          </a:r>
          <a:endParaRPr lang="en-US"/>
        </a:p>
      </dgm:t>
    </dgm:pt>
    <dgm:pt modelId="{B27F75A0-1F94-4492-8A2D-3178BB354C96}" type="parTrans" cxnId="{3BD23447-2855-4CB6-8725-7728612FA817}">
      <dgm:prSet/>
      <dgm:spPr/>
      <dgm:t>
        <a:bodyPr/>
        <a:lstStyle/>
        <a:p>
          <a:endParaRPr lang="en-US"/>
        </a:p>
      </dgm:t>
    </dgm:pt>
    <dgm:pt modelId="{42E83981-40A8-4374-A32A-173D2599478B}" type="sibTrans" cxnId="{3BD23447-2855-4CB6-8725-7728612FA817}">
      <dgm:prSet/>
      <dgm:spPr/>
      <dgm:t>
        <a:bodyPr/>
        <a:lstStyle/>
        <a:p>
          <a:endParaRPr lang="en-US"/>
        </a:p>
      </dgm:t>
    </dgm:pt>
    <dgm:pt modelId="{12D5884A-9338-4FE3-B590-F41213BA23BA}">
      <dgm:prSet/>
      <dgm:spPr/>
      <dgm:t>
        <a:bodyPr/>
        <a:lstStyle/>
        <a:p>
          <a:r>
            <a:rPr lang="uk-UA"/>
            <a:t>Підготувати інформаційні матеріали.</a:t>
          </a:r>
          <a:endParaRPr lang="en-US"/>
        </a:p>
      </dgm:t>
    </dgm:pt>
    <dgm:pt modelId="{24BAF893-F8A3-4682-8ABC-27E5120CE286}" type="parTrans" cxnId="{B1770A2B-3B2B-4788-B4BD-476C3578F1E5}">
      <dgm:prSet/>
      <dgm:spPr/>
      <dgm:t>
        <a:bodyPr/>
        <a:lstStyle/>
        <a:p>
          <a:endParaRPr lang="en-US"/>
        </a:p>
      </dgm:t>
    </dgm:pt>
    <dgm:pt modelId="{A55769FA-0EA5-40CB-8197-C59CC53B7EE6}" type="sibTrans" cxnId="{B1770A2B-3B2B-4788-B4BD-476C3578F1E5}">
      <dgm:prSet/>
      <dgm:spPr/>
      <dgm:t>
        <a:bodyPr/>
        <a:lstStyle/>
        <a:p>
          <a:endParaRPr lang="en-US"/>
        </a:p>
      </dgm:t>
    </dgm:pt>
    <dgm:pt modelId="{80189619-9D65-4213-8A16-5B3DE012A052}">
      <dgm:prSet/>
      <dgm:spPr/>
      <dgm:t>
        <a:bodyPr/>
        <a:lstStyle/>
        <a:p>
          <a:r>
            <a:rPr lang="uk-UA"/>
            <a:t>Розробити екскурсійний маршрут.</a:t>
          </a:r>
          <a:endParaRPr lang="en-US"/>
        </a:p>
      </dgm:t>
    </dgm:pt>
    <dgm:pt modelId="{9470898B-8B88-457D-8CC7-F7E880A508F3}" type="parTrans" cxnId="{90DC3232-ED97-4F46-8818-72CE6AEF6C56}">
      <dgm:prSet/>
      <dgm:spPr/>
      <dgm:t>
        <a:bodyPr/>
        <a:lstStyle/>
        <a:p>
          <a:endParaRPr lang="en-US"/>
        </a:p>
      </dgm:t>
    </dgm:pt>
    <dgm:pt modelId="{7E0D0328-9B06-4FDA-8637-DF79168643D3}" type="sibTrans" cxnId="{90DC3232-ED97-4F46-8818-72CE6AEF6C56}">
      <dgm:prSet/>
      <dgm:spPr/>
      <dgm:t>
        <a:bodyPr/>
        <a:lstStyle/>
        <a:p>
          <a:endParaRPr lang="en-US"/>
        </a:p>
      </dgm:t>
    </dgm:pt>
    <dgm:pt modelId="{5BB754AD-BBB8-4E46-91B1-5960854D16C8}" type="pres">
      <dgm:prSet presAssocID="{AA1B6F8B-467E-4C28-B602-3D90107817FF}" presName="vert0" presStyleCnt="0">
        <dgm:presLayoutVars>
          <dgm:dir/>
          <dgm:animOne val="branch"/>
          <dgm:animLvl val="lvl"/>
        </dgm:presLayoutVars>
      </dgm:prSet>
      <dgm:spPr/>
    </dgm:pt>
    <dgm:pt modelId="{1D79F2D1-D102-4582-8239-B070AFC4D088}" type="pres">
      <dgm:prSet presAssocID="{1DC1A496-193C-4884-AE47-E176166DDE0B}" presName="thickLine" presStyleLbl="alignNode1" presStyleIdx="0" presStyleCnt="5"/>
      <dgm:spPr/>
    </dgm:pt>
    <dgm:pt modelId="{5CB3D4B0-A819-4101-9F65-4F736E3A32DF}" type="pres">
      <dgm:prSet presAssocID="{1DC1A496-193C-4884-AE47-E176166DDE0B}" presName="horz1" presStyleCnt="0"/>
      <dgm:spPr/>
    </dgm:pt>
    <dgm:pt modelId="{6C302AE2-DDD9-4743-A0C9-8AF8FFF583E7}" type="pres">
      <dgm:prSet presAssocID="{1DC1A496-193C-4884-AE47-E176166DDE0B}" presName="tx1" presStyleLbl="revTx" presStyleIdx="0" presStyleCnt="5"/>
      <dgm:spPr/>
    </dgm:pt>
    <dgm:pt modelId="{55BCDECF-E274-4BA2-AA6C-8F3B8CD13CA0}" type="pres">
      <dgm:prSet presAssocID="{1DC1A496-193C-4884-AE47-E176166DDE0B}" presName="vert1" presStyleCnt="0"/>
      <dgm:spPr/>
    </dgm:pt>
    <dgm:pt modelId="{E552D656-485A-43FB-88FE-E0B2E07A2376}" type="pres">
      <dgm:prSet presAssocID="{0B522048-6E50-4EA4-9D55-7A961913C684}" presName="thickLine" presStyleLbl="alignNode1" presStyleIdx="1" presStyleCnt="5"/>
      <dgm:spPr/>
    </dgm:pt>
    <dgm:pt modelId="{1F82830B-E574-4B57-9A34-FE3E081DEC79}" type="pres">
      <dgm:prSet presAssocID="{0B522048-6E50-4EA4-9D55-7A961913C684}" presName="horz1" presStyleCnt="0"/>
      <dgm:spPr/>
    </dgm:pt>
    <dgm:pt modelId="{3E16B4B6-A687-4E74-A436-7372C3FB5522}" type="pres">
      <dgm:prSet presAssocID="{0B522048-6E50-4EA4-9D55-7A961913C684}" presName="tx1" presStyleLbl="revTx" presStyleIdx="1" presStyleCnt="5"/>
      <dgm:spPr/>
    </dgm:pt>
    <dgm:pt modelId="{27B00B8B-7F50-474F-B4A0-9359B2FBFA3D}" type="pres">
      <dgm:prSet presAssocID="{0B522048-6E50-4EA4-9D55-7A961913C684}" presName="vert1" presStyleCnt="0"/>
      <dgm:spPr/>
    </dgm:pt>
    <dgm:pt modelId="{C9090FC4-6AFA-4A12-9114-BFD107AF3033}" type="pres">
      <dgm:prSet presAssocID="{866A2911-41D2-48DA-B2A7-E250A66D2AFB}" presName="thickLine" presStyleLbl="alignNode1" presStyleIdx="2" presStyleCnt="5"/>
      <dgm:spPr/>
    </dgm:pt>
    <dgm:pt modelId="{D8766597-5FAA-477E-9588-4D65EFF3172E}" type="pres">
      <dgm:prSet presAssocID="{866A2911-41D2-48DA-B2A7-E250A66D2AFB}" presName="horz1" presStyleCnt="0"/>
      <dgm:spPr/>
    </dgm:pt>
    <dgm:pt modelId="{D97A96AD-3369-43FD-B8B2-2355DE947F45}" type="pres">
      <dgm:prSet presAssocID="{866A2911-41D2-48DA-B2A7-E250A66D2AFB}" presName="tx1" presStyleLbl="revTx" presStyleIdx="2" presStyleCnt="5"/>
      <dgm:spPr/>
    </dgm:pt>
    <dgm:pt modelId="{703E8055-3726-48D4-B53A-E11FD33ACD1E}" type="pres">
      <dgm:prSet presAssocID="{866A2911-41D2-48DA-B2A7-E250A66D2AFB}" presName="vert1" presStyleCnt="0"/>
      <dgm:spPr/>
    </dgm:pt>
    <dgm:pt modelId="{00CDB7E3-8B1B-46C5-8F1E-126029548BC2}" type="pres">
      <dgm:prSet presAssocID="{12D5884A-9338-4FE3-B590-F41213BA23BA}" presName="thickLine" presStyleLbl="alignNode1" presStyleIdx="3" presStyleCnt="5"/>
      <dgm:spPr/>
    </dgm:pt>
    <dgm:pt modelId="{1C6E1AD7-EF2E-4E70-B2A2-F55BA9F5AED5}" type="pres">
      <dgm:prSet presAssocID="{12D5884A-9338-4FE3-B590-F41213BA23BA}" presName="horz1" presStyleCnt="0"/>
      <dgm:spPr/>
    </dgm:pt>
    <dgm:pt modelId="{95775E77-8DC0-4DE6-8427-2BFE6AD2392A}" type="pres">
      <dgm:prSet presAssocID="{12D5884A-9338-4FE3-B590-F41213BA23BA}" presName="tx1" presStyleLbl="revTx" presStyleIdx="3" presStyleCnt="5"/>
      <dgm:spPr/>
    </dgm:pt>
    <dgm:pt modelId="{3513CE3C-F49B-4FF7-80FC-5164F90C6823}" type="pres">
      <dgm:prSet presAssocID="{12D5884A-9338-4FE3-B590-F41213BA23BA}" presName="vert1" presStyleCnt="0"/>
      <dgm:spPr/>
    </dgm:pt>
    <dgm:pt modelId="{0CE6AC78-EEC0-415E-BED9-9CCA9985A269}" type="pres">
      <dgm:prSet presAssocID="{80189619-9D65-4213-8A16-5B3DE012A052}" presName="thickLine" presStyleLbl="alignNode1" presStyleIdx="4" presStyleCnt="5"/>
      <dgm:spPr/>
    </dgm:pt>
    <dgm:pt modelId="{10EF5B6D-EC0E-4C28-B821-E25E5C0CD654}" type="pres">
      <dgm:prSet presAssocID="{80189619-9D65-4213-8A16-5B3DE012A052}" presName="horz1" presStyleCnt="0"/>
      <dgm:spPr/>
    </dgm:pt>
    <dgm:pt modelId="{15168AB2-0E3F-499A-82DE-1359B8881E34}" type="pres">
      <dgm:prSet presAssocID="{80189619-9D65-4213-8A16-5B3DE012A052}" presName="tx1" presStyleLbl="revTx" presStyleIdx="4" presStyleCnt="5"/>
      <dgm:spPr/>
    </dgm:pt>
    <dgm:pt modelId="{2747AA68-041B-4078-B6A6-0D30B9EBBA79}" type="pres">
      <dgm:prSet presAssocID="{80189619-9D65-4213-8A16-5B3DE012A052}" presName="vert1" presStyleCnt="0"/>
      <dgm:spPr/>
    </dgm:pt>
  </dgm:ptLst>
  <dgm:cxnLst>
    <dgm:cxn modelId="{A3211D0C-8CEC-4969-9CF1-EA1923C761CC}" type="presOf" srcId="{80189619-9D65-4213-8A16-5B3DE012A052}" destId="{15168AB2-0E3F-499A-82DE-1359B8881E34}" srcOrd="0" destOrd="0" presId="urn:microsoft.com/office/officeart/2008/layout/LinedList"/>
    <dgm:cxn modelId="{F487A91B-13CF-41B6-8CD3-A963B3528110}" type="presOf" srcId="{AA1B6F8B-467E-4C28-B602-3D90107817FF}" destId="{5BB754AD-BBB8-4E46-91B1-5960854D16C8}" srcOrd="0" destOrd="0" presId="urn:microsoft.com/office/officeart/2008/layout/LinedList"/>
    <dgm:cxn modelId="{C3A54724-E4D2-4355-9AEC-83326D0A592A}" type="presOf" srcId="{0B522048-6E50-4EA4-9D55-7A961913C684}" destId="{3E16B4B6-A687-4E74-A436-7372C3FB5522}" srcOrd="0" destOrd="0" presId="urn:microsoft.com/office/officeart/2008/layout/LinedList"/>
    <dgm:cxn modelId="{B1770A2B-3B2B-4788-B4BD-476C3578F1E5}" srcId="{AA1B6F8B-467E-4C28-B602-3D90107817FF}" destId="{12D5884A-9338-4FE3-B590-F41213BA23BA}" srcOrd="3" destOrd="0" parTransId="{24BAF893-F8A3-4682-8ABC-27E5120CE286}" sibTransId="{A55769FA-0EA5-40CB-8197-C59CC53B7EE6}"/>
    <dgm:cxn modelId="{90DC3232-ED97-4F46-8818-72CE6AEF6C56}" srcId="{AA1B6F8B-467E-4C28-B602-3D90107817FF}" destId="{80189619-9D65-4213-8A16-5B3DE012A052}" srcOrd="4" destOrd="0" parTransId="{9470898B-8B88-457D-8CC7-F7E880A508F3}" sibTransId="{7E0D0328-9B06-4FDA-8637-DF79168643D3}"/>
    <dgm:cxn modelId="{3BD23447-2855-4CB6-8725-7728612FA817}" srcId="{AA1B6F8B-467E-4C28-B602-3D90107817FF}" destId="{866A2911-41D2-48DA-B2A7-E250A66D2AFB}" srcOrd="2" destOrd="0" parTransId="{B27F75A0-1F94-4492-8A2D-3178BB354C96}" sibTransId="{42E83981-40A8-4374-A32A-173D2599478B}"/>
    <dgm:cxn modelId="{3409837A-84BC-49B8-8B1D-E4BB9BDB3612}" type="presOf" srcId="{12D5884A-9338-4FE3-B590-F41213BA23BA}" destId="{95775E77-8DC0-4DE6-8427-2BFE6AD2392A}" srcOrd="0" destOrd="0" presId="urn:microsoft.com/office/officeart/2008/layout/LinedList"/>
    <dgm:cxn modelId="{6291CD98-A16A-4A2A-B5A9-DC4F13849641}" type="presOf" srcId="{866A2911-41D2-48DA-B2A7-E250A66D2AFB}" destId="{D97A96AD-3369-43FD-B8B2-2355DE947F45}" srcOrd="0" destOrd="0" presId="urn:microsoft.com/office/officeart/2008/layout/LinedList"/>
    <dgm:cxn modelId="{60B028BF-B984-4BC3-ADE8-BC493902F37A}" srcId="{AA1B6F8B-467E-4C28-B602-3D90107817FF}" destId="{1DC1A496-193C-4884-AE47-E176166DDE0B}" srcOrd="0" destOrd="0" parTransId="{86102801-256B-4959-972F-E5C29CBE96DD}" sibTransId="{27664093-949B-4EFE-9518-B5AFA9809828}"/>
    <dgm:cxn modelId="{C16D50D1-7024-4EE4-914B-8886CA05FDAB}" type="presOf" srcId="{1DC1A496-193C-4884-AE47-E176166DDE0B}" destId="{6C302AE2-DDD9-4743-A0C9-8AF8FFF583E7}" srcOrd="0" destOrd="0" presId="urn:microsoft.com/office/officeart/2008/layout/LinedList"/>
    <dgm:cxn modelId="{A4045CE5-BCA0-461D-A9F2-B9D925CFA83D}" srcId="{AA1B6F8B-467E-4C28-B602-3D90107817FF}" destId="{0B522048-6E50-4EA4-9D55-7A961913C684}" srcOrd="1" destOrd="0" parTransId="{B66219B4-A494-4167-B51C-90AF4BCBAE22}" sibTransId="{8ABDB051-85E8-4A80-9E34-E9AC98737844}"/>
    <dgm:cxn modelId="{2D107113-2450-4DD8-9546-7B5F5653E654}" type="presParOf" srcId="{5BB754AD-BBB8-4E46-91B1-5960854D16C8}" destId="{1D79F2D1-D102-4582-8239-B070AFC4D088}" srcOrd="0" destOrd="0" presId="urn:microsoft.com/office/officeart/2008/layout/LinedList"/>
    <dgm:cxn modelId="{BA13BD1C-FBE3-4CAC-83CD-F054CF17F268}" type="presParOf" srcId="{5BB754AD-BBB8-4E46-91B1-5960854D16C8}" destId="{5CB3D4B0-A819-4101-9F65-4F736E3A32DF}" srcOrd="1" destOrd="0" presId="urn:microsoft.com/office/officeart/2008/layout/LinedList"/>
    <dgm:cxn modelId="{65BFCF3B-FC38-42DC-9436-4B9F8F4A329A}" type="presParOf" srcId="{5CB3D4B0-A819-4101-9F65-4F736E3A32DF}" destId="{6C302AE2-DDD9-4743-A0C9-8AF8FFF583E7}" srcOrd="0" destOrd="0" presId="urn:microsoft.com/office/officeart/2008/layout/LinedList"/>
    <dgm:cxn modelId="{A989BB73-6A0A-492E-A5EB-7E21256F9C8F}" type="presParOf" srcId="{5CB3D4B0-A819-4101-9F65-4F736E3A32DF}" destId="{55BCDECF-E274-4BA2-AA6C-8F3B8CD13CA0}" srcOrd="1" destOrd="0" presId="urn:microsoft.com/office/officeart/2008/layout/LinedList"/>
    <dgm:cxn modelId="{F46651A0-33A6-430C-BFF9-3D290C769247}" type="presParOf" srcId="{5BB754AD-BBB8-4E46-91B1-5960854D16C8}" destId="{E552D656-485A-43FB-88FE-E0B2E07A2376}" srcOrd="2" destOrd="0" presId="urn:microsoft.com/office/officeart/2008/layout/LinedList"/>
    <dgm:cxn modelId="{7EBAE3B2-9000-44D7-AB32-3182D7ADD4F5}" type="presParOf" srcId="{5BB754AD-BBB8-4E46-91B1-5960854D16C8}" destId="{1F82830B-E574-4B57-9A34-FE3E081DEC79}" srcOrd="3" destOrd="0" presId="urn:microsoft.com/office/officeart/2008/layout/LinedList"/>
    <dgm:cxn modelId="{10A91C5B-2DB7-4D85-A214-3DFD80E013A5}" type="presParOf" srcId="{1F82830B-E574-4B57-9A34-FE3E081DEC79}" destId="{3E16B4B6-A687-4E74-A436-7372C3FB5522}" srcOrd="0" destOrd="0" presId="urn:microsoft.com/office/officeart/2008/layout/LinedList"/>
    <dgm:cxn modelId="{7057A2F1-B422-487F-BD27-D6A442205B6B}" type="presParOf" srcId="{1F82830B-E574-4B57-9A34-FE3E081DEC79}" destId="{27B00B8B-7F50-474F-B4A0-9359B2FBFA3D}" srcOrd="1" destOrd="0" presId="urn:microsoft.com/office/officeart/2008/layout/LinedList"/>
    <dgm:cxn modelId="{26441E1B-E230-415E-8AF4-3C54D31FC799}" type="presParOf" srcId="{5BB754AD-BBB8-4E46-91B1-5960854D16C8}" destId="{C9090FC4-6AFA-4A12-9114-BFD107AF3033}" srcOrd="4" destOrd="0" presId="urn:microsoft.com/office/officeart/2008/layout/LinedList"/>
    <dgm:cxn modelId="{A4C41F70-584E-4A85-A611-15532567CC51}" type="presParOf" srcId="{5BB754AD-BBB8-4E46-91B1-5960854D16C8}" destId="{D8766597-5FAA-477E-9588-4D65EFF3172E}" srcOrd="5" destOrd="0" presId="urn:microsoft.com/office/officeart/2008/layout/LinedList"/>
    <dgm:cxn modelId="{19D82AFB-0A79-4E57-A203-C92D83D0CE48}" type="presParOf" srcId="{D8766597-5FAA-477E-9588-4D65EFF3172E}" destId="{D97A96AD-3369-43FD-B8B2-2355DE947F45}" srcOrd="0" destOrd="0" presId="urn:microsoft.com/office/officeart/2008/layout/LinedList"/>
    <dgm:cxn modelId="{DAF793CE-28D1-45F7-8725-3A96014BD47A}" type="presParOf" srcId="{D8766597-5FAA-477E-9588-4D65EFF3172E}" destId="{703E8055-3726-48D4-B53A-E11FD33ACD1E}" srcOrd="1" destOrd="0" presId="urn:microsoft.com/office/officeart/2008/layout/LinedList"/>
    <dgm:cxn modelId="{68CD6ABC-CEF9-4FF6-94C9-2960A9095A48}" type="presParOf" srcId="{5BB754AD-BBB8-4E46-91B1-5960854D16C8}" destId="{00CDB7E3-8B1B-46C5-8F1E-126029548BC2}" srcOrd="6" destOrd="0" presId="urn:microsoft.com/office/officeart/2008/layout/LinedList"/>
    <dgm:cxn modelId="{C02552A9-77B1-4EAC-B6A9-E7766495CBBB}" type="presParOf" srcId="{5BB754AD-BBB8-4E46-91B1-5960854D16C8}" destId="{1C6E1AD7-EF2E-4E70-B2A2-F55BA9F5AED5}" srcOrd="7" destOrd="0" presId="urn:microsoft.com/office/officeart/2008/layout/LinedList"/>
    <dgm:cxn modelId="{D071045C-3D23-483B-9BFA-C7BC0AFE6BC6}" type="presParOf" srcId="{1C6E1AD7-EF2E-4E70-B2A2-F55BA9F5AED5}" destId="{95775E77-8DC0-4DE6-8427-2BFE6AD2392A}" srcOrd="0" destOrd="0" presId="urn:microsoft.com/office/officeart/2008/layout/LinedList"/>
    <dgm:cxn modelId="{1425F799-F584-44E4-B7B9-615BF2C68A37}" type="presParOf" srcId="{1C6E1AD7-EF2E-4E70-B2A2-F55BA9F5AED5}" destId="{3513CE3C-F49B-4FF7-80FC-5164F90C6823}" srcOrd="1" destOrd="0" presId="urn:microsoft.com/office/officeart/2008/layout/LinedList"/>
    <dgm:cxn modelId="{2F5B7B77-038B-4B03-A06C-08A1E8AC9D57}" type="presParOf" srcId="{5BB754AD-BBB8-4E46-91B1-5960854D16C8}" destId="{0CE6AC78-EEC0-415E-BED9-9CCA9985A269}" srcOrd="8" destOrd="0" presId="urn:microsoft.com/office/officeart/2008/layout/LinedList"/>
    <dgm:cxn modelId="{E05B3436-0A47-4C10-98EA-003C2CB81484}" type="presParOf" srcId="{5BB754AD-BBB8-4E46-91B1-5960854D16C8}" destId="{10EF5B6D-EC0E-4C28-B821-E25E5C0CD654}" srcOrd="9" destOrd="0" presId="urn:microsoft.com/office/officeart/2008/layout/LinedList"/>
    <dgm:cxn modelId="{B85A0EC2-3746-4154-9B95-59AE3D03D3B0}" type="presParOf" srcId="{10EF5B6D-EC0E-4C28-B821-E25E5C0CD654}" destId="{15168AB2-0E3F-499A-82DE-1359B8881E34}" srcOrd="0" destOrd="0" presId="urn:microsoft.com/office/officeart/2008/layout/LinedList"/>
    <dgm:cxn modelId="{764B57AF-7C94-4DC2-AB9F-4D3D25563363}" type="presParOf" srcId="{10EF5B6D-EC0E-4C28-B821-E25E5C0CD654}" destId="{2747AA68-041B-4078-B6A6-0D30B9EBBA7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30B428-72FF-49A5-B1FE-E8A568211599}">
      <dsp:nvSpPr>
        <dsp:cNvPr id="0" name=""/>
        <dsp:cNvSpPr/>
      </dsp:nvSpPr>
      <dsp:spPr>
        <a:xfrm>
          <a:off x="0" y="1242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CFF597-FB0B-4751-BBD0-67A4055C6DF8}">
      <dsp:nvSpPr>
        <dsp:cNvPr id="0" name=""/>
        <dsp:cNvSpPr/>
      </dsp:nvSpPr>
      <dsp:spPr>
        <a:xfrm>
          <a:off x="0" y="1242"/>
          <a:ext cx="10515600" cy="10712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000" b="1" kern="1200" dirty="0"/>
            <a:t>Предмет дослідження: </a:t>
          </a:r>
          <a:r>
            <a:rPr lang="uk-UA" sz="3000" kern="1200" dirty="0"/>
            <a:t>розвиток земської медицини на </a:t>
          </a:r>
          <a:r>
            <a:rPr lang="uk-UA" sz="3000" kern="1200" dirty="0" err="1"/>
            <a:t>Олександрійщині</a:t>
          </a:r>
          <a:endParaRPr lang="en-US" sz="3000" kern="1200" dirty="0"/>
        </a:p>
      </dsp:txBody>
      <dsp:txXfrm>
        <a:off x="0" y="1242"/>
        <a:ext cx="10515600" cy="1071253"/>
      </dsp:txXfrm>
    </dsp:sp>
    <dsp:sp modelId="{85DE434A-60AF-4852-B70A-DD5D9DF91293}">
      <dsp:nvSpPr>
        <dsp:cNvPr id="0" name=""/>
        <dsp:cNvSpPr/>
      </dsp:nvSpPr>
      <dsp:spPr>
        <a:xfrm>
          <a:off x="0" y="1072495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64D888-7053-4116-97EF-B09F18F0A2FE}">
      <dsp:nvSpPr>
        <dsp:cNvPr id="0" name=""/>
        <dsp:cNvSpPr/>
      </dsp:nvSpPr>
      <dsp:spPr>
        <a:xfrm>
          <a:off x="0" y="1072495"/>
          <a:ext cx="10515600" cy="10712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000" b="1" kern="1200" dirty="0"/>
            <a:t>Об’єкт:</a:t>
          </a:r>
          <a:r>
            <a:rPr lang="uk-UA" sz="3000" kern="1200" dirty="0"/>
            <a:t> будівлі, що належали земській медицині </a:t>
          </a:r>
          <a:r>
            <a:rPr lang="uk-UA" sz="3000" kern="1200" dirty="0" err="1"/>
            <a:t>Олександрійщини</a:t>
          </a:r>
          <a:r>
            <a:rPr lang="uk-UA" sz="3000" kern="1200" dirty="0"/>
            <a:t>; ключові постаті.</a:t>
          </a:r>
          <a:endParaRPr lang="en-US" sz="3000" kern="1200" dirty="0"/>
        </a:p>
      </dsp:txBody>
      <dsp:txXfrm>
        <a:off x="0" y="1072495"/>
        <a:ext cx="10515600" cy="1071253"/>
      </dsp:txXfrm>
    </dsp:sp>
    <dsp:sp modelId="{E3649783-C6F5-4DA1-8F8B-4C0794AD8B4E}">
      <dsp:nvSpPr>
        <dsp:cNvPr id="0" name=""/>
        <dsp:cNvSpPr/>
      </dsp:nvSpPr>
      <dsp:spPr>
        <a:xfrm>
          <a:off x="0" y="2143748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88FB7E-5AD7-457C-81AD-916152578D73}">
      <dsp:nvSpPr>
        <dsp:cNvPr id="0" name=""/>
        <dsp:cNvSpPr/>
      </dsp:nvSpPr>
      <dsp:spPr>
        <a:xfrm>
          <a:off x="10269" y="2695530"/>
          <a:ext cx="10505330" cy="13669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000" b="1" kern="1200" dirty="0"/>
            <a:t>Мета: </a:t>
          </a:r>
          <a:r>
            <a:rPr lang="uk-UA" sz="3000" b="0" kern="1200" dirty="0"/>
            <a:t>створити екскурсійний маршрут, що буде цікавим та пізнавальним.</a:t>
          </a:r>
          <a:endParaRPr lang="en-US" sz="3000" b="0" kern="1200" dirty="0"/>
        </a:p>
      </dsp:txBody>
      <dsp:txXfrm>
        <a:off x="10269" y="2695530"/>
        <a:ext cx="10505330" cy="1366951"/>
      </dsp:txXfrm>
    </dsp:sp>
    <dsp:sp modelId="{F0411EDB-A4F4-472E-B469-B0FC9F43693B}">
      <dsp:nvSpPr>
        <dsp:cNvPr id="0" name=""/>
        <dsp:cNvSpPr/>
      </dsp:nvSpPr>
      <dsp:spPr>
        <a:xfrm>
          <a:off x="0" y="4559488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4BE58C-E7DE-447A-B125-57215DA6976D}">
      <dsp:nvSpPr>
        <dsp:cNvPr id="0" name=""/>
        <dsp:cNvSpPr/>
      </dsp:nvSpPr>
      <dsp:spPr>
        <a:xfrm>
          <a:off x="0" y="3510700"/>
          <a:ext cx="10515600" cy="10712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b="0" kern="1200" dirty="0"/>
        </a:p>
      </dsp:txBody>
      <dsp:txXfrm>
        <a:off x="0" y="3510700"/>
        <a:ext cx="10515600" cy="1071253"/>
      </dsp:txXfrm>
    </dsp:sp>
    <dsp:sp modelId="{EEBD55CF-1293-4C43-B4A3-90CE504E8C93}">
      <dsp:nvSpPr>
        <dsp:cNvPr id="0" name=""/>
        <dsp:cNvSpPr/>
      </dsp:nvSpPr>
      <dsp:spPr>
        <a:xfrm>
          <a:off x="0" y="4581953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33C1D6-1FFB-4624-9DD0-AEA943BE591A}">
      <dsp:nvSpPr>
        <dsp:cNvPr id="0" name=""/>
        <dsp:cNvSpPr/>
      </dsp:nvSpPr>
      <dsp:spPr>
        <a:xfrm>
          <a:off x="0" y="4581953"/>
          <a:ext cx="10515600" cy="10712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000" b="1" kern="1200" dirty="0"/>
            <a:t>Практичне значення: </a:t>
          </a:r>
          <a:r>
            <a:rPr lang="uk-UA" sz="3000" kern="1200" dirty="0"/>
            <a:t>розроблено екскурсійний маршрут «Земська медицина </a:t>
          </a:r>
          <a:r>
            <a:rPr lang="uk-UA" sz="3000" kern="1200" dirty="0" err="1"/>
            <a:t>Олександрійщини</a:t>
          </a:r>
          <a:r>
            <a:rPr lang="uk-UA" sz="3000" kern="1200" dirty="0"/>
            <a:t>»</a:t>
          </a:r>
          <a:endParaRPr lang="en-US" sz="3000" kern="1200" dirty="0"/>
        </a:p>
      </dsp:txBody>
      <dsp:txXfrm>
        <a:off x="0" y="4581953"/>
        <a:ext cx="10515600" cy="10712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79F2D1-D102-4582-8239-B070AFC4D088}">
      <dsp:nvSpPr>
        <dsp:cNvPr id="0" name=""/>
        <dsp:cNvSpPr/>
      </dsp:nvSpPr>
      <dsp:spPr>
        <a:xfrm>
          <a:off x="0" y="53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302AE2-DDD9-4743-A0C9-8AF8FFF583E7}">
      <dsp:nvSpPr>
        <dsp:cNvPr id="0" name=""/>
        <dsp:cNvSpPr/>
      </dsp:nvSpPr>
      <dsp:spPr>
        <a:xfrm>
          <a:off x="0" y="53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/>
            <a:t>З’ясувати особливості розвитку земської медицини в м. Олександрія та смт Нова Прага.</a:t>
          </a:r>
          <a:endParaRPr lang="en-US" sz="2400" kern="1200"/>
        </a:p>
      </dsp:txBody>
      <dsp:txXfrm>
        <a:off x="0" y="531"/>
        <a:ext cx="10515600" cy="870055"/>
      </dsp:txXfrm>
    </dsp:sp>
    <dsp:sp modelId="{E552D656-485A-43FB-88FE-E0B2E07A2376}">
      <dsp:nvSpPr>
        <dsp:cNvPr id="0" name=""/>
        <dsp:cNvSpPr/>
      </dsp:nvSpPr>
      <dsp:spPr>
        <a:xfrm>
          <a:off x="0" y="870586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16B4B6-A687-4E74-A436-7372C3FB5522}">
      <dsp:nvSpPr>
        <dsp:cNvPr id="0" name=""/>
        <dsp:cNvSpPr/>
      </dsp:nvSpPr>
      <dsp:spPr>
        <a:xfrm>
          <a:off x="0" y="870586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/>
            <a:t>Вивчити архівні документи з даної теми.</a:t>
          </a:r>
          <a:endParaRPr lang="en-US" sz="2400" kern="1200"/>
        </a:p>
      </dsp:txBody>
      <dsp:txXfrm>
        <a:off x="0" y="870586"/>
        <a:ext cx="10515600" cy="870055"/>
      </dsp:txXfrm>
    </dsp:sp>
    <dsp:sp modelId="{C9090FC4-6AFA-4A12-9114-BFD107AF3033}">
      <dsp:nvSpPr>
        <dsp:cNvPr id="0" name=""/>
        <dsp:cNvSpPr/>
      </dsp:nvSpPr>
      <dsp:spPr>
        <a:xfrm>
          <a:off x="0" y="174064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7A96AD-3369-43FD-B8B2-2355DE947F45}">
      <dsp:nvSpPr>
        <dsp:cNvPr id="0" name=""/>
        <dsp:cNvSpPr/>
      </dsp:nvSpPr>
      <dsp:spPr>
        <a:xfrm>
          <a:off x="0" y="174064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/>
            <a:t>Зібрати спогади. </a:t>
          </a:r>
          <a:endParaRPr lang="en-US" sz="2400" kern="1200"/>
        </a:p>
      </dsp:txBody>
      <dsp:txXfrm>
        <a:off x="0" y="1740641"/>
        <a:ext cx="10515600" cy="870055"/>
      </dsp:txXfrm>
    </dsp:sp>
    <dsp:sp modelId="{00CDB7E3-8B1B-46C5-8F1E-126029548BC2}">
      <dsp:nvSpPr>
        <dsp:cNvPr id="0" name=""/>
        <dsp:cNvSpPr/>
      </dsp:nvSpPr>
      <dsp:spPr>
        <a:xfrm>
          <a:off x="0" y="2610696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775E77-8DC0-4DE6-8427-2BFE6AD2392A}">
      <dsp:nvSpPr>
        <dsp:cNvPr id="0" name=""/>
        <dsp:cNvSpPr/>
      </dsp:nvSpPr>
      <dsp:spPr>
        <a:xfrm>
          <a:off x="0" y="2610696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/>
            <a:t>Підготувати інформаційні матеріали.</a:t>
          </a:r>
          <a:endParaRPr lang="en-US" sz="2400" kern="1200"/>
        </a:p>
      </dsp:txBody>
      <dsp:txXfrm>
        <a:off x="0" y="2610696"/>
        <a:ext cx="10515600" cy="870055"/>
      </dsp:txXfrm>
    </dsp:sp>
    <dsp:sp modelId="{0CE6AC78-EEC0-415E-BED9-9CCA9985A269}">
      <dsp:nvSpPr>
        <dsp:cNvPr id="0" name=""/>
        <dsp:cNvSpPr/>
      </dsp:nvSpPr>
      <dsp:spPr>
        <a:xfrm>
          <a:off x="0" y="348075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168AB2-0E3F-499A-82DE-1359B8881E34}">
      <dsp:nvSpPr>
        <dsp:cNvPr id="0" name=""/>
        <dsp:cNvSpPr/>
      </dsp:nvSpPr>
      <dsp:spPr>
        <a:xfrm>
          <a:off x="0" y="348075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/>
            <a:t>Розробити екскурсійний маршрут.</a:t>
          </a:r>
          <a:endParaRPr lang="en-US" sz="2400" kern="1200"/>
        </a:p>
      </dsp:txBody>
      <dsp:txXfrm>
        <a:off x="0" y="3480751"/>
        <a:ext cx="10515600" cy="8700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2T02:58:42.9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4151 1 24575,'-15'38'0,"-1"0"0,-1-1 0,-3-1 0,0-2 0,-37 50 0,21-32 0,-341 460 0,334-456 0,17-21 0,-1-1 0,-50 48 0,-11 3 0,-103 126 0,145-157 0,5-12 0,-3-1 0,-1-3 0,-76 50 0,64-48 0,-97 87 0,59-50 0,75-63 0,1 0 0,0 2 0,1 0 0,-33 39 0,9-5 0,-3-3 0,-1-1 0,-85 64 0,5-4 0,66-52 0,-12 9 0,-85 98 0,85-85 0,-2-5 0,-3-3 0,-87 58 0,139-107 0,-127 104 0,-82 59 0,193-151 0,1 2 0,-51 55 0,-20 17 0,86-84 0,-1-1 0,1 1 0,0 1 0,1 2 0,2 1 0,0 1 0,-34 53 0,-43 74 0,67-109 0,-46 86 0,-37 65 0,100-166-455,-1-1 0,-31 42 0,23-39-6371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2T02:58:42.94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18137 0 24575,'-7'1'0,"0"1"0,0 0 0,0 0 0,0 1 0,1 0 0,-1 0 0,1 1 0,-8 6 0,-24 11 0,-349 102 0,104-41 0,-511 150 0,318-101 0,83 0 0,-246 38 0,457-137 0,-291 10 0,186-43 0,-157 6 0,350 2 0,1 5 0,-157 44 0,139-20 0,48-14 0,0-2 0,-1-4 0,-95 9 0,-638 16 0,391 1 0,99-6 0,-55 3 0,-248 11 0,585-50 0,-62 0 0,0 5 0,-106 20 0,59 0 0,-222 7 0,-141-34 0,211-3 0,-2937 4 0,3197 2 0,-1 2 0,1 0 0,0 3 0,0 0 0,-34 14 0,-121 65 0,7-2 0,-91 27 0,-266 91 0,-107-32 0,417-111 0,-59 19 0,130-28 0,-277 46 0,218-47 0,146-30 0,0-3 0,-117 10 0,-800-24 0,435-6 0,270 5-1365,242 0-5461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2T02:58:42.9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7398 24575,'1'-3'0,"-1"0"0,1 1 0,0-1 0,0 1 0,0-1 0,0 1 0,0-1 0,1 1 0,-1 0 0,1 0 0,-1 0 0,1 0 0,0 0 0,-1 0 0,1 0 0,0 0 0,0 1 0,3-2 0,43-29 0,-39 27 0,37-24 0,0 2 0,2 3 0,1 2 0,83-23 0,142-44 0,-173 52 0,105-23 0,228-48 0,-319 76 0,162-74 0,-147 53 0,81-13 0,6-12 0,-175 61 0,1 3 0,1 2 0,56-6 0,16-5 0,25-15 0,-2-6 0,221-107 0,-329 135 0,23-10 0,-1-2 0,95-70 0,-76 45 0,97-53 0,-96 64 0,100-79 0,-54 24 0,236-143 0,-261 194 0,1 5 0,187-49 0,-115 40 0,-45 13 0,133-48 0,-208 66 0,0-3 0,-2-2 0,56-40 0,94-91 0,-127 97 0,1 3 0,2 4 0,148-77 0,45 21 0,-135 59 0,-1-7 0,181-109 0,-139 40 0,228-218 0,-175 143 0,-121 118 0,136-78 0,-183 125 0,39-18 0,2 4 0,170-54 0,-174 69 0,422-112 0,-242 77 0,350-73 0,230-71 0,-792 191 0,73-38 0,-114 50 0,-1-2 0,-1 0 0,1-1 0,-2-2 0,1 0 0,-2 0 0,1-2 0,12-17 0,-22 27 0,0 0 0,1 0 0,-1 1 0,1 0 0,0 1 0,0 0 0,1 0 0,-1 1 0,1 0 0,-1 0 0,1 1 0,0 0 0,0 1 0,0 0 0,0 0 0,0 1 0,11 1 0,60-12 0,148-68 0,67-21 0,-49 27 0,201-53 0,-285 85 0,202-84 0,-136 56 0,-154 51 0,101-41 0,-167 56 0,107-47 0,204-58 0,-14 31 0,354-145 0,-545 177 0,-14 7 0,174-97 0,-25 6 0,-145 89 0,160-38 0,-57 21 0,-125 34 0,2 5 0,130-11 0,169 18 0,73-8 0,74-39 0,-397 38 0,-74 10 0,83-3 0,82 17 0,199-7 0,-360-2 0,-1-3 0,0-3 0,0-4 0,-1-2 0,99-46 0,-120 47 0,0 1 0,2 2 0,-1 2 0,68-7 0,165 4 0,652 16 0,-903 0 0,0 2 0,0 0 0,-1 1 0,0 2 0,0 0 0,29 16 0,20 7 0,33 23-1365,-72-38-5461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2T02:58:42.94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1 503 24575,'7'-2'0,"1"0"0,-1 0 0,0-1 0,0 0 0,0 0 0,0-1 0,9-8 0,16-7 0,49-18 0,-43 22 0,-1-2 0,-1-2 0,-1-2 0,0-1 0,-1-2 0,47-45 0,-68 57 0,-1 0 0,-1-1 0,0-1 0,0 0 0,-1-1 0,-1 0 0,0-1 0,0 0 0,-2-1 0,0 0 0,0 0 0,5-26 0,-10 36 0,-2 11 0,-6 22 0,-15 46 0,2-30 0,-63 157 0,55-126 0,15-46 0,2 0 0,0 1 0,2 0 0,-9 53 0,11-42 0,-1 0 0,-2 0 0,-1-1 0,-2 0 0,-28 64 0,-1 26 133,14-33-1631,15-61-5328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2T02:58:42.94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272 165 24575,'0'-6'0,"1"1"0,-1-1 0,1 0 0,1 0 0,-1 0 0,1 1 0,0-1 0,0 1 0,0 0 0,1-1 0,-1 1 0,1 1 0,0-1 0,1 0 0,-1 1 0,5-5 0,-1 2 0,0-1 0,1 1 0,0 1 0,0 0 0,0 0 0,1 1 0,0 0 0,15-5 0,-17 7 0,-1 1 0,1 0 0,-1 1 0,1 0 0,0 0 0,0 1 0,-1 0 0,1 0 0,0 1 0,0 0 0,-1 0 0,10 3 0,-13-2 0,1-1 0,-1 1 0,1 0 0,-1 1 0,1-1 0,-1 1 0,0 0 0,0 0 0,0 0 0,-1 0 0,1 0 0,0 1 0,-1-1 0,0 1 0,0 0 0,0 0 0,0 0 0,0 0 0,-1 0 0,0 0 0,1 1 0,-1 4 0,5 37 0,-2 0 0,-1 1 0,-3-1 0,-1 1 0,-7 48 0,6-85 0,0 0 0,0 0 0,-1 0 0,0 0 0,-1-1 0,1 1 0,-2-1 0,1 0 0,-1-1 0,0 1 0,-1-1 0,0 0 0,0-1 0,0 1 0,-8 5 0,-16 15 0,-1-1 0,-42 26 0,32-24 0,14-10 0,0-1 0,-1-2 0,0-1 0,-1-2 0,0-1 0,-1-2 0,0-1 0,-47 6 0,102-14 0,-1 2 0,1 1 0,0 1 0,-1 1 0,35 14 0,-29-9 0,0-1 0,0-2 0,43 4 0,-58-10 0,1 1 0,-1 1 0,0 1 0,-1 0 0,25 13 0,-21-9 0,0-1 0,1-1 0,22 5 0,-21-8 0,1 1 0,-1 1 0,0 0 0,-1 2 0,0 1 0,0 1 0,0 0 0,-1 2 0,19 15 0,4 6-1365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2T02:58:42.94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409 198 24575,'-1'-16'0,"1"0"0,1 0 0,0 0 0,1 1 0,4-19 0,-4 30 0,-1-1 0,1 1 0,0 0 0,0 0 0,0-1 0,0 1 0,1 1 0,-1-1 0,1 0 0,0 1 0,0-1 0,0 1 0,0 0 0,1 0 0,-1 1 0,1-1 0,-1 1 0,1 0 0,0 0 0,0 0 0,4-1 0,0 0 0,-1 1 0,1 0 0,0 0 0,0 1 0,0 0 0,0 1 0,1 0 0,-1 1 0,0-1 0,0 2 0,0-1 0,0 1 0,-1 1 0,1 0 0,14 7 0,-18-7 0,1 0 0,-1 0 0,-1 0 0,1 1 0,0-1 0,-1 1 0,0 0 0,1 0 0,-1 1 0,-1-1 0,1 1 0,-1 0 0,1-1 0,-1 1 0,0 0 0,0 1 0,-1-1 0,0 0 0,0 1 0,0-1 0,0 1 0,0-1 0,-1 1 0,0-1 0,0 1 0,0-1 0,-1 1 0,-1 6 0,-1 5 0,0-1 0,-1 0 0,0 0 0,-2 0 0,1 0 0,-2-1 0,1 0 0,-2-1 0,0 0 0,-9 13 0,-9 7 0,-1-3 0,-41 39 0,-4 4 0,71-73 0,0 0 0,0-1 0,0 1 0,0 0 0,1 0 0,-1 0 0,0 0 0,0-1 0,1 1 0,-1 1 0,0-1 0,1 0 0,-1 0 0,1 0 0,-1 0 0,1 0 0,0 1 0,-1-1 0,1 0 0,0 0 0,0 1 0,-1-1 0,1 0 0,0 0 0,0 1 0,1-1 0,-1 0 0,0 1 0,0-1 0,1 2 0,0-1 0,1 0 0,0-1 0,-1 1 0,1-1 0,0 1 0,0-1 0,0 0 0,0 0 0,0 0 0,0 0 0,0 0 0,0-1 0,0 1 0,4 0 0,86 5 0,-86-7 0,4 1 0,0-1 0,-1 2 0,1-1 0,0 2 0,0-1 0,-1 2 0,1-1 0,-1 1 0,15 8 0,-20-8 0,0 0 0,0 1 0,0 0 0,-1-1 0,0 1 0,0 1 0,0-1 0,0 0 0,0 1 0,-1 0 0,1-1 0,-1 1 0,0 0 0,-1 1 0,1-1 0,-1 0 0,1 0 0,-2 1 0,1-1 0,0 1 0,-1 9 0,0 3 0,-1-1 0,-1 1 0,0-1 0,-1 1 0,0-1 0,-1 0 0,-1 0 0,-1-1 0,0 0 0,0 0 0,-2 0 0,1-1 0,-2 0 0,0-1 0,0 0 0,-1-1 0,-1 0 0,-12 12 0,7-7 0,-2-1 0,0 0 0,0-2 0,-1 0 0,-1-2 0,0-1 0,-1 0 0,0-2 0,0 0 0,-1-2 0,-39 9 0,29-12-195,-1-1 0,0-1 0,0-3 0,0-1 0,0-2 0,-46-10 0,56 3-6631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2EDEE9-5A4D-578B-3FF8-19E8AD9175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2440592-ACB5-078A-073D-1720DB44F4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108EC30-3C13-AECB-10F3-8ED24EAD5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F58D-7C7D-47D8-BA62-837A68AE73A5}" type="datetimeFigureOut">
              <a:rPr lang="uk-UA" smtClean="0"/>
              <a:t>21.04.2024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8041A9C-A7B0-7FE1-0A43-62776B348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BAF4C1-4442-0931-79B7-DE40EF211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FE6C0-31EB-4FD2-89E9-A2B8E2E176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9269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DCEB1B-6B19-9DF5-C6BA-AF9F481BA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43A086E-2F65-1692-1EE1-1C389008CD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51E1147-2B5B-D478-14D3-32EAFABE2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F58D-7C7D-47D8-BA62-837A68AE73A5}" type="datetimeFigureOut">
              <a:rPr lang="uk-UA" smtClean="0"/>
              <a:t>21.04.2024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01567E-59F5-EC2C-E386-514D87D50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9FA40A1-F33A-E625-BA7C-091448F67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FE6C0-31EB-4FD2-89E9-A2B8E2E176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08867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CE15542-636D-FDBD-EA4C-DB86BA61CB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2FF847B-B2AC-CFB0-AA68-1D91DCBBF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CCA14AD-8477-7436-BEDB-E597430F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F58D-7C7D-47D8-BA62-837A68AE73A5}" type="datetimeFigureOut">
              <a:rPr lang="uk-UA" smtClean="0"/>
              <a:t>21.04.2024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AEF766C-650E-1C21-5C9D-920BEDA43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5C594-F34C-4EE3-4753-62E6EF613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FE6C0-31EB-4FD2-89E9-A2B8E2E176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9972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F0BFA9-21BD-DAB9-79AE-DF7FBA5EE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9E2DE08-4978-82BA-B55D-1AB628A684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949C239-F4BA-BDC2-908A-5AE09569B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F58D-7C7D-47D8-BA62-837A68AE73A5}" type="datetimeFigureOut">
              <a:rPr lang="uk-UA" smtClean="0"/>
              <a:t>21.04.2024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9120377-E951-B6D2-683C-6B1281052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389531B-6AB2-58F3-C571-6480F115D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FE6C0-31EB-4FD2-89E9-A2B8E2E176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79372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B2C78C-8C90-A7D3-2C93-E5A8BB0EA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2755F73-E495-D99C-1299-197ED58E0A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2F25921-7623-92B5-CDDD-D74F70940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F58D-7C7D-47D8-BA62-837A68AE73A5}" type="datetimeFigureOut">
              <a:rPr lang="uk-UA" smtClean="0"/>
              <a:t>21.04.2024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B035A3C-EE36-F1A9-B83B-2AA4DC50F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E10F3AC-6E5B-BD81-13CF-A98395285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FE6C0-31EB-4FD2-89E9-A2B8E2E176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5698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4C6D32-88A5-3090-59FE-572CF9055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9BA42B3-64E2-2F3C-93ED-F08EE9D899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999EC9C-997A-9FB9-40F8-F15847BF3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428FB5F-71D6-A213-4B6F-73166BBF7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F58D-7C7D-47D8-BA62-837A68AE73A5}" type="datetimeFigureOut">
              <a:rPr lang="uk-UA" smtClean="0"/>
              <a:t>21.04.2024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7B78331-D8A5-69A8-CB41-DC45DF3DA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0287BB7-88F6-3D84-3173-905F84235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FE6C0-31EB-4FD2-89E9-A2B8E2E176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96038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3E76D2-AB21-C721-C7F8-30FD8E2E8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046BCB9-D23E-FD11-9FA2-DB06F11A8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C68B0F2-B073-211B-DA3B-788F979D02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19DF422-FF5F-A1AE-C979-274B77C630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2B551D7-2F31-2157-04CF-84EF4B6446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9A78164-A057-7ED1-6528-D59964DC4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F58D-7C7D-47D8-BA62-837A68AE73A5}" type="datetimeFigureOut">
              <a:rPr lang="uk-UA" smtClean="0"/>
              <a:t>21.04.2024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6E72747-74CA-7D9A-4257-69E038CE2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06F9BE64-5D8B-1725-E082-5A603EDA1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FE6C0-31EB-4FD2-89E9-A2B8E2E176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430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493EB7-6D11-2F65-BDD5-DC51599B9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B1D6F26-AE82-7E40-6A21-F64F18B22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F58D-7C7D-47D8-BA62-837A68AE73A5}" type="datetimeFigureOut">
              <a:rPr lang="uk-UA" smtClean="0"/>
              <a:t>21.04.2024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CD10B849-056C-DA15-EA56-EE0A3C12F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E034EB4-30CF-4ED6-783D-65AE4F1A6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FE6C0-31EB-4FD2-89E9-A2B8E2E176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7790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F4C4238D-144C-501A-7B38-F842F41DA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F58D-7C7D-47D8-BA62-837A68AE73A5}" type="datetimeFigureOut">
              <a:rPr lang="uk-UA" smtClean="0"/>
              <a:t>21.04.2024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5F58B6F1-0B86-266B-6AA6-72052EF25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7E57E3A-38C8-04E5-0EC7-667CC6A38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FE6C0-31EB-4FD2-89E9-A2B8E2E176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11405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DA11FF-2C33-75E8-52AF-FDE787270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BD8B0C3-5812-D71C-0903-DD05396FE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D04C3B-1472-00DB-C83A-91F503C6C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AFB235B-7CEB-CF4F-D655-56C1569F3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F58D-7C7D-47D8-BA62-837A68AE73A5}" type="datetimeFigureOut">
              <a:rPr lang="uk-UA" smtClean="0"/>
              <a:t>21.04.2024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CB0770D-EFE7-E81A-048F-E05F3603F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DED73B1-8436-D27D-D208-385976850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FE6C0-31EB-4FD2-89E9-A2B8E2E176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84434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A33027-8DF9-69F1-03FF-EE79DCB4E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EBC6AD9F-9CB3-0329-7882-905069E7F7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336936D-A86C-C16B-C668-30677B143F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2E742B1-4C55-8DBA-1BFB-1B4418EFC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F58D-7C7D-47D8-BA62-837A68AE73A5}" type="datetimeFigureOut">
              <a:rPr lang="uk-UA" smtClean="0"/>
              <a:t>21.04.2024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2307A83-8AB1-46F0-2EDB-58E9BDBD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1018F43-C97B-8CCC-1983-BE021A04B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FE6C0-31EB-4FD2-89E9-A2B8E2E176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7514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961371A7-070F-9D96-C340-F1F100490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D78B9E2-CEBE-5832-7BF1-74B8483CF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BF6C358-D230-2AA0-799A-9525CB7004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E4F58D-7C7D-47D8-BA62-837A68AE73A5}" type="datetimeFigureOut">
              <a:rPr lang="uk-UA" smtClean="0"/>
              <a:t>21.04.2024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232E413-4451-C8A0-5ACC-7C2DD41BA4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3CAFFC1-8C6B-0CC5-E0C3-BE677CC6B5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EFE6C0-31EB-4FD2-89E9-A2B8E2E176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6626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customXml" Target="../ink/ink6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customXml" Target="../ink/ink4.xml"/><Relationship Id="rId1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F5DB9B-0A43-849A-23A1-2C25E41CE2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0427" y="973221"/>
            <a:ext cx="9144000" cy="2387600"/>
          </a:xfrm>
        </p:spPr>
        <p:txBody>
          <a:bodyPr/>
          <a:lstStyle/>
          <a:p>
            <a:r>
              <a:rPr lang="uk-UA" dirty="0"/>
              <a:t>Земська медицина </a:t>
            </a:r>
            <a:r>
              <a:rPr lang="uk-UA" dirty="0" err="1"/>
              <a:t>Олександрійщини</a:t>
            </a:r>
            <a:r>
              <a:rPr lang="uk-UA" dirty="0"/>
              <a:t> 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9F88A35-2DCE-21B6-AA3C-AE54EB12AA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30008" y="3509963"/>
            <a:ext cx="5150498" cy="2929391"/>
          </a:xfrm>
        </p:spPr>
        <p:txBody>
          <a:bodyPr>
            <a:normAutofit fontScale="62500" lnSpcReduction="20000"/>
          </a:bodyPr>
          <a:lstStyle/>
          <a:p>
            <a:pPr algn="l">
              <a:lnSpc>
                <a:spcPct val="120000"/>
              </a:lnSpc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Роботу виконала: 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Бугайова Ангеліна Миколаївна, 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 8 – В класу 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Ліцею інформаційних технологій 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Олександрійської міської ради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Кіровоградської області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 керівник: 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Філіп Ірина Сергіївна, 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історії 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Ліцею інформаційних технологій 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Олександрійської міської ради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Кіровоградської області</a:t>
            </a:r>
            <a:endParaRPr lang="uk-UA" dirty="0"/>
          </a:p>
        </p:txBody>
      </p:sp>
      <p:sp>
        <p:nvSpPr>
          <p:cNvPr id="4" name="Підзаголовок 2">
            <a:extLst>
              <a:ext uri="{FF2B5EF4-FFF2-40B4-BE49-F238E27FC236}">
                <a16:creationId xmlns:a16="http://schemas.microsoft.com/office/drawing/2014/main" id="{73FA274E-F598-4159-7A04-49DCC88B0EB6}"/>
              </a:ext>
            </a:extLst>
          </p:cNvPr>
          <p:cNvSpPr txBox="1">
            <a:spLocks/>
          </p:cNvSpPr>
          <p:nvPr/>
        </p:nvSpPr>
        <p:spPr>
          <a:xfrm>
            <a:off x="1948938" y="62526"/>
            <a:ext cx="8822635" cy="1537674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Всеукраїнський інтерактивний конкурс «МАН-Юніор Дослідник» 2024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Номінація «Юніор-Історик»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Кіровоградська мала академія учнівської творчості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«</a:t>
            </a:r>
            <a:r>
              <a:rPr lang="ru-RU" sz="3200" b="1" i="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Створити</a:t>
            </a:r>
            <a:r>
              <a:rPr lang="ru-RU" sz="3200" b="1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екскурсійний</a:t>
            </a:r>
            <a:r>
              <a:rPr lang="ru-RU" sz="3200" b="1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маршрут </a:t>
            </a:r>
            <a:r>
              <a:rPr lang="ru-RU" sz="3200" b="1" i="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рідним</a:t>
            </a:r>
            <a:r>
              <a:rPr lang="ru-RU" sz="3200" b="1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b="1" i="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містом</a:t>
            </a:r>
            <a:r>
              <a:rPr lang="ru-RU" sz="3200" b="1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селищем, селом </a:t>
            </a:r>
            <a:r>
              <a:rPr lang="ru-RU" sz="3200" b="1" i="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3200" b="1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b="1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околицями</a:t>
            </a:r>
            <a:r>
              <a:rPr lang="ru-RU" sz="3200" b="1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3200" b="1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включатиме</a:t>
            </a:r>
            <a:r>
              <a:rPr lang="ru-RU" sz="3200" b="1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ознайомлення</a:t>
            </a:r>
            <a:r>
              <a:rPr lang="ru-RU" sz="3200" b="1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3200" b="1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історичними</a:t>
            </a:r>
            <a:r>
              <a:rPr lang="ru-RU" sz="3200" b="1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пам’ятками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6EDBBB-3F76-E84E-2780-D64FA079A8FC}"/>
              </a:ext>
            </a:extLst>
          </p:cNvPr>
          <p:cNvSpPr txBox="1"/>
          <p:nvPr/>
        </p:nvSpPr>
        <p:spPr>
          <a:xfrm>
            <a:off x="4386648" y="6509505"/>
            <a:ext cx="2829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 Олександрія – 2024 р.</a:t>
            </a:r>
          </a:p>
        </p:txBody>
      </p:sp>
      <p:pic>
        <p:nvPicPr>
          <p:cNvPr id="7" name="Рисунок 6" descr="Зображення, що містить будівля, просто неба, колесо, чорний&#10;&#10;Автоматично згенерований опис">
            <a:extLst>
              <a:ext uri="{FF2B5EF4-FFF2-40B4-BE49-F238E27FC236}">
                <a16:creationId xmlns:a16="http://schemas.microsoft.com/office/drawing/2014/main" id="{5354BA9F-8348-9905-4492-5E764AC6B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14" y="3284621"/>
            <a:ext cx="5284986" cy="3301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4955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Зображення, що містить текст, карта&#10;&#10;Автоматично згенерований опис">
            <a:extLst>
              <a:ext uri="{FF2B5EF4-FFF2-40B4-BE49-F238E27FC236}">
                <a16:creationId xmlns:a16="http://schemas.microsoft.com/office/drawing/2014/main" id="{C834506A-0179-19B7-E6E9-FDF3C4B3FE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74" r="-1" b="8074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8ABD76-B799-5C16-E4EA-FF1F3D467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62400"/>
            <a:ext cx="5505814" cy="16904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Картографічні джерела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2FD6CE-9CA0-0B86-2E06-92E0C10E83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308" b="1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970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E3D0AB-ED80-68C1-60AF-8AF4B76D8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Екскурсійний маршрут </a:t>
            </a:r>
          </a:p>
        </p:txBody>
      </p:sp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EE74E4C3-8AE8-D617-1B74-79BE60C727EC}"/>
              </a:ext>
            </a:extLst>
          </p:cNvPr>
          <p:cNvGrpSpPr/>
          <p:nvPr/>
        </p:nvGrpSpPr>
        <p:grpSpPr>
          <a:xfrm>
            <a:off x="95682" y="0"/>
            <a:ext cx="11961199" cy="6858000"/>
            <a:chOff x="1453143" y="1124238"/>
            <a:chExt cx="9285714" cy="4609524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DC0EC2DA-380F-81C0-1EA7-E244AC88B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3143" y="1124238"/>
              <a:ext cx="9285714" cy="4609524"/>
            </a:xfrm>
            <a:prstGeom prst="rect">
              <a:avLst/>
            </a:prstGeom>
          </p:spPr>
        </p:pic>
        <p:grpSp>
          <p:nvGrpSpPr>
            <p:cNvPr id="6" name="Групувати 5">
              <a:extLst>
                <a:ext uri="{FF2B5EF4-FFF2-40B4-BE49-F238E27FC236}">
                  <a16:creationId xmlns:a16="http://schemas.microsoft.com/office/drawing/2014/main" id="{BAC185E2-8A9C-33DA-9BDE-61ED2D636166}"/>
                </a:ext>
              </a:extLst>
            </p:cNvPr>
            <p:cNvGrpSpPr/>
            <p:nvPr/>
          </p:nvGrpSpPr>
          <p:grpSpPr>
            <a:xfrm>
              <a:off x="3140953" y="2692471"/>
              <a:ext cx="6241680" cy="1801080"/>
              <a:chOff x="3140953" y="2692471"/>
              <a:chExt cx="6241680" cy="180108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">
                <p14:nvContentPartPr>
                  <p14:cNvPr id="7" name="Рукописні дані 6">
                    <a:extLst>
                      <a:ext uri="{FF2B5EF4-FFF2-40B4-BE49-F238E27FC236}">
                        <a16:creationId xmlns:a16="http://schemas.microsoft.com/office/drawing/2014/main" id="{3543AD39-4063-9E91-10B6-DF9422D6B3B6}"/>
                      </a:ext>
                    </a:extLst>
                  </p14:cNvPr>
                  <p14:cNvContentPartPr/>
                  <p14:nvPr/>
                </p14:nvContentPartPr>
                <p14:xfrm>
                  <a:off x="8222353" y="2792551"/>
                  <a:ext cx="1160280" cy="1072800"/>
                </p14:xfrm>
              </p:contentPart>
            </mc:Choice>
            <mc:Fallback>
              <p:pic>
                <p:nvPicPr>
                  <p:cNvPr id="7" name="Рукописні дані 6">
                    <a:extLst>
                      <a:ext uri="{FF2B5EF4-FFF2-40B4-BE49-F238E27FC236}">
                        <a16:creationId xmlns:a16="http://schemas.microsoft.com/office/drawing/2014/main" id="{3543AD39-4063-9E91-10B6-DF9422D6B3B6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8208380" y="2780454"/>
                    <a:ext cx="1187946" cy="10967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">
                <p14:nvContentPartPr>
                  <p14:cNvPr id="8" name="Рукописні дані 7">
                    <a:extLst>
                      <a:ext uri="{FF2B5EF4-FFF2-40B4-BE49-F238E27FC236}">
                        <a16:creationId xmlns:a16="http://schemas.microsoft.com/office/drawing/2014/main" id="{E29C13C0-B3EB-0A6E-385D-DA25BB301312}"/>
                      </a:ext>
                    </a:extLst>
                  </p14:cNvPr>
                  <p14:cNvContentPartPr/>
                  <p14:nvPr/>
                </p14:nvContentPartPr>
                <p14:xfrm>
                  <a:off x="3140953" y="3876151"/>
                  <a:ext cx="5069160" cy="617400"/>
                </p14:xfrm>
              </p:contentPart>
            </mc:Choice>
            <mc:Fallback>
              <p:pic>
                <p:nvPicPr>
                  <p:cNvPr id="8" name="Рукописні дані 7">
                    <a:extLst>
                      <a:ext uri="{FF2B5EF4-FFF2-40B4-BE49-F238E27FC236}">
                        <a16:creationId xmlns:a16="http://schemas.microsoft.com/office/drawing/2014/main" id="{E29C13C0-B3EB-0A6E-385D-DA25BB301312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3126979" y="3864050"/>
                    <a:ext cx="5096828" cy="641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7">
                <p14:nvContentPartPr>
                  <p14:cNvPr id="9" name="Рукописні дані 8">
                    <a:extLst>
                      <a:ext uri="{FF2B5EF4-FFF2-40B4-BE49-F238E27FC236}">
                        <a16:creationId xmlns:a16="http://schemas.microsoft.com/office/drawing/2014/main" id="{E1CB8F3C-7568-62BD-2D3F-3318A83FD149}"/>
                      </a:ext>
                    </a:extLst>
                  </p14:cNvPr>
                  <p14:cNvContentPartPr/>
                  <p14:nvPr/>
                </p14:nvContentPartPr>
                <p14:xfrm>
                  <a:off x="3249673" y="2692471"/>
                  <a:ext cx="6101640" cy="1789920"/>
                </p14:xfrm>
              </p:contentPart>
            </mc:Choice>
            <mc:Fallback>
              <p:pic>
                <p:nvPicPr>
                  <p:cNvPr id="9" name="Рукописні дані 8">
                    <a:extLst>
                      <a:ext uri="{FF2B5EF4-FFF2-40B4-BE49-F238E27FC236}">
                        <a16:creationId xmlns:a16="http://schemas.microsoft.com/office/drawing/2014/main" id="{E1CB8F3C-7568-62BD-2D3F-3318A83FD149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3235699" y="2680374"/>
                    <a:ext cx="6129309" cy="1813873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10" name="Рукописні дані 9">
                  <a:extLst>
                    <a:ext uri="{FF2B5EF4-FFF2-40B4-BE49-F238E27FC236}">
                      <a16:creationId xmlns:a16="http://schemas.microsoft.com/office/drawing/2014/main" id="{95B5E633-FBE5-5E76-F4A5-81262C6A0047}"/>
                    </a:ext>
                  </a:extLst>
                </p14:cNvPr>
                <p14:cNvContentPartPr/>
                <p14:nvPr/>
              </p14:nvContentPartPr>
              <p14:xfrm>
                <a:off x="9183193" y="2174071"/>
                <a:ext cx="169560" cy="280800"/>
              </p14:xfrm>
            </p:contentPart>
          </mc:Choice>
          <mc:Fallback>
            <p:pic>
              <p:nvPicPr>
                <p:cNvPr id="10" name="Рукописні дані 9">
                  <a:extLst>
                    <a:ext uri="{FF2B5EF4-FFF2-40B4-BE49-F238E27FC236}">
                      <a16:creationId xmlns:a16="http://schemas.microsoft.com/office/drawing/2014/main" id="{95B5E633-FBE5-5E76-F4A5-81262C6A004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169483" y="2161968"/>
                  <a:ext cx="197260" cy="30476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1" name="Рукописні дані 10">
                  <a:extLst>
                    <a:ext uri="{FF2B5EF4-FFF2-40B4-BE49-F238E27FC236}">
                      <a16:creationId xmlns:a16="http://schemas.microsoft.com/office/drawing/2014/main" id="{24872632-5871-B434-DCE3-5A70638ACAD2}"/>
                    </a:ext>
                  </a:extLst>
                </p14:cNvPr>
                <p14:cNvContentPartPr/>
                <p14:nvPr/>
              </p14:nvContentPartPr>
              <p14:xfrm>
                <a:off x="8391913" y="3905671"/>
                <a:ext cx="226440" cy="268560"/>
              </p14:xfrm>
            </p:contentPart>
          </mc:Choice>
          <mc:Fallback>
            <p:pic>
              <p:nvPicPr>
                <p:cNvPr id="11" name="Рукописні дані 10">
                  <a:extLst>
                    <a:ext uri="{FF2B5EF4-FFF2-40B4-BE49-F238E27FC236}">
                      <a16:creationId xmlns:a16="http://schemas.microsoft.com/office/drawing/2014/main" id="{24872632-5871-B434-DCE3-5A70638ACAD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378198" y="3893805"/>
                  <a:ext cx="254150" cy="2925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2" name="Рукописні дані 11">
                  <a:extLst>
                    <a:ext uri="{FF2B5EF4-FFF2-40B4-BE49-F238E27FC236}">
                      <a16:creationId xmlns:a16="http://schemas.microsoft.com/office/drawing/2014/main" id="{689521DD-DE9F-975D-4B68-2271EF756541}"/>
                    </a:ext>
                  </a:extLst>
                </p14:cNvPr>
                <p14:cNvContentPartPr/>
                <p14:nvPr/>
              </p14:nvContentPartPr>
              <p14:xfrm>
                <a:off x="2837473" y="4096471"/>
                <a:ext cx="195480" cy="299160"/>
              </p14:xfrm>
            </p:contentPart>
          </mc:Choice>
          <mc:Fallback>
            <p:pic>
              <p:nvPicPr>
                <p:cNvPr id="12" name="Рукописні дані 11">
                  <a:extLst>
                    <a:ext uri="{FF2B5EF4-FFF2-40B4-BE49-F238E27FC236}">
                      <a16:creationId xmlns:a16="http://schemas.microsoft.com/office/drawing/2014/main" id="{689521DD-DE9F-975D-4B68-2271EF75654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823490" y="4084369"/>
                  <a:ext cx="223166" cy="323122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A2953D45-0969-DDA5-C602-3E2DC6AB5D44}"/>
              </a:ext>
            </a:extLst>
          </p:cNvPr>
          <p:cNvSpPr/>
          <p:nvPr/>
        </p:nvSpPr>
        <p:spPr>
          <a:xfrm>
            <a:off x="2666829" y="271178"/>
            <a:ext cx="75841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Міжміський автобусний маршрут </a:t>
            </a:r>
          </a:p>
        </p:txBody>
      </p:sp>
    </p:spTree>
    <p:extLst>
      <p:ext uri="{BB962C8B-B14F-4D97-AF65-F5344CB8AC3E}">
        <p14:creationId xmlns:p14="http://schemas.microsoft.com/office/powerpoint/2010/main" val="2320606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C2EFE5AF-8685-1DB6-6A3A-9E3346B80DEC}"/>
              </a:ext>
            </a:extLst>
          </p:cNvPr>
          <p:cNvGrpSpPr/>
          <p:nvPr/>
        </p:nvGrpSpPr>
        <p:grpSpPr>
          <a:xfrm>
            <a:off x="-94268" y="104669"/>
            <a:ext cx="12192000" cy="6648662"/>
            <a:chOff x="149087" y="758962"/>
            <a:chExt cx="11589026" cy="5824331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1799FBBF-DC83-54CC-1024-1098E550CE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23" t="11160" r="3723" b="3913"/>
            <a:stretch/>
          </p:blipFill>
          <p:spPr>
            <a:xfrm>
              <a:off x="149087" y="758962"/>
              <a:ext cx="11589026" cy="5824331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E26111AB-A4F1-2723-1ADC-FAA7C6766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05019" y="945255"/>
              <a:ext cx="642854" cy="339794"/>
            </a:xfrm>
            <a:prstGeom prst="rect">
              <a:avLst/>
            </a:prstGeom>
          </p:spPr>
        </p:pic>
        <p:pic>
          <p:nvPicPr>
            <p:cNvPr id="7" name="Рисунок 6" descr="Зображення, що містить відбиття, просто неба, вікно, небо&#10;&#10;Автоматично згенерований опис">
              <a:extLst>
                <a:ext uri="{FF2B5EF4-FFF2-40B4-BE49-F238E27FC236}">
                  <a16:creationId xmlns:a16="http://schemas.microsoft.com/office/drawing/2014/main" id="{88E264E8-159C-0861-D00C-C44A2F388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092424" y="2930178"/>
              <a:ext cx="488675" cy="366506"/>
            </a:xfrm>
            <a:prstGeom prst="rect">
              <a:avLst/>
            </a:prstGeom>
          </p:spPr>
        </p:pic>
        <p:pic>
          <p:nvPicPr>
            <p:cNvPr id="8" name="Рисунок 7" descr="Зображення, що містить просто неба, небо, будівля, хмара&#10;&#10;Автоматично згенерований опис">
              <a:extLst>
                <a:ext uri="{FF2B5EF4-FFF2-40B4-BE49-F238E27FC236}">
                  <a16:creationId xmlns:a16="http://schemas.microsoft.com/office/drawing/2014/main" id="{09984D15-3A70-676B-50BD-8B11920B0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537876" y="2688520"/>
              <a:ext cx="366507" cy="27488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CF344DD-691C-9D8A-9EB6-D4A333686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40091" y="2890835"/>
              <a:ext cx="274881" cy="37583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7FD292-FAF8-468A-3899-683ACFAE8908}"/>
                </a:ext>
              </a:extLst>
            </p:cNvPr>
            <p:cNvSpPr txBox="1"/>
            <p:nvPr/>
          </p:nvSpPr>
          <p:spPr>
            <a:xfrm>
              <a:off x="3004146" y="1065458"/>
              <a:ext cx="2404806" cy="566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dirty="0"/>
                <a:t>М. Олександрія. Пішохідна екскурсія </a:t>
              </a:r>
            </a:p>
          </p:txBody>
        </p:sp>
        <p:pic>
          <p:nvPicPr>
            <p:cNvPr id="11" name="Picture 5" descr="колекція людських слідів взуття і взуття підошвою смішні ноги йде лапами людей. векторна піктограма кроків або знак для друку, ізольований  - Роялті-фрі Слід людини стокове векторне зображення">
              <a:extLst>
                <a:ext uri="{FF2B5EF4-FFF2-40B4-BE49-F238E27FC236}">
                  <a16:creationId xmlns:a16="http://schemas.microsoft.com/office/drawing/2014/main" id="{E4C3086B-9B17-AA27-4AE9-4B377BD606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8" t="5466" r="35519" b="47789"/>
            <a:stretch>
              <a:fillRect/>
            </a:stretch>
          </p:blipFill>
          <p:spPr bwMode="auto">
            <a:xfrm rot="12196957">
              <a:off x="7760865" y="1327924"/>
              <a:ext cx="192079" cy="213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5" descr="колекція людських слідів взуття і взуття підошвою смішні ноги йде лапами людей. векторна піктограма кроків або знак для друку, ізольований  - Роялті-фрі Слід людини стокове векторне зображення">
              <a:extLst>
                <a:ext uri="{FF2B5EF4-FFF2-40B4-BE49-F238E27FC236}">
                  <a16:creationId xmlns:a16="http://schemas.microsoft.com/office/drawing/2014/main" id="{05FE9D7A-0DEA-D0C8-820E-534F522AFA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8" t="5466" r="35519" b="47789"/>
            <a:stretch>
              <a:fillRect/>
            </a:stretch>
          </p:blipFill>
          <p:spPr bwMode="auto">
            <a:xfrm rot="13307457">
              <a:off x="7630405" y="1496773"/>
              <a:ext cx="192079" cy="213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5" descr="колекція людських слідів взуття і взуття підошвою смішні ноги йде лапами людей. векторна піктограма кроків або знак для друку, ізольований  - Роялті-фрі Слід людини стокове векторне зображення">
              <a:extLst>
                <a:ext uri="{FF2B5EF4-FFF2-40B4-BE49-F238E27FC236}">
                  <a16:creationId xmlns:a16="http://schemas.microsoft.com/office/drawing/2014/main" id="{CDCD81BC-1576-C869-A3AC-D30A4A1013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8" t="5466" r="35519" b="47789"/>
            <a:stretch>
              <a:fillRect/>
            </a:stretch>
          </p:blipFill>
          <p:spPr bwMode="auto">
            <a:xfrm rot="12482006">
              <a:off x="7521000" y="1703004"/>
              <a:ext cx="192079" cy="239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5" descr="колекція людських слідів взуття і взуття підошвою смішні ноги йде лапами людей. векторна піктограма кроків або знак для друку, ізольований  - Роялті-фрі Слід людини стокове векторне зображення">
              <a:extLst>
                <a:ext uri="{FF2B5EF4-FFF2-40B4-BE49-F238E27FC236}">
                  <a16:creationId xmlns:a16="http://schemas.microsoft.com/office/drawing/2014/main" id="{34E947EC-C4AE-6921-B239-3BA4BC914E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8" t="5466" r="35519" b="47789"/>
            <a:stretch>
              <a:fillRect/>
            </a:stretch>
          </p:blipFill>
          <p:spPr bwMode="auto">
            <a:xfrm rot="13307457">
              <a:off x="7432034" y="1958721"/>
              <a:ext cx="192079" cy="213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5" descr="колекція людських слідів взуття і взуття підошвою смішні ноги йде лапами людей. векторна піктограма кроків або знак для друку, ізольований  - Роялті-фрі Слід людини стокове векторне зображення">
              <a:extLst>
                <a:ext uri="{FF2B5EF4-FFF2-40B4-BE49-F238E27FC236}">
                  <a16:creationId xmlns:a16="http://schemas.microsoft.com/office/drawing/2014/main" id="{71632013-68ED-42BE-46F2-FC645352D7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8" t="5466" r="35519" b="47789"/>
            <a:stretch>
              <a:fillRect/>
            </a:stretch>
          </p:blipFill>
          <p:spPr bwMode="auto">
            <a:xfrm rot="13307457">
              <a:off x="7427637" y="2218756"/>
              <a:ext cx="192079" cy="213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5" descr="колекція людських слідів взуття і взуття підошвою смішні ноги йде лапами людей. векторна піктограма кроків або знак для друку, ізольований  - Роялті-фрі Слід людини стокове векторне зображення">
              <a:extLst>
                <a:ext uri="{FF2B5EF4-FFF2-40B4-BE49-F238E27FC236}">
                  <a16:creationId xmlns:a16="http://schemas.microsoft.com/office/drawing/2014/main" id="{D1ED3A4B-8BB8-74DD-275A-AEE1DC67EF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8" t="5466" r="35519" b="47789"/>
            <a:stretch>
              <a:fillRect/>
            </a:stretch>
          </p:blipFill>
          <p:spPr bwMode="auto">
            <a:xfrm rot="13307457">
              <a:off x="7374682" y="2496379"/>
              <a:ext cx="192079" cy="213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5" descr="колекція людських слідів взуття і взуття підошвою смішні ноги йде лапами людей. векторна піктограма кроків або знак для друку, ізольований  - Роялті-фрі Слід людини стокове векторне зображення">
              <a:extLst>
                <a:ext uri="{FF2B5EF4-FFF2-40B4-BE49-F238E27FC236}">
                  <a16:creationId xmlns:a16="http://schemas.microsoft.com/office/drawing/2014/main" id="{76437781-2737-78B5-8A49-C76BEB2AEA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8" t="5466" r="35519" b="47789"/>
            <a:stretch>
              <a:fillRect/>
            </a:stretch>
          </p:blipFill>
          <p:spPr bwMode="auto">
            <a:xfrm rot="13307457">
              <a:off x="7374682" y="2783738"/>
              <a:ext cx="192079" cy="213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5" descr="колекція людських слідів взуття і взуття підошвою смішні ноги йде лапами людей. векторна піктограма кроків або знак для друку, ізольований  - Роялті-фрі Слід людини стокове векторне зображення">
              <a:extLst>
                <a:ext uri="{FF2B5EF4-FFF2-40B4-BE49-F238E27FC236}">
                  <a16:creationId xmlns:a16="http://schemas.microsoft.com/office/drawing/2014/main" id="{F22E6A96-51BA-6C80-647E-FE4D02EDD4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8" t="5466" r="35519" b="47789"/>
            <a:stretch>
              <a:fillRect/>
            </a:stretch>
          </p:blipFill>
          <p:spPr bwMode="auto">
            <a:xfrm rot="13307457">
              <a:off x="7385293" y="3006565"/>
              <a:ext cx="192079" cy="213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5" descr="колекція людських слідів взуття і взуття підошвою смішні ноги йде лапами людей. векторна піктограма кроків або знак для друку, ізольований  - Роялті-фрі Слід людини стокове векторне зображення">
              <a:extLst>
                <a:ext uri="{FF2B5EF4-FFF2-40B4-BE49-F238E27FC236}">
                  <a16:creationId xmlns:a16="http://schemas.microsoft.com/office/drawing/2014/main" id="{3DA4FED3-717C-BE6F-EE7C-FA6F73294D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8" t="5466" r="35519" b="47789"/>
            <a:stretch>
              <a:fillRect/>
            </a:stretch>
          </p:blipFill>
          <p:spPr bwMode="auto">
            <a:xfrm rot="16200000">
              <a:off x="7216189" y="3198701"/>
              <a:ext cx="192079" cy="213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5" descr="колекція людських слідів взуття і взуття підошвою смішні ноги йде лапами людей. векторна піктограма кроків або знак для друку, ізольований  - Роялті-фрі Слід людини стокове векторне зображення">
              <a:extLst>
                <a:ext uri="{FF2B5EF4-FFF2-40B4-BE49-F238E27FC236}">
                  <a16:creationId xmlns:a16="http://schemas.microsoft.com/office/drawing/2014/main" id="{435E471D-4CEA-D1D4-DF95-F7B504FBF1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8" t="5466" r="35519" b="47789"/>
            <a:stretch>
              <a:fillRect/>
            </a:stretch>
          </p:blipFill>
          <p:spPr bwMode="auto">
            <a:xfrm rot="19779367">
              <a:off x="6964728" y="3115565"/>
              <a:ext cx="192079" cy="213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5" descr="колекція людських слідів взуття і взуття підошвою смішні ноги йде лапами людей. векторна піктограма кроків або знак для друку, ізольований  - Роялті-фрі Слід людини стокове векторне зображення">
              <a:extLst>
                <a:ext uri="{FF2B5EF4-FFF2-40B4-BE49-F238E27FC236}">
                  <a16:creationId xmlns:a16="http://schemas.microsoft.com/office/drawing/2014/main" id="{E4CBF6A3-D139-1D96-F64C-15749CD5D5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8" t="5466" r="35519" b="47789"/>
            <a:stretch>
              <a:fillRect/>
            </a:stretch>
          </p:blipFill>
          <p:spPr bwMode="auto">
            <a:xfrm rot="17919605">
              <a:off x="6839929" y="2943398"/>
              <a:ext cx="192079" cy="213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5" descr="колекція людських слідів взуття і взуття підошвою смішні ноги йде лапами людей. векторна піктограма кроків або знак для друку, ізольований  - Роялті-фрі Слід людини стокове векторне зображення">
              <a:extLst>
                <a:ext uri="{FF2B5EF4-FFF2-40B4-BE49-F238E27FC236}">
                  <a16:creationId xmlns:a16="http://schemas.microsoft.com/office/drawing/2014/main" id="{4257C9EC-F101-9A05-3959-D20C052069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8" t="5466" r="35519" b="47789"/>
            <a:stretch>
              <a:fillRect/>
            </a:stretch>
          </p:blipFill>
          <p:spPr bwMode="auto">
            <a:xfrm rot="13307457">
              <a:off x="6641474" y="2992406"/>
              <a:ext cx="192079" cy="213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5" descr="колекція людських слідів взуття і взуття підошвою смішні ноги йде лапами людей. векторна піктограма кроків або знак для друку, ізольований  - Роялті-фрі Слід людини стокове векторне зображення">
              <a:extLst>
                <a:ext uri="{FF2B5EF4-FFF2-40B4-BE49-F238E27FC236}">
                  <a16:creationId xmlns:a16="http://schemas.microsoft.com/office/drawing/2014/main" id="{C196C290-0855-899B-DAD0-A3FD90FE04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8" t="5466" r="35519" b="47789"/>
            <a:stretch>
              <a:fillRect/>
            </a:stretch>
          </p:blipFill>
          <p:spPr bwMode="auto">
            <a:xfrm rot="13307457">
              <a:off x="6564937" y="3178456"/>
              <a:ext cx="192079" cy="213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5" descr="колекція людських слідів взуття і взуття підошвою смішні ноги йде лапами людей. векторна піктограма кроків або знак для друку, ізольований  - Роялті-фрі Слід людини стокове векторне зображення">
              <a:extLst>
                <a:ext uri="{FF2B5EF4-FFF2-40B4-BE49-F238E27FC236}">
                  <a16:creationId xmlns:a16="http://schemas.microsoft.com/office/drawing/2014/main" id="{2E16C4D1-4FE5-BB23-4219-06A9168ED5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8" t="5466" r="35519" b="47789"/>
            <a:stretch>
              <a:fillRect/>
            </a:stretch>
          </p:blipFill>
          <p:spPr bwMode="auto">
            <a:xfrm rot="15966046">
              <a:off x="6422115" y="3336336"/>
              <a:ext cx="192079" cy="213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5" descr="колекція людських слідів взуття і взуття підошвою смішні ноги йде лапами людей. векторна піктограма кроків або знак для друку, ізольований  - Роялті-фрі Слід людини стокове векторне зображення">
              <a:extLst>
                <a:ext uri="{FF2B5EF4-FFF2-40B4-BE49-F238E27FC236}">
                  <a16:creationId xmlns:a16="http://schemas.microsoft.com/office/drawing/2014/main" id="{96FC8BBB-EFA6-CC6F-32A2-24945DD40C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8" t="5466" r="35519" b="47789"/>
            <a:stretch>
              <a:fillRect/>
            </a:stretch>
          </p:blipFill>
          <p:spPr bwMode="auto">
            <a:xfrm rot="18855484">
              <a:off x="6191630" y="3360226"/>
              <a:ext cx="192079" cy="213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5" descr="колекція людських слідів взуття і взуття підошвою смішні ноги йде лапами людей. векторна піктограма кроків або знак для друку, ізольований  - Роялті-фрі Слід людини стокове векторне зображення">
              <a:extLst>
                <a:ext uri="{FF2B5EF4-FFF2-40B4-BE49-F238E27FC236}">
                  <a16:creationId xmlns:a16="http://schemas.microsoft.com/office/drawing/2014/main" id="{8206E12E-931A-F4C7-903A-9C68DE3AB2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8" t="5466" r="35519" b="47789"/>
            <a:stretch>
              <a:fillRect/>
            </a:stretch>
          </p:blipFill>
          <p:spPr bwMode="auto">
            <a:xfrm rot="537425">
              <a:off x="6006074" y="3253907"/>
              <a:ext cx="192079" cy="213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Прямокутник 26">
            <a:extLst>
              <a:ext uri="{FF2B5EF4-FFF2-40B4-BE49-F238E27FC236}">
                <a16:creationId xmlns:a16="http://schemas.microsoft.com/office/drawing/2014/main" id="{29AD4C72-95F3-2351-AB7E-0B0FFB09A77F}"/>
              </a:ext>
            </a:extLst>
          </p:cNvPr>
          <p:cNvSpPr/>
          <p:nvPr/>
        </p:nvSpPr>
        <p:spPr>
          <a:xfrm>
            <a:off x="8362456" y="38316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</a:p>
        </p:txBody>
      </p:sp>
      <p:sp>
        <p:nvSpPr>
          <p:cNvPr id="28" name="Прямокутник 27">
            <a:extLst>
              <a:ext uri="{FF2B5EF4-FFF2-40B4-BE49-F238E27FC236}">
                <a16:creationId xmlns:a16="http://schemas.microsoft.com/office/drawing/2014/main" id="{DFE6EA92-E51A-D7D9-244B-9BD1DFACC86E}"/>
              </a:ext>
            </a:extLst>
          </p:cNvPr>
          <p:cNvSpPr/>
          <p:nvPr/>
        </p:nvSpPr>
        <p:spPr>
          <a:xfrm>
            <a:off x="7448836" y="2659889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</a:p>
        </p:txBody>
      </p:sp>
      <p:sp>
        <p:nvSpPr>
          <p:cNvPr id="29" name="Прямокутник 28">
            <a:extLst>
              <a:ext uri="{FF2B5EF4-FFF2-40B4-BE49-F238E27FC236}">
                <a16:creationId xmlns:a16="http://schemas.microsoft.com/office/drawing/2014/main" id="{D04F57AF-DAFC-AADC-D25F-841A2D026439}"/>
              </a:ext>
            </a:extLst>
          </p:cNvPr>
          <p:cNvSpPr/>
          <p:nvPr/>
        </p:nvSpPr>
        <p:spPr>
          <a:xfrm>
            <a:off x="6781095" y="1528380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</a:p>
        </p:txBody>
      </p:sp>
      <p:sp>
        <p:nvSpPr>
          <p:cNvPr id="30" name="Прямокутник 29">
            <a:extLst>
              <a:ext uri="{FF2B5EF4-FFF2-40B4-BE49-F238E27FC236}">
                <a16:creationId xmlns:a16="http://schemas.microsoft.com/office/drawing/2014/main" id="{04F5FAF6-EEE2-1AFA-8821-FC499663025E}"/>
              </a:ext>
            </a:extLst>
          </p:cNvPr>
          <p:cNvSpPr/>
          <p:nvPr/>
        </p:nvSpPr>
        <p:spPr>
          <a:xfrm>
            <a:off x="5657680" y="2121517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51692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802D17-A73D-B8B7-5018-3C8970827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uk-UA" sz="4800"/>
              <a:t>Висновки 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D5DD740-C396-0604-BE84-C13FBC5B7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r>
              <a:rPr lang="uk-UA" sz="2200"/>
              <a:t>1. До появи земств (1865) лікарняного обслуговування населення не було.</a:t>
            </a:r>
          </a:p>
          <a:p>
            <a:r>
              <a:rPr lang="uk-UA" sz="2200"/>
              <a:t>Лікарня в Олександрії існувала з 1857 року.</a:t>
            </a:r>
          </a:p>
          <a:p>
            <a:r>
              <a:rPr lang="uk-UA" sz="2200"/>
              <a:t>У 1866 році лікарню передали земству.</a:t>
            </a:r>
          </a:p>
          <a:p>
            <a:r>
              <a:rPr lang="uk-UA" sz="2200"/>
              <a:t>У 1888 році земський лікар Войстриков П.Є відкриває повноцінне пологове відділення.</a:t>
            </a:r>
          </a:p>
          <a:p>
            <a:r>
              <a:rPr lang="uk-UA" sz="2200"/>
              <a:t>У м. Кропивницькому в музеї історії медицини зберігаються особисті речі Войстрикова П.Є.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9654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69D9DF-39D6-B781-A6E2-D26883885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uk-UA"/>
              <a:t>Висновки </a:t>
            </a: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5739E04-54EA-DE3B-ECD3-68FD89931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181" y="2175436"/>
            <a:ext cx="3816096" cy="3694373"/>
          </a:xfrm>
        </p:spPr>
        <p:txBody>
          <a:bodyPr>
            <a:normAutofit/>
          </a:bodyPr>
          <a:lstStyle/>
          <a:p>
            <a:r>
              <a:rPr lang="uk-UA" sz="2400" b="0" dirty="0"/>
              <a:t>земська медицина – це довгий шлях від забобонів до науки. Збережено ряд архітектурних пам'яток, що належали лікувальним закладам, тож екскурсійний маршрут буде цікавим та пізнавальним.</a:t>
            </a:r>
            <a:endParaRPr lang="uk-UA" sz="2400" dirty="0"/>
          </a:p>
          <a:p>
            <a:endParaRPr lang="uk-UA" sz="2000" dirty="0"/>
          </a:p>
        </p:txBody>
      </p:sp>
      <p:pic>
        <p:nvPicPr>
          <p:cNvPr id="5" name="Рисунок 4" descr="Зображення, що містить просто неба, дерево, небо, будинок&#10;&#10;Автоматично згенерований опис">
            <a:extLst>
              <a:ext uri="{FF2B5EF4-FFF2-40B4-BE49-F238E27FC236}">
                <a16:creationId xmlns:a16="http://schemas.microsoft.com/office/drawing/2014/main" id="{3141553D-A329-1BB5-8597-287D8629B9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74" r="-1" b="3596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2050" name="Picture 2" descr="Центральна міська лікарня м. Олександрії – Центральна міська лікарня м.  Олександрії">
            <a:extLst>
              <a:ext uri="{FF2B5EF4-FFF2-40B4-BE49-F238E27FC236}">
                <a16:creationId xmlns:a16="http://schemas.microsoft.com/office/drawing/2014/main" id="{7C7C5221-12AA-64A4-0BCD-7E5FAD441A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16" b="23971"/>
          <a:stretch/>
        </p:blipFill>
        <p:spPr bwMode="auto"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789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2854DA-B474-B7ED-8207-8D5014795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Список використаних джерел 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D4B4114-0CAE-A2E4-563F-CB9DDB0A8A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uk-UA" dirty="0" err="1"/>
              <a:t>Божко</a:t>
            </a:r>
            <a:r>
              <a:rPr lang="uk-UA" dirty="0"/>
              <a:t> О.М. інтерв’ю.</a:t>
            </a:r>
          </a:p>
          <a:p>
            <a:pPr marL="514350" indent="-514350">
              <a:buAutoNum type="arabicPeriod"/>
            </a:pPr>
            <a:r>
              <a:rPr lang="uk-UA" dirty="0" err="1"/>
              <a:t>Ніточко</a:t>
            </a:r>
            <a:r>
              <a:rPr lang="uk-UA" dirty="0"/>
              <a:t> І.І. та ін. Історія розвитку медицини на Одещині (праці державного архіву Одеської області). Одеса. Прес-кур’єр, 2011. </a:t>
            </a:r>
          </a:p>
          <a:p>
            <a:pPr marL="514350" indent="-514350">
              <a:buAutoNum type="arabicPeriod"/>
            </a:pPr>
            <a:r>
              <a:rPr lang="uk-UA" dirty="0" err="1"/>
              <a:t>Плотнір</a:t>
            </a:r>
            <a:r>
              <a:rPr lang="uk-UA" dirty="0"/>
              <a:t> Ф. «</a:t>
            </a:r>
            <a:r>
              <a:rPr lang="uk-UA" dirty="0" err="1"/>
              <a:t>Новопразький</a:t>
            </a:r>
            <a:r>
              <a:rPr lang="uk-UA" dirty="0"/>
              <a:t> літопис». Кіровоград, 2002р. </a:t>
            </a:r>
          </a:p>
          <a:p>
            <a:pPr marL="514350" indent="-514350">
              <a:buAutoNum type="arabicPeriod"/>
            </a:pPr>
            <a:r>
              <a:rPr lang="uk-UA" dirty="0" err="1"/>
              <a:t>Плотнір</a:t>
            </a:r>
            <a:r>
              <a:rPr lang="uk-UA" dirty="0"/>
              <a:t> Ф. «Петриківські бувальщини». Кіровоград, 2000р.</a:t>
            </a:r>
          </a:p>
          <a:p>
            <a:pPr marL="514350" indent="-514350">
              <a:buAutoNum type="arabicPeriod"/>
            </a:pPr>
            <a:r>
              <a:rPr lang="uk-UA" dirty="0" err="1"/>
              <a:t>Сокалький</a:t>
            </a:r>
            <a:r>
              <a:rPr lang="uk-UA" dirty="0"/>
              <a:t> П.П. Фотоальбом. 1903р.  </a:t>
            </a:r>
          </a:p>
          <a:p>
            <a:pPr marL="514350" indent="-514350">
              <a:buAutoNum type="arabicPeriod"/>
            </a:pPr>
            <a:r>
              <a:rPr lang="uk-UA" dirty="0"/>
              <a:t>Терещенко В. інтерв’ю.</a:t>
            </a:r>
          </a:p>
          <a:p>
            <a:pPr marL="514350" indent="-514350">
              <a:buAutoNum type="arabicPeriod"/>
            </a:pPr>
            <a:r>
              <a:rPr lang="uk-UA" dirty="0"/>
              <a:t>Матеріали Олександрійського краєзнавчого музею імені </a:t>
            </a:r>
            <a:r>
              <a:rPr lang="uk-UA" dirty="0" err="1"/>
              <a:t>Худякової</a:t>
            </a:r>
            <a:r>
              <a:rPr lang="uk-UA"/>
              <a:t> </a:t>
            </a:r>
            <a:endParaRPr lang="uk-UA" dirty="0"/>
          </a:p>
          <a:p>
            <a:pPr marL="514350" indent="-514350">
              <a:buAutoNum type="arabicPeriod"/>
            </a:pPr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9148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215C6C6-E45C-4179-9FC1-E8A4C1D47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E9FE4C-C9E0-4C54-8010-EA9D29CD4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1564726" y="1890469"/>
            <a:ext cx="5860051" cy="2079143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6FAD6EF-0374-46BD-901E-E901DCA01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4847ABE-275E-4DCA-B164-A672D517F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Місце для вмісту 2">
            <a:extLst>
              <a:ext uri="{FF2B5EF4-FFF2-40B4-BE49-F238E27FC236}">
                <a16:creationId xmlns:a16="http://schemas.microsoft.com/office/drawing/2014/main" id="{5690FB81-DF21-FC4F-CC75-3A7C5131A4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4105511"/>
              </p:ext>
            </p:extLst>
          </p:nvPr>
        </p:nvGraphicFramePr>
        <p:xfrm>
          <a:off x="838199" y="729722"/>
          <a:ext cx="10515600" cy="5654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29475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7C591C-9270-5C1F-54FF-B940EE0E0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Завдання: </a:t>
            </a:r>
            <a:endParaRPr lang="uk-UA" dirty="0"/>
          </a:p>
        </p:txBody>
      </p:sp>
      <p:graphicFrame>
        <p:nvGraphicFramePr>
          <p:cNvPr id="5" name="Місце для вмісту 2">
            <a:extLst>
              <a:ext uri="{FF2B5EF4-FFF2-40B4-BE49-F238E27FC236}">
                <a16:creationId xmlns:a16="http://schemas.microsoft.com/office/drawing/2014/main" id="{D800EB13-D18A-8ED8-3681-9B0D8C38399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58361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Rectangle 1037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D24B7D-5646-4388-A284-92852195A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З історії розвитку земської медицини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3C05DA3-A5EF-D841-E5D9-63131B6D0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3468" y="5839017"/>
            <a:ext cx="6829520" cy="40374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800" kern="120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Робота</a:t>
            </a:r>
            <a:r>
              <a:rPr lang="en-US" sz="1800" kern="1200" dirty="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 з </a:t>
            </a:r>
            <a:r>
              <a:rPr lang="en-US" sz="1800" kern="120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джерелами</a:t>
            </a:r>
            <a:r>
              <a:rPr lang="en-US" sz="1800" kern="1200" dirty="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1026" name="Picture 2" descr="Немає опису світлини.">
            <a:extLst>
              <a:ext uri="{FF2B5EF4-FFF2-40B4-BE49-F238E27FC236}">
                <a16:creationId xmlns:a16="http://schemas.microsoft.com/office/drawing/2014/main" id="{0002E2DF-DD7B-4DF5-915C-84A6643B4F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6" r="1" b="1"/>
          <a:stretch/>
        </p:blipFill>
        <p:spPr bwMode="auto">
          <a:xfrm>
            <a:off x="317636" y="321734"/>
            <a:ext cx="3797570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573CF3-AA8A-6FB9-CA27-B6BC40DAF3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8716"/>
          <a:stretch/>
        </p:blipFill>
        <p:spPr>
          <a:xfrm>
            <a:off x="4202549" y="321732"/>
            <a:ext cx="3793472" cy="411132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B856216-9ADA-D741-2E60-6B4EDA49B6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890"/>
          <a:stretch/>
        </p:blipFill>
        <p:spPr>
          <a:xfrm>
            <a:off x="8086176" y="321733"/>
            <a:ext cx="3797984" cy="201055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61F2AA1-8035-5884-B30E-34CC1B7078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95" r="1" b="45238"/>
          <a:stretch/>
        </p:blipFill>
        <p:spPr>
          <a:xfrm>
            <a:off x="317634" y="2422097"/>
            <a:ext cx="3794760" cy="201380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AA42D06-BA14-C086-3FA5-7395804EA4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866" r="1" b="38782"/>
          <a:stretch/>
        </p:blipFill>
        <p:spPr>
          <a:xfrm>
            <a:off x="8082952" y="2431705"/>
            <a:ext cx="3797983" cy="200094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3F6C1EB-123C-8377-0C16-C6E931FFA9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809" r="1" b="1"/>
          <a:stretch/>
        </p:blipFill>
        <p:spPr>
          <a:xfrm>
            <a:off x="317634" y="4525716"/>
            <a:ext cx="3794760" cy="2010551"/>
          </a:xfrm>
          <a:prstGeom prst="rect">
            <a:avLst/>
          </a:prstGeom>
        </p:spPr>
      </p:pic>
      <p:cxnSp>
        <p:nvCxnSpPr>
          <p:cNvPr id="1040" name="Straight Connector 1039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56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A26C624C-963C-4795-B05B-6565DB5AB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Рисунок 10" descr="Зображення, що містить просто неба, дерево, небо, будинок&#10;&#10;Автоматично згенерований опис">
            <a:extLst>
              <a:ext uri="{FF2B5EF4-FFF2-40B4-BE49-F238E27FC236}">
                <a16:creationId xmlns:a16="http://schemas.microsoft.com/office/drawing/2014/main" id="{6F5DD253-B511-1F78-E490-5234626EBD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8" r="14538" b="-3"/>
          <a:stretch/>
        </p:blipFill>
        <p:spPr>
          <a:xfrm>
            <a:off x="20" y="10"/>
            <a:ext cx="3728839" cy="4197358"/>
          </a:xfrm>
          <a:prstGeom prst="rect">
            <a:avLst/>
          </a:prstGeom>
        </p:spPr>
      </p:pic>
      <p:pic>
        <p:nvPicPr>
          <p:cNvPr id="5" name="Рисунок 4" descr="Зображення, що містить малюнок, будівля, ескіз, просто неба&#10;&#10;Автоматично згенерований опис">
            <a:extLst>
              <a:ext uri="{FF2B5EF4-FFF2-40B4-BE49-F238E27FC236}">
                <a16:creationId xmlns:a16="http://schemas.microsoft.com/office/drawing/2014/main" id="{0BD5BA69-8420-E1DA-4FAD-18D1679A30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1" r="16437" b="-3"/>
          <a:stretch/>
        </p:blipFill>
        <p:spPr>
          <a:xfrm>
            <a:off x="3847755" y="5"/>
            <a:ext cx="3686887" cy="4197368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9" name="Рисунок 8" descr="Зображення, що містить просто неба, будівля, дерево, небо&#10;&#10;Автоматично згенерований опис">
            <a:extLst>
              <a:ext uri="{FF2B5EF4-FFF2-40B4-BE49-F238E27FC236}">
                <a16:creationId xmlns:a16="http://schemas.microsoft.com/office/drawing/2014/main" id="{1A48BE5E-E21E-3B1B-4C29-E60B8FC1AA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2" r="-4" b="-4"/>
          <a:stretch/>
        </p:blipFill>
        <p:spPr>
          <a:xfrm>
            <a:off x="7653541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7" name="Рисунок 6" descr="Зображення, що містить просто неба, небо, будівля, білий&#10;&#10;Автоматично згенерований опис">
            <a:extLst>
              <a:ext uri="{FF2B5EF4-FFF2-40B4-BE49-F238E27FC236}">
                <a16:creationId xmlns:a16="http://schemas.microsoft.com/office/drawing/2014/main" id="{AE30CE1B-9192-E65D-0753-89AC17CFA7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3" b="28178"/>
          <a:stretch/>
        </p:blipFill>
        <p:spPr>
          <a:xfrm>
            <a:off x="20" y="4297691"/>
            <a:ext cx="6836830" cy="2560309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FECF0F-8BD4-EBCF-BD5F-27C86E861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4181474"/>
            <a:ext cx="5505814" cy="147133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Земські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лікарні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та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аптеки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м. </a:t>
            </a: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Олександрії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uk-UA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uk-UA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(фото з </a:t>
            </a:r>
            <a:r>
              <a:rPr lang="uk-UA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албому</a:t>
            </a:r>
            <a:r>
              <a:rPr lang="uk-UA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Сокальського)</a:t>
            </a:r>
            <a:endParaRPr lang="en-US" sz="37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62714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02CBB9-69F1-B144-CF99-95A89EF02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094" y="5051722"/>
            <a:ext cx="10109199" cy="5979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Збережені пам’ятки </a:t>
            </a:r>
          </a:p>
        </p:txBody>
      </p:sp>
      <p:pic>
        <p:nvPicPr>
          <p:cNvPr id="13" name="Рисунок 12" descr="Зображення, що містить просто неба, небо, будівля, хмара&#10;&#10;Автоматично згенерований опис">
            <a:extLst>
              <a:ext uri="{FF2B5EF4-FFF2-40B4-BE49-F238E27FC236}">
                <a16:creationId xmlns:a16="http://schemas.microsoft.com/office/drawing/2014/main" id="{AC49DD3E-978E-ADE9-A04D-D0D0B59E0B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4" r="-1" b="-1"/>
          <a:stretch/>
        </p:blipFill>
        <p:spPr>
          <a:xfrm rot="5400000">
            <a:off x="-560465" y="560426"/>
            <a:ext cx="4172826" cy="3051896"/>
          </a:xfrm>
          <a:prstGeom prst="rect">
            <a:avLst/>
          </a:prstGeom>
        </p:spPr>
      </p:pic>
      <p:pic>
        <p:nvPicPr>
          <p:cNvPr id="9" name="Рисунок 8" descr="Зображення, що містить просто неба, дерево, вода, відбиття&#10;&#10;Автоматично згенерований опис">
            <a:extLst>
              <a:ext uri="{FF2B5EF4-FFF2-40B4-BE49-F238E27FC236}">
                <a16:creationId xmlns:a16="http://schemas.microsoft.com/office/drawing/2014/main" id="{21B82C4C-FF94-0ABC-5248-C242A1F0E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7" r="15843" b="3"/>
          <a:stretch/>
        </p:blipFill>
        <p:spPr>
          <a:xfrm rot="10800000">
            <a:off x="3036312" y="-82"/>
            <a:ext cx="3051896" cy="4172869"/>
          </a:xfrm>
          <a:prstGeom prst="rect">
            <a:avLst/>
          </a:prstGeom>
        </p:spPr>
      </p:pic>
      <p:pic>
        <p:nvPicPr>
          <p:cNvPr id="11" name="Рисунок 10" descr="Зображення, що містить просто неба, вода, дерево, вікно&#10;&#10;Автоматично згенерований опис">
            <a:extLst>
              <a:ext uri="{FF2B5EF4-FFF2-40B4-BE49-F238E27FC236}">
                <a16:creationId xmlns:a16="http://schemas.microsoft.com/office/drawing/2014/main" id="{347C141B-AC70-0A1A-6833-C24FE24A12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2" r="34897" b="3"/>
          <a:stretch/>
        </p:blipFill>
        <p:spPr>
          <a:xfrm rot="10800000">
            <a:off x="6103792" y="3"/>
            <a:ext cx="3051896" cy="417286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7D0625E-88A4-5C67-EE18-1600D0ECBA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514" r="22635" b="3"/>
          <a:stretch/>
        </p:blipFill>
        <p:spPr>
          <a:xfrm>
            <a:off x="9155688" y="10"/>
            <a:ext cx="3051896" cy="417285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667AA61-5C27-F30F-D229-06CBE5709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1" y="4811517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7423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2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B935DF-D5C1-C270-3517-0B295A015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Земська лікарня в </a:t>
            </a:r>
            <a:b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смт Нова Прага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54F3B9-7363-9422-2492-AA9D377594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5880"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</p:spPr>
      </p:pic>
      <p:pic>
        <p:nvPicPr>
          <p:cNvPr id="15" name="Рисунок 14" descr="Зображення, що містить ескіз, малюнок, текст, картина&#10;&#10;Автоматично згенерований опис">
            <a:extLst>
              <a:ext uri="{FF2B5EF4-FFF2-40B4-BE49-F238E27FC236}">
                <a16:creationId xmlns:a16="http://schemas.microsoft.com/office/drawing/2014/main" id="{3E4644CD-E101-DEDD-8E72-587CE7E417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78" r="1" b="6065"/>
          <a:stretch/>
        </p:blipFill>
        <p:spPr>
          <a:xfrm>
            <a:off x="317634" y="2422097"/>
            <a:ext cx="3794760" cy="20138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64F2951-DB2D-E2B5-6600-9825B0A7D4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716" r="1" b="1"/>
          <a:stretch/>
        </p:blipFill>
        <p:spPr>
          <a:xfrm>
            <a:off x="4202549" y="321732"/>
            <a:ext cx="3793472" cy="411132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4B70045-0B32-F266-871D-9BC9172A2B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82" r="21532" b="-3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D4B7EB-DCB1-5D16-9518-9A776E6614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982" r="1" b="5376"/>
          <a:stretch/>
        </p:blipFill>
        <p:spPr>
          <a:xfrm>
            <a:off x="317634" y="4525715"/>
            <a:ext cx="3794760" cy="2010551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4974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3E72FA3-BD00-444A-AD9B-E6C3D069C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746F69-87E4-0A1B-02DD-F7BAD9A0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681028"/>
            <a:ext cx="10506456" cy="13222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/>
              <a:t>Войстриков Порфирій Єрмолайович – земський лікар посаду Нова Прага </a:t>
            </a:r>
            <a:r>
              <a:rPr lang="en-US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(01.07.1860 - 08.02.1927)</a:t>
            </a:r>
            <a:endParaRPr lang="en-US" sz="360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851A3A3-19AE-581A-91E2-5070305EE9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7" t="8252" r="41076" b="77999"/>
          <a:stretch/>
        </p:blipFill>
        <p:spPr>
          <a:xfrm>
            <a:off x="459313" y="554084"/>
            <a:ext cx="2299922" cy="2955228"/>
          </a:xfrm>
          <a:prstGeom prst="rect">
            <a:avLst/>
          </a:prstGeom>
        </p:spPr>
      </p:pic>
      <p:pic>
        <p:nvPicPr>
          <p:cNvPr id="7" name="Рисунок 6" descr="Зображення, що містить просто неба, дерево, текст, знак&#10;&#10;Автоматично згенерований опис">
            <a:extLst>
              <a:ext uri="{FF2B5EF4-FFF2-40B4-BE49-F238E27FC236}">
                <a16:creationId xmlns:a16="http://schemas.microsoft.com/office/drawing/2014/main" id="{75D8E3A6-C24A-63C5-661C-551C5E32D3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" r="-2" b="-2"/>
          <a:stretch/>
        </p:blipFill>
        <p:spPr>
          <a:xfrm>
            <a:off x="3482827" y="554084"/>
            <a:ext cx="2239351" cy="29552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485286-2308-43EA-6DA3-037608A145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9" r="-1" b="-1"/>
          <a:stretch/>
        </p:blipFill>
        <p:spPr>
          <a:xfrm>
            <a:off x="6476057" y="554084"/>
            <a:ext cx="2239349" cy="29552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3D5BE03-E239-3E2E-0A3F-7736CA3BAB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1" r="23339" b="3"/>
          <a:stretch/>
        </p:blipFill>
        <p:spPr>
          <a:xfrm>
            <a:off x="9469291" y="554084"/>
            <a:ext cx="2239342" cy="295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9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0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 descr="Зображення, що містить одежа, особа, мистецтво, стіна&#10;&#10;Автоматично згенерований опис">
            <a:extLst>
              <a:ext uri="{FF2B5EF4-FFF2-40B4-BE49-F238E27FC236}">
                <a16:creationId xmlns:a16="http://schemas.microsoft.com/office/drawing/2014/main" id="{ABF36D44-81DF-3DBE-DD35-BDD42928E9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9" r="28089"/>
          <a:stretch/>
        </p:blipFill>
        <p:spPr>
          <a:xfrm>
            <a:off x="-2" y="10"/>
            <a:ext cx="4056982" cy="4469306"/>
          </a:xfrm>
          <a:prstGeom prst="rect">
            <a:avLst/>
          </a:prstGeom>
        </p:spPr>
      </p:pic>
      <p:pic>
        <p:nvPicPr>
          <p:cNvPr id="5" name="Місце для вмісту 4" descr="Зображення, що містить стіна, у приміщенні, меблі, дзеркало&#10;&#10;Автоматично згенерований опис">
            <a:extLst>
              <a:ext uri="{FF2B5EF4-FFF2-40B4-BE49-F238E27FC236}">
                <a16:creationId xmlns:a16="http://schemas.microsoft.com/office/drawing/2014/main" id="{F5A804C8-E645-E624-8B76-D67BC96CA4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9" r="2" b="4230"/>
          <a:stretch/>
        </p:blipFill>
        <p:spPr>
          <a:xfrm>
            <a:off x="8115283" y="4462444"/>
            <a:ext cx="4076715" cy="2395556"/>
          </a:xfrm>
          <a:prstGeom prst="rect">
            <a:avLst/>
          </a:prstGeom>
        </p:spPr>
      </p:pic>
      <p:pic>
        <p:nvPicPr>
          <p:cNvPr id="11" name="Рисунок 10" descr="Зображення, що містить книга, лист, канцелярські товари й офісне обладнання, у приміщенні&#10;&#10;Автоматично згенерований опис">
            <a:extLst>
              <a:ext uri="{FF2B5EF4-FFF2-40B4-BE49-F238E27FC236}">
                <a16:creationId xmlns:a16="http://schemas.microsoft.com/office/drawing/2014/main" id="{2267F28D-F933-9536-D6B5-46DD5A1BEB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8" r="23696"/>
          <a:stretch/>
        </p:blipFill>
        <p:spPr>
          <a:xfrm>
            <a:off x="8115283" y="-1"/>
            <a:ext cx="4076717" cy="4469316"/>
          </a:xfrm>
          <a:prstGeom prst="rect">
            <a:avLst/>
          </a:prstGeom>
        </p:spPr>
      </p:pic>
      <p:pic>
        <p:nvPicPr>
          <p:cNvPr id="9" name="Рисунок 8" descr="Зображення, що містить у приміщенні, полиця, Стелаж, буфет&#10;&#10;Автоматично згенерований опис">
            <a:extLst>
              <a:ext uri="{FF2B5EF4-FFF2-40B4-BE49-F238E27FC236}">
                <a16:creationId xmlns:a16="http://schemas.microsoft.com/office/drawing/2014/main" id="{E171454F-E0AF-A217-0317-D544107EE5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4" r="-3" b="3255"/>
          <a:stretch/>
        </p:blipFill>
        <p:spPr>
          <a:xfrm>
            <a:off x="4056980" y="-1"/>
            <a:ext cx="4063088" cy="4469316"/>
          </a:xfrm>
          <a:prstGeom prst="rect">
            <a:avLst/>
          </a:prstGeom>
        </p:spPr>
      </p:pic>
      <p:sp>
        <p:nvSpPr>
          <p:cNvPr id="40" name="Rectangle 32">
            <a:extLst>
              <a:ext uri="{FF2B5EF4-FFF2-40B4-BE49-F238E27FC236}">
                <a16:creationId xmlns:a16="http://schemas.microsoft.com/office/drawing/2014/main" id="{D4054751-1972-4218-A5AC-06366AB23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55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34">
            <a:extLst>
              <a:ext uri="{FF2B5EF4-FFF2-40B4-BE49-F238E27FC236}">
                <a16:creationId xmlns:a16="http://schemas.microsoft.com/office/drawing/2014/main" id="{53F16F31-4871-4294-AA34-E451DD4CD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64" y="4462444"/>
            <a:ext cx="8115285" cy="2395556"/>
          </a:xfrm>
          <a:prstGeom prst="rect">
            <a:avLst/>
          </a:prstGeom>
          <a:gradFill>
            <a:gsLst>
              <a:gs pos="7000">
                <a:srgbClr val="000000">
                  <a:alpha val="44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36">
            <a:extLst>
              <a:ext uri="{FF2B5EF4-FFF2-40B4-BE49-F238E27FC236}">
                <a16:creationId xmlns:a16="http://schemas.microsoft.com/office/drawing/2014/main" id="{ABD3FB0A-8C48-462D-82B4-C52CDB3F0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5280991"/>
            <a:ext cx="8115283" cy="1575508"/>
          </a:xfrm>
          <a:prstGeom prst="rect">
            <a:avLst/>
          </a:prstGeom>
          <a:gradFill>
            <a:gsLst>
              <a:gs pos="40000">
                <a:srgbClr val="000000">
                  <a:alpha val="0"/>
                </a:srgbClr>
              </a:gs>
              <a:gs pos="100000">
                <a:schemeClr val="accent1">
                  <a:alpha val="23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C69A86-37B8-5CE7-6B7F-B99B0BA9D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608" y="4777524"/>
            <a:ext cx="6863410" cy="111391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Музей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історії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медицини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uk-UA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м. </a:t>
            </a:r>
            <a:r>
              <a:rPr lang="en-US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Кропивницький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73188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403</Words>
  <Application>Microsoft Office PowerPoint</Application>
  <PresentationFormat>Широкий екран</PresentationFormat>
  <Paragraphs>59</Paragraphs>
  <Slides>15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Times New Roman</vt:lpstr>
      <vt:lpstr>Тема Office</vt:lpstr>
      <vt:lpstr>Земська медицина Олександрійщини </vt:lpstr>
      <vt:lpstr>Презентація PowerPoint</vt:lpstr>
      <vt:lpstr>Завдання: </vt:lpstr>
      <vt:lpstr>З історії розвитку земської медицини</vt:lpstr>
      <vt:lpstr>Земські лікарні та аптеки  м. Олександрії  (фото з албому Сокальського)</vt:lpstr>
      <vt:lpstr>Збережені пам’ятки </vt:lpstr>
      <vt:lpstr>Земська лікарня в  смт Нова Прага</vt:lpstr>
      <vt:lpstr>Войстриков Порфирій Єрмолайович – земський лікар посаду Нова Прага (01.07.1860 - 08.02.1927)</vt:lpstr>
      <vt:lpstr>Музей історії медицини  м. Кропивницький </vt:lpstr>
      <vt:lpstr>Картографічні джерела </vt:lpstr>
      <vt:lpstr>Екскурсійний маршрут </vt:lpstr>
      <vt:lpstr>Презентація PowerPoint</vt:lpstr>
      <vt:lpstr>Висновки </vt:lpstr>
      <vt:lpstr>Висновки </vt:lpstr>
      <vt:lpstr>Список використаних джерел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Земська медицина Олександрійщини </dc:title>
  <dc:creator>Bugaiova Nataliia</dc:creator>
  <cp:lastModifiedBy>Bugaiova Nataliia</cp:lastModifiedBy>
  <cp:revision>1</cp:revision>
  <dcterms:created xsi:type="dcterms:W3CDTF">2024-04-21T18:59:52Z</dcterms:created>
  <dcterms:modified xsi:type="dcterms:W3CDTF">2024-04-22T03:39:53Z</dcterms:modified>
</cp:coreProperties>
</file>