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02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155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944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656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78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605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365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694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998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849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FF4F2-C874-4DEB-BFA5-B09308BA1BD2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DEBEE-AF22-400C-9E29-36C97ADE09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889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zD5KdXh2WP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RMqB1SYHyA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501" y="1122363"/>
            <a:ext cx="11119756" cy="1277937"/>
          </a:xfrm>
        </p:spPr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>Бачене - не передбачене </a:t>
            </a:r>
            <a:endParaRPr lang="uk-UA" b="1" dirty="0">
              <a:latin typeface="Arial Black" panose="020B0A04020102020204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just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 Бондар Максим Максимович, учень 9 класу опорного закладу освіти «Васильківська гімназія № 4», Васильківської міської територіальної громади Обухівського району Київської області, Київське обласне відділення МАН. </a:t>
            </a:r>
          </a:p>
          <a:p>
            <a:pPr algn="just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Керівник Бондар Ірина Григорівна, вчитель фізики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>Мета дослідження</a:t>
            </a:r>
            <a:endParaRPr lang="uk-UA" b="1" dirty="0">
              <a:latin typeface="Arial Black" panose="020B0A04020102020204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371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створити вікно </a:t>
            </a:r>
            <a:r>
              <a:rPr lang="uk-U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Еймса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 і дослідити умови створення ілюзії коливання ліворуч-праворуч при обертанні вікна.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2341" y="3018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latin typeface="Arial Black" panose="020B0A04020102020204" pitchFamily="34" charset="0"/>
              </a:rPr>
              <a:t>Завдання</a:t>
            </a:r>
            <a:endParaRPr lang="uk-UA" b="1" dirty="0">
              <a:latin typeface="Arial Black" panose="020B0A04020102020204" pitchFamily="34" charset="0"/>
            </a:endParaRPr>
          </a:p>
        </p:txBody>
      </p:sp>
      <p:sp>
        <p:nvSpPr>
          <p:cNvPr id="6" name="Підзаголовок 2"/>
          <p:cNvSpPr txBox="1">
            <a:spLocks/>
          </p:cNvSpPr>
          <p:nvPr/>
        </p:nvSpPr>
        <p:spPr>
          <a:xfrm>
            <a:off x="1021976" y="4398496"/>
            <a:ext cx="10596283" cy="1643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tabLst>
                <a:tab pos="268288" algn="l"/>
              </a:tabLst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створити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вікно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Еймса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0" indent="0" algn="just">
              <a:lnSpc>
                <a:spcPct val="150000"/>
              </a:lnSpc>
              <a:buNone/>
              <a:tabLst>
                <a:tab pos="268288" algn="l"/>
              </a:tabLst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дослідити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ефект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ілюзії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та обрати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найкращі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умови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досягнення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4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872" y="333040"/>
            <a:ext cx="6959506" cy="1325563"/>
          </a:xfrm>
        </p:spPr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>Вибір експерименту</a:t>
            </a:r>
            <a:endParaRPr lang="uk-UA" b="1" dirty="0">
              <a:latin typeface="Arial Black" panose="020B0A04020102020204" pitchFamily="34" charset="0"/>
            </a:endParaRPr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idx="1"/>
          </p:nvPr>
        </p:nvSpPr>
        <p:spPr>
          <a:xfrm>
            <a:off x="62316" y="1609624"/>
            <a:ext cx="2304465" cy="823912"/>
          </a:xfrm>
        </p:spPr>
        <p:txBody>
          <a:bodyPr/>
          <a:lstStyle/>
          <a:p>
            <a:r>
              <a:rPr lang="uk-UA" dirty="0" smtClean="0"/>
              <a:t>Кімната </a:t>
            </a:r>
            <a:r>
              <a:rPr lang="uk-UA" dirty="0" err="1" smtClean="0"/>
              <a:t>Еймса</a:t>
            </a:r>
            <a:endParaRPr lang="uk-UA" dirty="0"/>
          </a:p>
        </p:txBody>
      </p:sp>
      <p:sp>
        <p:nvSpPr>
          <p:cNvPr id="8" name="Місце для вмісту 7"/>
          <p:cNvSpPr>
            <a:spLocks noGrp="1"/>
          </p:cNvSpPr>
          <p:nvPr>
            <p:ph sz="half" idx="2"/>
          </p:nvPr>
        </p:nvSpPr>
        <p:spPr>
          <a:xfrm>
            <a:off x="167782" y="2633513"/>
            <a:ext cx="2165684" cy="187442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uk-UA" dirty="0" smtClean="0"/>
              <a:t>Створили з  готового  </a:t>
            </a:r>
            <a:r>
              <a:rPr lang="uk-UA" dirty="0" err="1" smtClean="0"/>
              <a:t>ескіза</a:t>
            </a:r>
            <a:r>
              <a:rPr lang="uk-UA" dirty="0" smtClean="0"/>
              <a:t> (відео з </a:t>
            </a:r>
            <a:r>
              <a:rPr lang="uk-UA" dirty="0" err="1" smtClean="0"/>
              <a:t>акаунта</a:t>
            </a:r>
            <a:r>
              <a:rPr lang="uk-UA" dirty="0" smtClean="0"/>
              <a:t> в </a:t>
            </a:r>
            <a:r>
              <a:rPr lang="uk-UA" dirty="0" err="1" smtClean="0"/>
              <a:t>ТікТок</a:t>
            </a:r>
            <a:r>
              <a:rPr lang="uk-UA" dirty="0" smtClean="0"/>
              <a:t>  керівника)</a:t>
            </a:r>
            <a:endParaRPr lang="uk-UA" dirty="0"/>
          </a:p>
        </p:txBody>
      </p:sp>
      <p:sp>
        <p:nvSpPr>
          <p:cNvPr id="9" name="Місце для тексту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smtClean="0"/>
              <a:t>Вікно </a:t>
            </a:r>
            <a:r>
              <a:rPr lang="uk-UA" dirty="0" err="1" smtClean="0"/>
              <a:t>Еймса</a:t>
            </a:r>
            <a:endParaRPr lang="uk-UA" dirty="0"/>
          </a:p>
        </p:txBody>
      </p:sp>
      <p:sp>
        <p:nvSpPr>
          <p:cNvPr id="10" name="Місце для вмісту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Виготовити самостійно</a:t>
            </a:r>
            <a:endParaRPr lang="uk-UA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58" y="3146612"/>
            <a:ext cx="4123765" cy="30928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020" y="446994"/>
            <a:ext cx="1724266" cy="17147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164370" y="0"/>
            <a:ext cx="144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надихнулись</a:t>
            </a:r>
            <a:endParaRPr lang="uk-UA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10" y="1609624"/>
            <a:ext cx="2843011" cy="5055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9" y="4410991"/>
            <a:ext cx="1690878" cy="225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>Створення вікна</a:t>
            </a:r>
            <a:endParaRPr lang="uk-UA" b="1" dirty="0">
              <a:latin typeface="Arial Black" panose="020B0A04020102020204" pitchFamily="34" charset="0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Знайшли картонну коробку</a:t>
            </a:r>
          </a:p>
          <a:p>
            <a:r>
              <a:rPr lang="uk-UA" dirty="0" smtClean="0"/>
              <a:t>Накреслили ескіз (</a:t>
            </a:r>
            <a:r>
              <a:rPr lang="uk-UA" dirty="0" smtClean="0"/>
              <a:t>скористались </a:t>
            </a:r>
            <a:r>
              <a:rPr lang="uk-UA" dirty="0" smtClean="0">
                <a:hlinkClick r:id="rId2"/>
              </a:rPr>
              <a:t>відео</a:t>
            </a:r>
            <a:r>
              <a:rPr lang="uk-UA" dirty="0" smtClean="0"/>
              <a:t>)</a:t>
            </a:r>
            <a:endParaRPr lang="uk-UA" dirty="0" smtClean="0"/>
          </a:p>
          <a:p>
            <a:r>
              <a:rPr lang="uk-UA" dirty="0" smtClean="0"/>
              <a:t>Розфарбували акриловими фарбами</a:t>
            </a: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05" y="3306005"/>
            <a:ext cx="2321085" cy="33835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19" y="3375525"/>
            <a:ext cx="2475497" cy="33006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386515" y="1042736"/>
            <a:ext cx="6190335" cy="4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>Вибір методу обертання. </a:t>
            </a:r>
            <a:endParaRPr lang="uk-UA" b="1" dirty="0">
              <a:latin typeface="Arial Black" panose="020B0A04020102020204" pitchFamily="34" charset="0"/>
            </a:endParaRPr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0" y="2506662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53" y="2481725"/>
            <a:ext cx="3038599" cy="4376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380" y="2472992"/>
            <a:ext cx="3099318" cy="4385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463" y="1491915"/>
            <a:ext cx="3128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Рукою. Втрачається ефект, бо видно рух пальців, не можна добитись рівномірного руху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3858127" y="1435768"/>
            <a:ext cx="3745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Чорним шнурком. Важко тримати вікно вертикально, не можливо рухати з правильною швидкістю </a:t>
            </a:r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8317832" y="1523999"/>
            <a:ext cx="3745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Дротина. Легко рухати і втримувати правильне положення.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601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>Вибір фону для експерименту </a:t>
            </a:r>
            <a:endParaRPr lang="uk-UA" b="1" dirty="0">
              <a:latin typeface="Arial Black" panose="020B0A04020102020204" pitchFamily="34" charset="0"/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7386"/>
          </a:xfrm>
        </p:spPr>
        <p:txBody>
          <a:bodyPr>
            <a:normAutofit fontScale="92500" lnSpcReduction="20000"/>
          </a:bodyPr>
          <a:lstStyle/>
          <a:p>
            <a:r>
              <a:rPr lang="uk-UA" sz="3000" dirty="0" smtClean="0"/>
              <a:t>Темна стіна</a:t>
            </a:r>
          </a:p>
          <a:p>
            <a:r>
              <a:rPr lang="uk-UA" sz="3000" dirty="0" smtClean="0"/>
              <a:t>Зменшення бокового освітлення (зміна часу експерименту та положення відносно вікна приміщення</a:t>
            </a:r>
          </a:p>
          <a:p>
            <a:r>
              <a:rPr lang="uk-UA" sz="3000" dirty="0" smtClean="0"/>
              <a:t>Спостереження проводи з відстані не менше 3 м.</a:t>
            </a:r>
          </a:p>
          <a:p>
            <a:pPr marL="0" indent="0">
              <a:buNone/>
            </a:pPr>
            <a:endParaRPr lang="uk-UA" dirty="0" smtClean="0"/>
          </a:p>
          <a:p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64" y="3614593"/>
            <a:ext cx="2054326" cy="29065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464" y="3962400"/>
            <a:ext cx="19571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Заважають відблиски, бо картон трошки глянцевий з одного боку та освітлення сонцем зліва</a:t>
            </a:r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832" y="3529263"/>
            <a:ext cx="3356450" cy="3070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95475" y="4098758"/>
            <a:ext cx="1957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Змінили час проведення експерименту та положення демонстратора відносно вікна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195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>Ілюзія. </a:t>
            </a:r>
            <a:endParaRPr lang="uk-UA" b="1" dirty="0">
              <a:latin typeface="Arial Black" panose="020B0A04020102020204" pitchFamily="34" charset="0"/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645695" y="1504783"/>
            <a:ext cx="10134600" cy="1607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Виконується обертальний рух</a:t>
            </a:r>
          </a:p>
          <a:p>
            <a:pPr marL="0" indent="0">
              <a:buNone/>
            </a:pPr>
            <a:r>
              <a:rPr lang="uk-UA" dirty="0" smtClean="0"/>
              <a:t>Сприймається як коливання ліворуч-праворуч</a:t>
            </a:r>
            <a:endParaRPr lang="en-US" dirty="0" smtClean="0"/>
          </a:p>
          <a:p>
            <a:pPr marL="0" indent="0">
              <a:buNone/>
            </a:pPr>
            <a:r>
              <a:rPr lang="uk-UA" dirty="0" smtClean="0"/>
              <a:t>Ідеальні умови – відсутність бокового освітлення</a:t>
            </a:r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97" y="2944728"/>
            <a:ext cx="6572250" cy="3695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5453" y="6224337"/>
            <a:ext cx="38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Gif</a:t>
            </a:r>
            <a:r>
              <a:rPr lang="uk-UA" dirty="0" smtClean="0"/>
              <a:t> анімація створена на основі </a:t>
            </a:r>
            <a:r>
              <a:rPr lang="uk-UA" dirty="0" smtClean="0">
                <a:hlinkClick r:id="rId3"/>
              </a:rPr>
              <a:t>відео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0202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>Висновок. </a:t>
            </a:r>
            <a:endParaRPr lang="uk-UA" b="1" dirty="0">
              <a:latin typeface="Arial Black" panose="020B0A04020102020204" pitchFamily="34" charset="0"/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613611" y="2178551"/>
            <a:ext cx="11097126" cy="2184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dirty="0" smtClean="0"/>
              <a:t>Створення ілюзії вимагає багатьох знань і навичок. Знання законів фізики (відбивання світла, рівновага, рівномірний обертальний рух), правил побудови об'ємних зображень </a:t>
            </a:r>
            <a:r>
              <a:rPr lang="uk-UA" sz="3200" dirty="0" err="1" smtClean="0"/>
              <a:t>зображень</a:t>
            </a:r>
            <a:r>
              <a:rPr lang="uk-UA" sz="3200" dirty="0" smtClean="0"/>
              <a:t>, бажання експериментувати.</a:t>
            </a:r>
            <a:endParaRPr lang="uk-UA" sz="3200" dirty="0"/>
          </a:p>
        </p:txBody>
      </p:sp>
      <p:sp>
        <p:nvSpPr>
          <p:cNvPr id="5" name="Прямокутник 4"/>
          <p:cNvSpPr/>
          <p:nvPr/>
        </p:nvSpPr>
        <p:spPr>
          <a:xfrm>
            <a:off x="653122" y="5073133"/>
            <a:ext cx="10277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 smtClean="0"/>
              <a:t>Може</a:t>
            </a:r>
            <a:r>
              <a:rPr lang="ru-RU" sz="3600" dirty="0" smtClean="0"/>
              <a:t> «</a:t>
            </a:r>
            <a:r>
              <a:rPr lang="ru-RU" sz="3600" dirty="0" err="1" smtClean="0"/>
              <a:t>фізики</a:t>
            </a:r>
            <a:r>
              <a:rPr lang="ru-RU" sz="3600" dirty="0" smtClean="0"/>
              <a:t>» тут не </a:t>
            </a:r>
            <a:r>
              <a:rPr lang="ru-RU" sz="3600" dirty="0" err="1" smtClean="0"/>
              <a:t>багато</a:t>
            </a:r>
            <a:r>
              <a:rPr lang="ru-RU" sz="3600" dirty="0" smtClean="0"/>
              <a:t>, </a:t>
            </a:r>
            <a:r>
              <a:rPr lang="ru-RU" sz="3600" dirty="0" err="1" smtClean="0"/>
              <a:t>зате</a:t>
            </a:r>
            <a:r>
              <a:rPr lang="ru-RU" sz="3600" dirty="0" smtClean="0"/>
              <a:t> нам </a:t>
            </a:r>
            <a:r>
              <a:rPr lang="ru-RU" sz="3600" dirty="0" err="1" smtClean="0"/>
              <a:t>було</a:t>
            </a:r>
            <a:r>
              <a:rPr lang="ru-RU" sz="3600" dirty="0" smtClean="0"/>
              <a:t> </a:t>
            </a:r>
            <a:r>
              <a:rPr lang="ru-RU" sz="3600" dirty="0" err="1" smtClean="0"/>
              <a:t>цікаво</a:t>
            </a:r>
            <a:r>
              <a:rPr lang="ru-RU" sz="3600" dirty="0" smtClean="0"/>
              <a:t>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88816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253</Words>
  <Application>Microsoft Office PowerPoint</Application>
  <PresentationFormat>Широкий екран</PresentationFormat>
  <Paragraphs>36</Paragraphs>
  <Slides>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Тема Office</vt:lpstr>
      <vt:lpstr>Бачене - не передбачене </vt:lpstr>
      <vt:lpstr>Мета дослідження</vt:lpstr>
      <vt:lpstr>Вибір експерименту</vt:lpstr>
      <vt:lpstr>Створення вікна</vt:lpstr>
      <vt:lpstr>Вибір методу обертання. </vt:lpstr>
      <vt:lpstr>Вибір фону для експерименту </vt:lpstr>
      <vt:lpstr>Ілюзія. </vt:lpstr>
      <vt:lpstr>Висновок.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Бачене - не передбачене</dc:title>
  <dc:creator>Учетная запись Майкрософт</dc:creator>
  <cp:lastModifiedBy>User</cp:lastModifiedBy>
  <cp:revision>11</cp:revision>
  <dcterms:created xsi:type="dcterms:W3CDTF">2024-04-10T03:26:44Z</dcterms:created>
  <dcterms:modified xsi:type="dcterms:W3CDTF">2024-04-10T07:39:14Z</dcterms:modified>
</cp:coreProperties>
</file>