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71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82589-62B2-4E1D-A725-88F82A5C1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BE31D20-B76F-40B7-A5E5-A4B9E0CBB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FDD246-32C6-4E1C-B8B5-B87B9E64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4623-769B-4A9F-BFD2-EF86417D03B7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C7C4BCA-58D2-4909-8632-08EC7CA7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5B757D-1216-4AD8-9F73-14A8597BB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6188-8C92-4AFB-94F9-2DAAE5C844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52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38394-6490-44C7-A173-AA2EA37A5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1EF1E33-2F6E-4521-8E09-B02ECDB34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1132923-3A31-4E93-899C-D170B368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4623-769B-4A9F-BFD2-EF86417D03B7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369BB55-C488-470B-8F0A-B322D7AF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3711505-DB36-41F8-9CF8-27253A3B2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6188-8C92-4AFB-94F9-2DAAE5C844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144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107C8A5-0D1F-43FB-8860-65B9077828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8E21364-E818-40E2-9213-D59E878F9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D1AE2D8-5946-4D9C-B7B9-7F669E69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4623-769B-4A9F-BFD2-EF86417D03B7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F02D5B-CBB4-47A1-A853-435768BC4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5C0BDED-FE4D-4363-A72C-506D552EA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6188-8C92-4AFB-94F9-2DAAE5C844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4014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59966-A920-47B4-B60C-46C3484DC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6704AC7-C92B-4F72-B170-1DB9F5C45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937F748-DC43-4709-8880-1E4E9A33D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4623-769B-4A9F-BFD2-EF86417D03B7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68AC1F-9A74-4333-80B5-E39B3498A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880C69-6D15-4019-93C0-34410C49B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6188-8C92-4AFB-94F9-2DAAE5C844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925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19E5F-6441-49A4-9434-6327110FA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D953FA-8135-4406-BBE7-E0B358554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48D370-F5A3-47BD-97BF-B4C2DED46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4623-769B-4A9F-BFD2-EF86417D03B7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CC92C7-B898-4D87-89AA-219EDC832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C49951-F868-4171-811C-06AD6DBFB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6188-8C92-4AFB-94F9-2DAAE5C844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4594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CFD6A-EAA6-4F0A-8CDA-C0EA24B7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F988D3-8D90-49B5-830A-BE6114362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6C76CBE-49B9-4905-A659-048A867E3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965F15F-5F7E-47D9-9A7D-6D10E5D5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4623-769B-4A9F-BFD2-EF86417D03B7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171B66B-FEED-4225-BD83-6216F4F9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009D77C-F62A-42F2-939E-F72B36CD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6188-8C92-4AFB-94F9-2DAAE5C844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0843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11B3B2-4764-4485-9CD7-E02E44F5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58E4834-6DA0-4F98-84D0-0FE7CDC64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B6D4B8C-ED0A-4E09-9499-7BBCA0375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D2E41BA-B8E5-458A-AA66-A82952971B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453434D-7B6F-4CC2-B023-4B2C716AE8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D209CA0-6969-4F40-BF08-59019EAB4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4623-769B-4A9F-BFD2-EF86417D03B7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832420F-EACE-46B3-99BD-6D55FA8F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A3BAF87-5874-40C4-A42A-E03359EF0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6188-8C92-4AFB-94F9-2DAAE5C844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846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BA98F-5DDC-4394-955C-51518FEAD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5616762-F348-4E03-9B44-845C11751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4623-769B-4A9F-BFD2-EF86417D03B7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39A8537-73F4-430E-B967-BE190EBA5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5A7D6A69-1CB4-43BB-892A-9A326749C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6188-8C92-4AFB-94F9-2DAAE5C844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16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1D44725-8FB1-4390-94C6-C16839D3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4623-769B-4A9F-BFD2-EF86417D03B7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EF0B85-E850-49AC-8DAE-2CF432B7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8BFBB80-AD37-46EF-AA77-B9DEEDB0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6188-8C92-4AFB-94F9-2DAAE5C844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0009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96343-AD7A-483D-930F-B02CA38C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F8B914-9CB7-4B86-A5E0-7092E8C6D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A7B661D-D4A7-4740-A36D-3D0CE8DB5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C4705AC-53A9-458D-8701-2281B0BD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4623-769B-4A9F-BFD2-EF86417D03B7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D0E552E-EE3A-4E15-A206-64D0D67DE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4FD03F-E1E8-402C-9B04-53374AA8F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6188-8C92-4AFB-94F9-2DAAE5C844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026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ED864-E8A8-4CAE-A661-2AC6656C9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DBE8C3C-F522-4564-8F46-020A98C110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00A9FE3-9FA3-48CF-AE36-A4148858F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3B97943-4277-4241-A503-FB0564B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4623-769B-4A9F-BFD2-EF86417D03B7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C32FE77-981B-4544-B877-CE79D29C4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9E14F99-D993-4BC7-A86D-AC16C9431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6188-8C92-4AFB-94F9-2DAAE5C844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520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B69260C-5BED-4647-B4EC-095C63F2B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2F3A7E4-1F96-4D20-B009-3D0441FF4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9E89C4-1D5F-42E2-8B1A-678538CE7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4623-769B-4A9F-BFD2-EF86417D03B7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9285DB7-AE50-439B-B4D3-24F5EBFDB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EA3F75F-D7B5-446D-A67F-51925D13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26188-8C92-4AFB-94F9-2DAAE5C844C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658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істо Миколаїв, Миколаївська область - тури, фото, карта, відгуки, гіди">
            <a:extLst>
              <a:ext uri="{FF2B5EF4-FFF2-40B4-BE49-F238E27FC236}">
                <a16:creationId xmlns:a16="http://schemas.microsoft.com/office/drawing/2014/main" id="{6EF8F5A5-39AA-49DE-ADC1-1FAE4AC0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6BAC6B-ACBC-4F69-8267-A88249A54F30}"/>
              </a:ext>
            </a:extLst>
          </p:cNvPr>
          <p:cNvSpPr txBox="1"/>
          <p:nvPr/>
        </p:nvSpPr>
        <p:spPr>
          <a:xfrm>
            <a:off x="1401049" y="545459"/>
            <a:ext cx="9389901" cy="769441"/>
          </a:xfrm>
          <a:custGeom>
            <a:avLst/>
            <a:gdLst/>
            <a:ahLst/>
            <a:cxnLst/>
            <a:rect l="l" t="t" r="r" b="b"/>
            <a:pathLst>
              <a:path w="9389901" h="769441">
                <a:moveTo>
                  <a:pt x="3593576" y="444573"/>
                </a:moveTo>
                <a:lnTo>
                  <a:pt x="3620741" y="444573"/>
                </a:lnTo>
                <a:cubicBezTo>
                  <a:pt x="3649096" y="444573"/>
                  <a:pt x="3669082" y="448963"/>
                  <a:pt x="3680698" y="457744"/>
                </a:cubicBezTo>
                <a:cubicBezTo>
                  <a:pt x="3692314" y="466525"/>
                  <a:pt x="3698123" y="480977"/>
                  <a:pt x="3698123" y="501100"/>
                </a:cubicBezTo>
                <a:cubicBezTo>
                  <a:pt x="3698123" y="519576"/>
                  <a:pt x="3692498" y="533113"/>
                  <a:pt x="3681247" y="541711"/>
                </a:cubicBezTo>
                <a:cubicBezTo>
                  <a:pt x="3669997" y="550309"/>
                  <a:pt x="3654859" y="554608"/>
                  <a:pt x="3635834" y="554608"/>
                </a:cubicBezTo>
                <a:lnTo>
                  <a:pt x="3593576" y="554608"/>
                </a:lnTo>
                <a:close/>
                <a:moveTo>
                  <a:pt x="3963548" y="435518"/>
                </a:moveTo>
                <a:lnTo>
                  <a:pt x="3963548" y="509606"/>
                </a:lnTo>
                <a:lnTo>
                  <a:pt x="4275269" y="509606"/>
                </a:lnTo>
                <a:lnTo>
                  <a:pt x="4275269" y="435518"/>
                </a:lnTo>
                <a:close/>
                <a:moveTo>
                  <a:pt x="2952071" y="298317"/>
                </a:moveTo>
                <a:lnTo>
                  <a:pt x="2986920" y="423170"/>
                </a:lnTo>
                <a:lnTo>
                  <a:pt x="2915026" y="423170"/>
                </a:lnTo>
                <a:close/>
                <a:moveTo>
                  <a:pt x="7813151" y="281578"/>
                </a:moveTo>
                <a:lnTo>
                  <a:pt x="7830163" y="281578"/>
                </a:lnTo>
                <a:cubicBezTo>
                  <a:pt x="7847360" y="281578"/>
                  <a:pt x="7862497" y="282950"/>
                  <a:pt x="7875577" y="285694"/>
                </a:cubicBezTo>
                <a:cubicBezTo>
                  <a:pt x="7888657" y="288438"/>
                  <a:pt x="7898673" y="294338"/>
                  <a:pt x="7905624" y="303393"/>
                </a:cubicBezTo>
                <a:cubicBezTo>
                  <a:pt x="7912575" y="312449"/>
                  <a:pt x="7916051" y="325574"/>
                  <a:pt x="7916051" y="342770"/>
                </a:cubicBezTo>
                <a:cubicBezTo>
                  <a:pt x="7916051" y="357405"/>
                  <a:pt x="7913719" y="369204"/>
                  <a:pt x="7909055" y="378168"/>
                </a:cubicBezTo>
                <a:cubicBezTo>
                  <a:pt x="7904389" y="387132"/>
                  <a:pt x="7895791" y="393946"/>
                  <a:pt x="7883261" y="398611"/>
                </a:cubicBezTo>
                <a:cubicBezTo>
                  <a:pt x="7870729" y="403276"/>
                  <a:pt x="7853031" y="405608"/>
                  <a:pt x="7830163" y="405608"/>
                </a:cubicBezTo>
                <a:lnTo>
                  <a:pt x="7813151" y="405608"/>
                </a:lnTo>
                <a:close/>
                <a:moveTo>
                  <a:pt x="3593576" y="281578"/>
                </a:moveTo>
                <a:lnTo>
                  <a:pt x="3618821" y="281578"/>
                </a:lnTo>
                <a:cubicBezTo>
                  <a:pt x="3639858" y="281578"/>
                  <a:pt x="3656185" y="284825"/>
                  <a:pt x="3667801" y="291320"/>
                </a:cubicBezTo>
                <a:cubicBezTo>
                  <a:pt x="3679417" y="297814"/>
                  <a:pt x="3685226" y="309110"/>
                  <a:pt x="3685226" y="325208"/>
                </a:cubicBezTo>
                <a:cubicBezTo>
                  <a:pt x="3685226" y="343319"/>
                  <a:pt x="3680378" y="356124"/>
                  <a:pt x="3670683" y="363625"/>
                </a:cubicBezTo>
                <a:cubicBezTo>
                  <a:pt x="3660987" y="371125"/>
                  <a:pt x="3646352" y="374875"/>
                  <a:pt x="3626778" y="374875"/>
                </a:cubicBezTo>
                <a:lnTo>
                  <a:pt x="3593576" y="374875"/>
                </a:lnTo>
                <a:close/>
                <a:moveTo>
                  <a:pt x="8304223" y="280481"/>
                </a:moveTo>
                <a:cubicBezTo>
                  <a:pt x="8327455" y="280481"/>
                  <a:pt x="8347716" y="286563"/>
                  <a:pt x="8365003" y="298728"/>
                </a:cubicBezTo>
                <a:cubicBezTo>
                  <a:pt x="8382291" y="310894"/>
                  <a:pt x="8395507" y="327266"/>
                  <a:pt x="8404654" y="347846"/>
                </a:cubicBezTo>
                <a:cubicBezTo>
                  <a:pt x="8413801" y="368427"/>
                  <a:pt x="8418375" y="391248"/>
                  <a:pt x="8418375" y="416310"/>
                </a:cubicBezTo>
                <a:cubicBezTo>
                  <a:pt x="8418375" y="442652"/>
                  <a:pt x="8413801" y="466297"/>
                  <a:pt x="8404654" y="487243"/>
                </a:cubicBezTo>
                <a:cubicBezTo>
                  <a:pt x="8395507" y="508189"/>
                  <a:pt x="8382199" y="524653"/>
                  <a:pt x="8364729" y="536635"/>
                </a:cubicBezTo>
                <a:cubicBezTo>
                  <a:pt x="8347259" y="548617"/>
                  <a:pt x="8326907" y="554608"/>
                  <a:pt x="8303675" y="554608"/>
                </a:cubicBezTo>
                <a:cubicBezTo>
                  <a:pt x="8281173" y="554608"/>
                  <a:pt x="8261325" y="548617"/>
                  <a:pt x="8244129" y="536635"/>
                </a:cubicBezTo>
                <a:cubicBezTo>
                  <a:pt x="8226933" y="524653"/>
                  <a:pt x="8213625" y="508189"/>
                  <a:pt x="8204203" y="487243"/>
                </a:cubicBezTo>
                <a:cubicBezTo>
                  <a:pt x="8194782" y="466297"/>
                  <a:pt x="8190072" y="442652"/>
                  <a:pt x="8190072" y="416310"/>
                </a:cubicBezTo>
                <a:cubicBezTo>
                  <a:pt x="8190072" y="391248"/>
                  <a:pt x="8194691" y="368427"/>
                  <a:pt x="8203929" y="347846"/>
                </a:cubicBezTo>
                <a:cubicBezTo>
                  <a:pt x="8213167" y="327266"/>
                  <a:pt x="8226385" y="310894"/>
                  <a:pt x="8243581" y="298728"/>
                </a:cubicBezTo>
                <a:cubicBezTo>
                  <a:pt x="8260776" y="286563"/>
                  <a:pt x="8280991" y="280481"/>
                  <a:pt x="8304223" y="280481"/>
                </a:cubicBezTo>
                <a:close/>
                <a:moveTo>
                  <a:pt x="6446848" y="280481"/>
                </a:moveTo>
                <a:cubicBezTo>
                  <a:pt x="6470081" y="280481"/>
                  <a:pt x="6490341" y="286563"/>
                  <a:pt x="6507628" y="298728"/>
                </a:cubicBezTo>
                <a:cubicBezTo>
                  <a:pt x="6524916" y="310894"/>
                  <a:pt x="6538132" y="327266"/>
                  <a:pt x="6547279" y="347846"/>
                </a:cubicBezTo>
                <a:cubicBezTo>
                  <a:pt x="6556426" y="368427"/>
                  <a:pt x="6561000" y="391248"/>
                  <a:pt x="6561000" y="416310"/>
                </a:cubicBezTo>
                <a:cubicBezTo>
                  <a:pt x="6561000" y="442652"/>
                  <a:pt x="6556426" y="466297"/>
                  <a:pt x="6547279" y="487243"/>
                </a:cubicBezTo>
                <a:cubicBezTo>
                  <a:pt x="6538132" y="508189"/>
                  <a:pt x="6524824" y="524653"/>
                  <a:pt x="6507354" y="536635"/>
                </a:cubicBezTo>
                <a:cubicBezTo>
                  <a:pt x="6489884" y="548617"/>
                  <a:pt x="6469532" y="554608"/>
                  <a:pt x="6446300" y="554608"/>
                </a:cubicBezTo>
                <a:cubicBezTo>
                  <a:pt x="6423799" y="554608"/>
                  <a:pt x="6403950" y="548617"/>
                  <a:pt x="6386754" y="536635"/>
                </a:cubicBezTo>
                <a:cubicBezTo>
                  <a:pt x="6369558" y="524653"/>
                  <a:pt x="6356250" y="508189"/>
                  <a:pt x="6346829" y="487243"/>
                </a:cubicBezTo>
                <a:cubicBezTo>
                  <a:pt x="6337407" y="466297"/>
                  <a:pt x="6332697" y="442652"/>
                  <a:pt x="6332697" y="416310"/>
                </a:cubicBezTo>
                <a:cubicBezTo>
                  <a:pt x="6332697" y="391248"/>
                  <a:pt x="6337316" y="368427"/>
                  <a:pt x="6346555" y="347846"/>
                </a:cubicBezTo>
                <a:cubicBezTo>
                  <a:pt x="6355792" y="327266"/>
                  <a:pt x="6369010" y="310894"/>
                  <a:pt x="6386206" y="298728"/>
                </a:cubicBezTo>
                <a:cubicBezTo>
                  <a:pt x="6403401" y="286563"/>
                  <a:pt x="6423616" y="280481"/>
                  <a:pt x="6446848" y="280481"/>
                </a:cubicBezTo>
                <a:close/>
                <a:moveTo>
                  <a:pt x="2055823" y="280481"/>
                </a:moveTo>
                <a:cubicBezTo>
                  <a:pt x="2079056" y="280481"/>
                  <a:pt x="2099316" y="286563"/>
                  <a:pt x="2116603" y="298728"/>
                </a:cubicBezTo>
                <a:cubicBezTo>
                  <a:pt x="2133891" y="310894"/>
                  <a:pt x="2147108" y="327266"/>
                  <a:pt x="2156255" y="347846"/>
                </a:cubicBezTo>
                <a:cubicBezTo>
                  <a:pt x="2165402" y="368427"/>
                  <a:pt x="2169975" y="391248"/>
                  <a:pt x="2169975" y="416310"/>
                </a:cubicBezTo>
                <a:cubicBezTo>
                  <a:pt x="2169975" y="442652"/>
                  <a:pt x="2165402" y="466297"/>
                  <a:pt x="2156255" y="487243"/>
                </a:cubicBezTo>
                <a:cubicBezTo>
                  <a:pt x="2147108" y="508189"/>
                  <a:pt x="2133799" y="524653"/>
                  <a:pt x="2116329" y="536635"/>
                </a:cubicBezTo>
                <a:cubicBezTo>
                  <a:pt x="2098859" y="548617"/>
                  <a:pt x="2078507" y="554608"/>
                  <a:pt x="2055275" y="554608"/>
                </a:cubicBezTo>
                <a:cubicBezTo>
                  <a:pt x="2032774" y="554608"/>
                  <a:pt x="2012925" y="548617"/>
                  <a:pt x="1995729" y="536635"/>
                </a:cubicBezTo>
                <a:cubicBezTo>
                  <a:pt x="1978533" y="524653"/>
                  <a:pt x="1965225" y="508189"/>
                  <a:pt x="1955804" y="487243"/>
                </a:cubicBezTo>
                <a:cubicBezTo>
                  <a:pt x="1946383" y="466297"/>
                  <a:pt x="1941672" y="442652"/>
                  <a:pt x="1941672" y="416310"/>
                </a:cubicBezTo>
                <a:cubicBezTo>
                  <a:pt x="1941672" y="391248"/>
                  <a:pt x="1946291" y="368427"/>
                  <a:pt x="1955529" y="347846"/>
                </a:cubicBezTo>
                <a:cubicBezTo>
                  <a:pt x="1964768" y="327266"/>
                  <a:pt x="1977985" y="310894"/>
                  <a:pt x="1995181" y="298728"/>
                </a:cubicBezTo>
                <a:cubicBezTo>
                  <a:pt x="2012376" y="286563"/>
                  <a:pt x="2032591" y="280481"/>
                  <a:pt x="2055823" y="280481"/>
                </a:cubicBezTo>
                <a:close/>
                <a:moveTo>
                  <a:pt x="8586625" y="211331"/>
                </a:moveTo>
                <a:lnTo>
                  <a:pt x="8586625" y="281578"/>
                </a:lnTo>
                <a:lnTo>
                  <a:pt x="8638212" y="281578"/>
                </a:lnTo>
                <a:lnTo>
                  <a:pt x="8638212" y="554608"/>
                </a:lnTo>
                <a:lnTo>
                  <a:pt x="8586625" y="554608"/>
                </a:lnTo>
                <a:lnTo>
                  <a:pt x="8586625" y="624855"/>
                </a:lnTo>
                <a:lnTo>
                  <a:pt x="8785566" y="624855"/>
                </a:lnTo>
                <a:lnTo>
                  <a:pt x="8785566" y="554608"/>
                </a:lnTo>
                <a:lnTo>
                  <a:pt x="8742759" y="554608"/>
                </a:lnTo>
                <a:lnTo>
                  <a:pt x="8742759" y="518113"/>
                </a:lnTo>
                <a:lnTo>
                  <a:pt x="8855813" y="397925"/>
                </a:lnTo>
                <a:lnTo>
                  <a:pt x="8855813" y="554608"/>
                </a:lnTo>
                <a:lnTo>
                  <a:pt x="8813555" y="554608"/>
                </a:lnTo>
                <a:lnTo>
                  <a:pt x="8813555" y="624855"/>
                </a:lnTo>
                <a:lnTo>
                  <a:pt x="9012496" y="624855"/>
                </a:lnTo>
                <a:lnTo>
                  <a:pt x="9012496" y="554608"/>
                </a:lnTo>
                <a:lnTo>
                  <a:pt x="8960360" y="554608"/>
                </a:lnTo>
                <a:lnTo>
                  <a:pt x="8960360" y="281578"/>
                </a:lnTo>
                <a:lnTo>
                  <a:pt x="9012496" y="281578"/>
                </a:lnTo>
                <a:lnTo>
                  <a:pt x="9012496" y="211331"/>
                </a:lnTo>
                <a:lnTo>
                  <a:pt x="8813555" y="211331"/>
                </a:lnTo>
                <a:lnTo>
                  <a:pt x="8813555" y="281578"/>
                </a:lnTo>
                <a:lnTo>
                  <a:pt x="8855813" y="281578"/>
                </a:lnTo>
                <a:lnTo>
                  <a:pt x="8855813" y="312311"/>
                </a:lnTo>
                <a:lnTo>
                  <a:pt x="8742759" y="433323"/>
                </a:lnTo>
                <a:lnTo>
                  <a:pt x="8742759" y="281578"/>
                </a:lnTo>
                <a:lnTo>
                  <a:pt x="8785566" y="281578"/>
                </a:lnTo>
                <a:lnTo>
                  <a:pt x="8785566" y="211331"/>
                </a:lnTo>
                <a:close/>
                <a:moveTo>
                  <a:pt x="7653175" y="211331"/>
                </a:moveTo>
                <a:lnTo>
                  <a:pt x="7653175" y="281578"/>
                </a:lnTo>
                <a:lnTo>
                  <a:pt x="7705311" y="281578"/>
                </a:lnTo>
                <a:lnTo>
                  <a:pt x="7705311" y="554608"/>
                </a:lnTo>
                <a:lnTo>
                  <a:pt x="7653175" y="554608"/>
                </a:lnTo>
                <a:lnTo>
                  <a:pt x="7653175" y="624855"/>
                </a:lnTo>
                <a:lnTo>
                  <a:pt x="7871049" y="624855"/>
                </a:lnTo>
                <a:lnTo>
                  <a:pt x="7871049" y="554608"/>
                </a:lnTo>
                <a:lnTo>
                  <a:pt x="7813151" y="554608"/>
                </a:lnTo>
                <a:lnTo>
                  <a:pt x="7813151" y="474208"/>
                </a:lnTo>
                <a:lnTo>
                  <a:pt x="7856507" y="474208"/>
                </a:lnTo>
                <a:cubicBezTo>
                  <a:pt x="7915777" y="474208"/>
                  <a:pt x="7959453" y="463552"/>
                  <a:pt x="7987533" y="442241"/>
                </a:cubicBezTo>
                <a:cubicBezTo>
                  <a:pt x="8015613" y="420929"/>
                  <a:pt x="8029654" y="387772"/>
                  <a:pt x="8029654" y="342770"/>
                </a:cubicBezTo>
                <a:cubicBezTo>
                  <a:pt x="8029654" y="298134"/>
                  <a:pt x="8015202" y="265068"/>
                  <a:pt x="7986299" y="243574"/>
                </a:cubicBezTo>
                <a:cubicBezTo>
                  <a:pt x="7957395" y="222079"/>
                  <a:pt x="7913399" y="211331"/>
                  <a:pt x="7854311" y="211331"/>
                </a:cubicBezTo>
                <a:close/>
                <a:moveTo>
                  <a:pt x="7245246" y="211331"/>
                </a:moveTo>
                <a:lnTo>
                  <a:pt x="7245246" y="281578"/>
                </a:lnTo>
                <a:lnTo>
                  <a:pt x="7295187" y="281578"/>
                </a:lnTo>
                <a:lnTo>
                  <a:pt x="7295187" y="554608"/>
                </a:lnTo>
                <a:lnTo>
                  <a:pt x="7245246" y="554608"/>
                </a:lnTo>
                <a:lnTo>
                  <a:pt x="7245246" y="624855"/>
                </a:lnTo>
                <a:lnTo>
                  <a:pt x="7609926" y="624855"/>
                </a:lnTo>
                <a:lnTo>
                  <a:pt x="7609926" y="493417"/>
                </a:lnTo>
                <a:lnTo>
                  <a:pt x="7530624" y="493417"/>
                </a:lnTo>
                <a:lnTo>
                  <a:pt x="7530624" y="554608"/>
                </a:lnTo>
                <a:lnTo>
                  <a:pt x="7402478" y="554608"/>
                </a:lnTo>
                <a:lnTo>
                  <a:pt x="7402478" y="446219"/>
                </a:lnTo>
                <a:lnTo>
                  <a:pt x="7505927" y="446219"/>
                </a:lnTo>
                <a:lnTo>
                  <a:pt x="7505927" y="376521"/>
                </a:lnTo>
                <a:lnTo>
                  <a:pt x="7402478" y="376521"/>
                </a:lnTo>
                <a:lnTo>
                  <a:pt x="7402478" y="281578"/>
                </a:lnTo>
                <a:lnTo>
                  <a:pt x="7530624" y="281578"/>
                </a:lnTo>
                <a:lnTo>
                  <a:pt x="7530624" y="342221"/>
                </a:lnTo>
                <a:lnTo>
                  <a:pt x="7609926" y="342221"/>
                </a:lnTo>
                <a:lnTo>
                  <a:pt x="7609926" y="211331"/>
                </a:lnTo>
                <a:close/>
                <a:moveTo>
                  <a:pt x="6855740" y="211331"/>
                </a:moveTo>
                <a:lnTo>
                  <a:pt x="6855740" y="281578"/>
                </a:lnTo>
                <a:lnTo>
                  <a:pt x="6914736" y="281578"/>
                </a:lnTo>
                <a:lnTo>
                  <a:pt x="6914736" y="554608"/>
                </a:lnTo>
                <a:lnTo>
                  <a:pt x="6855740" y="554608"/>
                </a:lnTo>
                <a:lnTo>
                  <a:pt x="6855740" y="624855"/>
                </a:lnTo>
                <a:lnTo>
                  <a:pt x="7085688" y="624855"/>
                </a:lnTo>
                <a:lnTo>
                  <a:pt x="7085688" y="554608"/>
                </a:lnTo>
                <a:lnTo>
                  <a:pt x="7021478" y="554608"/>
                </a:lnTo>
                <a:lnTo>
                  <a:pt x="7021478" y="281578"/>
                </a:lnTo>
                <a:lnTo>
                  <a:pt x="7140569" y="281578"/>
                </a:lnTo>
                <a:lnTo>
                  <a:pt x="7140569" y="377619"/>
                </a:lnTo>
                <a:lnTo>
                  <a:pt x="7219871" y="377619"/>
                </a:lnTo>
                <a:lnTo>
                  <a:pt x="7219871" y="211331"/>
                </a:lnTo>
                <a:close/>
                <a:moveTo>
                  <a:pt x="5796349" y="211331"/>
                </a:moveTo>
                <a:lnTo>
                  <a:pt x="5796349" y="377619"/>
                </a:lnTo>
                <a:lnTo>
                  <a:pt x="5866595" y="377619"/>
                </a:lnTo>
                <a:lnTo>
                  <a:pt x="5866595" y="281578"/>
                </a:lnTo>
                <a:lnTo>
                  <a:pt x="5929433" y="281578"/>
                </a:lnTo>
                <a:lnTo>
                  <a:pt x="5929433" y="554608"/>
                </a:lnTo>
                <a:lnTo>
                  <a:pt x="5866595" y="554608"/>
                </a:lnTo>
                <a:lnTo>
                  <a:pt x="5866595" y="624855"/>
                </a:lnTo>
                <a:lnTo>
                  <a:pt x="6098465" y="624855"/>
                </a:lnTo>
                <a:lnTo>
                  <a:pt x="6098465" y="554608"/>
                </a:lnTo>
                <a:lnTo>
                  <a:pt x="6036725" y="554608"/>
                </a:lnTo>
                <a:lnTo>
                  <a:pt x="6036725" y="281578"/>
                </a:lnTo>
                <a:lnTo>
                  <a:pt x="6100935" y="281578"/>
                </a:lnTo>
                <a:lnTo>
                  <a:pt x="6100935" y="377619"/>
                </a:lnTo>
                <a:lnTo>
                  <a:pt x="6170633" y="377619"/>
                </a:lnTo>
                <a:lnTo>
                  <a:pt x="6170633" y="211331"/>
                </a:lnTo>
                <a:close/>
                <a:moveTo>
                  <a:pt x="5061747" y="211331"/>
                </a:moveTo>
                <a:lnTo>
                  <a:pt x="5061747" y="281578"/>
                </a:lnTo>
                <a:lnTo>
                  <a:pt x="5124036" y="281578"/>
                </a:lnTo>
                <a:lnTo>
                  <a:pt x="5124036" y="554608"/>
                </a:lnTo>
                <a:lnTo>
                  <a:pt x="5061747" y="554608"/>
                </a:lnTo>
                <a:lnTo>
                  <a:pt x="5061747" y="624855"/>
                </a:lnTo>
                <a:lnTo>
                  <a:pt x="5295537" y="624855"/>
                </a:lnTo>
                <a:lnTo>
                  <a:pt x="5295537" y="554608"/>
                </a:lnTo>
                <a:lnTo>
                  <a:pt x="5231876" y="554608"/>
                </a:lnTo>
                <a:lnTo>
                  <a:pt x="5231876" y="281578"/>
                </a:lnTo>
                <a:lnTo>
                  <a:pt x="5295537" y="281578"/>
                </a:lnTo>
                <a:lnTo>
                  <a:pt x="5295537" y="211331"/>
                </a:lnTo>
                <a:close/>
                <a:moveTo>
                  <a:pt x="4431255" y="211331"/>
                </a:moveTo>
                <a:lnTo>
                  <a:pt x="4431255" y="281578"/>
                </a:lnTo>
                <a:lnTo>
                  <a:pt x="4485312" y="281578"/>
                </a:lnTo>
                <a:lnTo>
                  <a:pt x="4485312" y="554608"/>
                </a:lnTo>
                <a:lnTo>
                  <a:pt x="4431255" y="554608"/>
                </a:lnTo>
                <a:lnTo>
                  <a:pt x="4431255" y="624855"/>
                </a:lnTo>
                <a:lnTo>
                  <a:pt x="4606049" y="624855"/>
                </a:lnTo>
                <a:lnTo>
                  <a:pt x="4606049" y="554608"/>
                </a:lnTo>
                <a:lnTo>
                  <a:pt x="4552815" y="554608"/>
                </a:lnTo>
                <a:lnTo>
                  <a:pt x="4552815" y="281578"/>
                </a:lnTo>
                <a:lnTo>
                  <a:pt x="4562419" y="281578"/>
                </a:lnTo>
                <a:lnTo>
                  <a:pt x="4692211" y="624855"/>
                </a:lnTo>
                <a:lnTo>
                  <a:pt x="4736390" y="624855"/>
                </a:lnTo>
                <a:lnTo>
                  <a:pt x="4864536" y="281578"/>
                </a:lnTo>
                <a:lnTo>
                  <a:pt x="4874140" y="281578"/>
                </a:lnTo>
                <a:lnTo>
                  <a:pt x="4874140" y="554608"/>
                </a:lnTo>
                <a:lnTo>
                  <a:pt x="4824198" y="554608"/>
                </a:lnTo>
                <a:lnTo>
                  <a:pt x="4824198" y="624855"/>
                </a:lnTo>
                <a:lnTo>
                  <a:pt x="5032744" y="624855"/>
                </a:lnTo>
                <a:lnTo>
                  <a:pt x="5032744" y="554608"/>
                </a:lnTo>
                <a:lnTo>
                  <a:pt x="4979236" y="554608"/>
                </a:lnTo>
                <a:lnTo>
                  <a:pt x="4979236" y="281578"/>
                </a:lnTo>
                <a:lnTo>
                  <a:pt x="5032744" y="281578"/>
                </a:lnTo>
                <a:lnTo>
                  <a:pt x="5032744" y="211331"/>
                </a:lnTo>
                <a:lnTo>
                  <a:pt x="4821454" y="211331"/>
                </a:lnTo>
                <a:lnTo>
                  <a:pt x="4729804" y="453354"/>
                </a:lnTo>
                <a:lnTo>
                  <a:pt x="4639252" y="211331"/>
                </a:lnTo>
                <a:close/>
                <a:moveTo>
                  <a:pt x="3435246" y="211331"/>
                </a:moveTo>
                <a:lnTo>
                  <a:pt x="3435246" y="281578"/>
                </a:lnTo>
                <a:lnTo>
                  <a:pt x="3486285" y="281578"/>
                </a:lnTo>
                <a:lnTo>
                  <a:pt x="3486285" y="554608"/>
                </a:lnTo>
                <a:lnTo>
                  <a:pt x="3435246" y="554608"/>
                </a:lnTo>
                <a:lnTo>
                  <a:pt x="3435246" y="624855"/>
                </a:lnTo>
                <a:lnTo>
                  <a:pt x="3627327" y="624855"/>
                </a:lnTo>
                <a:cubicBezTo>
                  <a:pt x="3748064" y="624855"/>
                  <a:pt x="3808432" y="584609"/>
                  <a:pt x="3808432" y="504118"/>
                </a:cubicBezTo>
                <a:cubicBezTo>
                  <a:pt x="3808432" y="480154"/>
                  <a:pt x="3802304" y="459985"/>
                  <a:pt x="3790047" y="443613"/>
                </a:cubicBezTo>
                <a:cubicBezTo>
                  <a:pt x="3777791" y="427240"/>
                  <a:pt x="3759131" y="414389"/>
                  <a:pt x="3734069" y="405059"/>
                </a:cubicBezTo>
                <a:cubicBezTo>
                  <a:pt x="3773034" y="388229"/>
                  <a:pt x="3792517" y="359783"/>
                  <a:pt x="3792517" y="319720"/>
                </a:cubicBezTo>
                <a:cubicBezTo>
                  <a:pt x="3792517" y="283316"/>
                  <a:pt x="3778934" y="256150"/>
                  <a:pt x="3751768" y="238223"/>
                </a:cubicBezTo>
                <a:cubicBezTo>
                  <a:pt x="3724603" y="220295"/>
                  <a:pt x="3683122" y="211331"/>
                  <a:pt x="3627327" y="211331"/>
                </a:cubicBezTo>
                <a:close/>
                <a:moveTo>
                  <a:pt x="3175796" y="211331"/>
                </a:moveTo>
                <a:lnTo>
                  <a:pt x="3175796" y="281578"/>
                </a:lnTo>
                <a:lnTo>
                  <a:pt x="3238086" y="281578"/>
                </a:lnTo>
                <a:lnTo>
                  <a:pt x="3238086" y="554608"/>
                </a:lnTo>
                <a:lnTo>
                  <a:pt x="3175796" y="554608"/>
                </a:lnTo>
                <a:lnTo>
                  <a:pt x="3175796" y="624855"/>
                </a:lnTo>
                <a:lnTo>
                  <a:pt x="3409587" y="624855"/>
                </a:lnTo>
                <a:lnTo>
                  <a:pt x="3409587" y="554608"/>
                </a:lnTo>
                <a:lnTo>
                  <a:pt x="3345926" y="554608"/>
                </a:lnTo>
                <a:lnTo>
                  <a:pt x="3345926" y="281578"/>
                </a:lnTo>
                <a:lnTo>
                  <a:pt x="3409587" y="281578"/>
                </a:lnTo>
                <a:lnTo>
                  <a:pt x="3409587" y="211331"/>
                </a:lnTo>
                <a:close/>
                <a:moveTo>
                  <a:pt x="2823376" y="211331"/>
                </a:moveTo>
                <a:lnTo>
                  <a:pt x="2823376" y="281578"/>
                </a:lnTo>
                <a:lnTo>
                  <a:pt x="2878531" y="281578"/>
                </a:lnTo>
                <a:lnTo>
                  <a:pt x="2798131" y="554608"/>
                </a:lnTo>
                <a:lnTo>
                  <a:pt x="2747092" y="554608"/>
                </a:lnTo>
                <a:lnTo>
                  <a:pt x="2747092" y="624855"/>
                </a:lnTo>
                <a:lnTo>
                  <a:pt x="2929844" y="624855"/>
                </a:lnTo>
                <a:lnTo>
                  <a:pt x="2929844" y="554608"/>
                </a:lnTo>
                <a:lnTo>
                  <a:pt x="2874689" y="554608"/>
                </a:lnTo>
                <a:lnTo>
                  <a:pt x="2896641" y="484361"/>
                </a:lnTo>
                <a:lnTo>
                  <a:pt x="3003933" y="484361"/>
                </a:lnTo>
                <a:lnTo>
                  <a:pt x="3023689" y="554608"/>
                </a:lnTo>
                <a:lnTo>
                  <a:pt x="2970730" y="554608"/>
                </a:lnTo>
                <a:lnTo>
                  <a:pt x="2970730" y="624855"/>
                </a:lnTo>
                <a:lnTo>
                  <a:pt x="3174062" y="624855"/>
                </a:lnTo>
                <a:lnTo>
                  <a:pt x="3174062" y="554608"/>
                </a:lnTo>
                <a:lnTo>
                  <a:pt x="3124669" y="554608"/>
                </a:lnTo>
                <a:lnTo>
                  <a:pt x="3038233" y="281578"/>
                </a:lnTo>
                <a:lnTo>
                  <a:pt x="3093936" y="281578"/>
                </a:lnTo>
                <a:lnTo>
                  <a:pt x="3093936" y="211331"/>
                </a:lnTo>
                <a:close/>
                <a:moveTo>
                  <a:pt x="2394752" y="211331"/>
                </a:moveTo>
                <a:lnTo>
                  <a:pt x="2394752" y="281578"/>
                </a:lnTo>
                <a:lnTo>
                  <a:pt x="2449906" y="281578"/>
                </a:lnTo>
                <a:lnTo>
                  <a:pt x="2369507" y="554608"/>
                </a:lnTo>
                <a:lnTo>
                  <a:pt x="2318468" y="554608"/>
                </a:lnTo>
                <a:lnTo>
                  <a:pt x="2318468" y="624855"/>
                </a:lnTo>
                <a:lnTo>
                  <a:pt x="2501768" y="624855"/>
                </a:lnTo>
                <a:lnTo>
                  <a:pt x="2501768" y="554608"/>
                </a:lnTo>
                <a:lnTo>
                  <a:pt x="2446065" y="554608"/>
                </a:lnTo>
                <a:lnTo>
                  <a:pt x="2523995" y="298317"/>
                </a:lnTo>
                <a:lnTo>
                  <a:pt x="2595614" y="554608"/>
                </a:lnTo>
                <a:lnTo>
                  <a:pt x="2542654" y="554608"/>
                </a:lnTo>
                <a:lnTo>
                  <a:pt x="2542654" y="624855"/>
                </a:lnTo>
                <a:lnTo>
                  <a:pt x="2745986" y="624855"/>
                </a:lnTo>
                <a:lnTo>
                  <a:pt x="2745986" y="554608"/>
                </a:lnTo>
                <a:lnTo>
                  <a:pt x="2696593" y="554608"/>
                </a:lnTo>
                <a:lnTo>
                  <a:pt x="2609608" y="281578"/>
                </a:lnTo>
                <a:lnTo>
                  <a:pt x="2665312" y="281578"/>
                </a:lnTo>
                <a:lnTo>
                  <a:pt x="2665312" y="211331"/>
                </a:lnTo>
                <a:close/>
                <a:moveTo>
                  <a:pt x="1586983" y="211331"/>
                </a:moveTo>
                <a:lnTo>
                  <a:pt x="1586983" y="281578"/>
                </a:lnTo>
                <a:lnTo>
                  <a:pt x="1636375" y="281578"/>
                </a:lnTo>
                <a:lnTo>
                  <a:pt x="1501644" y="407803"/>
                </a:lnTo>
                <a:lnTo>
                  <a:pt x="1626770" y="554608"/>
                </a:lnTo>
                <a:lnTo>
                  <a:pt x="1578476" y="554608"/>
                </a:lnTo>
                <a:lnTo>
                  <a:pt x="1578476" y="624855"/>
                </a:lnTo>
                <a:lnTo>
                  <a:pt x="1800467" y="624855"/>
                </a:lnTo>
                <a:lnTo>
                  <a:pt x="1800467" y="554608"/>
                </a:lnTo>
                <a:lnTo>
                  <a:pt x="1757660" y="554608"/>
                </a:lnTo>
                <a:lnTo>
                  <a:pt x="1621831" y="394906"/>
                </a:lnTo>
                <a:lnTo>
                  <a:pt x="1738726" y="281578"/>
                </a:lnTo>
                <a:lnTo>
                  <a:pt x="1789217" y="281578"/>
                </a:lnTo>
                <a:lnTo>
                  <a:pt x="1789217" y="211331"/>
                </a:lnTo>
                <a:close/>
                <a:moveTo>
                  <a:pt x="1335081" y="211331"/>
                </a:moveTo>
                <a:lnTo>
                  <a:pt x="1335081" y="281578"/>
                </a:lnTo>
                <a:lnTo>
                  <a:pt x="1390236" y="281578"/>
                </a:lnTo>
                <a:lnTo>
                  <a:pt x="1390236" y="554608"/>
                </a:lnTo>
                <a:lnTo>
                  <a:pt x="1335081" y="554608"/>
                </a:lnTo>
                <a:lnTo>
                  <a:pt x="1335081" y="624855"/>
                </a:lnTo>
                <a:lnTo>
                  <a:pt x="1546371" y="624855"/>
                </a:lnTo>
                <a:lnTo>
                  <a:pt x="1546371" y="554608"/>
                </a:lnTo>
                <a:lnTo>
                  <a:pt x="1498076" y="554608"/>
                </a:lnTo>
                <a:lnTo>
                  <a:pt x="1498076" y="281578"/>
                </a:lnTo>
                <a:lnTo>
                  <a:pt x="1550487" y="281578"/>
                </a:lnTo>
                <a:lnTo>
                  <a:pt x="1550487" y="211331"/>
                </a:lnTo>
                <a:close/>
                <a:moveTo>
                  <a:pt x="871375" y="211331"/>
                </a:moveTo>
                <a:lnTo>
                  <a:pt x="871375" y="281578"/>
                </a:lnTo>
                <a:lnTo>
                  <a:pt x="922962" y="281578"/>
                </a:lnTo>
                <a:lnTo>
                  <a:pt x="922962" y="554608"/>
                </a:lnTo>
                <a:lnTo>
                  <a:pt x="871375" y="554608"/>
                </a:lnTo>
                <a:lnTo>
                  <a:pt x="871375" y="624855"/>
                </a:lnTo>
                <a:lnTo>
                  <a:pt x="1070316" y="624855"/>
                </a:lnTo>
                <a:lnTo>
                  <a:pt x="1070316" y="554608"/>
                </a:lnTo>
                <a:lnTo>
                  <a:pt x="1027510" y="554608"/>
                </a:lnTo>
                <a:lnTo>
                  <a:pt x="1027510" y="518113"/>
                </a:lnTo>
                <a:lnTo>
                  <a:pt x="1140563" y="397925"/>
                </a:lnTo>
                <a:lnTo>
                  <a:pt x="1140563" y="554608"/>
                </a:lnTo>
                <a:lnTo>
                  <a:pt x="1098305" y="554608"/>
                </a:lnTo>
                <a:lnTo>
                  <a:pt x="1098305" y="624855"/>
                </a:lnTo>
                <a:lnTo>
                  <a:pt x="1297246" y="624855"/>
                </a:lnTo>
                <a:lnTo>
                  <a:pt x="1297246" y="554608"/>
                </a:lnTo>
                <a:lnTo>
                  <a:pt x="1245110" y="554608"/>
                </a:lnTo>
                <a:lnTo>
                  <a:pt x="1245110" y="281578"/>
                </a:lnTo>
                <a:lnTo>
                  <a:pt x="1297246" y="281578"/>
                </a:lnTo>
                <a:lnTo>
                  <a:pt x="1297246" y="211331"/>
                </a:lnTo>
                <a:lnTo>
                  <a:pt x="1098305" y="211331"/>
                </a:lnTo>
                <a:lnTo>
                  <a:pt x="1098305" y="281578"/>
                </a:lnTo>
                <a:lnTo>
                  <a:pt x="1140563" y="281578"/>
                </a:lnTo>
                <a:lnTo>
                  <a:pt x="1140563" y="312311"/>
                </a:lnTo>
                <a:lnTo>
                  <a:pt x="1027510" y="433323"/>
                </a:lnTo>
                <a:lnTo>
                  <a:pt x="1027510" y="281578"/>
                </a:lnTo>
                <a:lnTo>
                  <a:pt x="1070316" y="281578"/>
                </a:lnTo>
                <a:lnTo>
                  <a:pt x="1070316" y="211331"/>
                </a:lnTo>
                <a:close/>
                <a:moveTo>
                  <a:pt x="230730" y="211331"/>
                </a:moveTo>
                <a:lnTo>
                  <a:pt x="230730" y="281578"/>
                </a:lnTo>
                <a:lnTo>
                  <a:pt x="284788" y="281578"/>
                </a:lnTo>
                <a:lnTo>
                  <a:pt x="284788" y="554608"/>
                </a:lnTo>
                <a:lnTo>
                  <a:pt x="230730" y="554608"/>
                </a:lnTo>
                <a:lnTo>
                  <a:pt x="230730" y="624855"/>
                </a:lnTo>
                <a:lnTo>
                  <a:pt x="405524" y="624855"/>
                </a:lnTo>
                <a:lnTo>
                  <a:pt x="405524" y="554608"/>
                </a:lnTo>
                <a:lnTo>
                  <a:pt x="352290" y="554608"/>
                </a:lnTo>
                <a:lnTo>
                  <a:pt x="352290" y="281578"/>
                </a:lnTo>
                <a:lnTo>
                  <a:pt x="361894" y="281578"/>
                </a:lnTo>
                <a:lnTo>
                  <a:pt x="491686" y="624855"/>
                </a:lnTo>
                <a:lnTo>
                  <a:pt x="535865" y="624855"/>
                </a:lnTo>
                <a:lnTo>
                  <a:pt x="664011" y="281578"/>
                </a:lnTo>
                <a:lnTo>
                  <a:pt x="673615" y="281578"/>
                </a:lnTo>
                <a:lnTo>
                  <a:pt x="673615" y="554608"/>
                </a:lnTo>
                <a:lnTo>
                  <a:pt x="623674" y="554608"/>
                </a:lnTo>
                <a:lnTo>
                  <a:pt x="623674" y="624855"/>
                </a:lnTo>
                <a:lnTo>
                  <a:pt x="832219" y="624855"/>
                </a:lnTo>
                <a:lnTo>
                  <a:pt x="832219" y="554608"/>
                </a:lnTo>
                <a:lnTo>
                  <a:pt x="778710" y="554608"/>
                </a:lnTo>
                <a:lnTo>
                  <a:pt x="778710" y="281578"/>
                </a:lnTo>
                <a:lnTo>
                  <a:pt x="832219" y="281578"/>
                </a:lnTo>
                <a:lnTo>
                  <a:pt x="832219" y="211331"/>
                </a:lnTo>
                <a:lnTo>
                  <a:pt x="620930" y="211331"/>
                </a:lnTo>
                <a:lnTo>
                  <a:pt x="529279" y="453354"/>
                </a:lnTo>
                <a:lnTo>
                  <a:pt x="438727" y="211331"/>
                </a:lnTo>
                <a:close/>
                <a:moveTo>
                  <a:pt x="8304223" y="204471"/>
                </a:moveTo>
                <a:cubicBezTo>
                  <a:pt x="8258855" y="204471"/>
                  <a:pt x="8218747" y="213389"/>
                  <a:pt x="8183898" y="231226"/>
                </a:cubicBezTo>
                <a:cubicBezTo>
                  <a:pt x="8149049" y="249062"/>
                  <a:pt x="8122021" y="273987"/>
                  <a:pt x="8102812" y="306000"/>
                </a:cubicBezTo>
                <a:cubicBezTo>
                  <a:pt x="8083604" y="338014"/>
                  <a:pt x="8074000" y="374966"/>
                  <a:pt x="8074000" y="416858"/>
                </a:cubicBezTo>
                <a:cubicBezTo>
                  <a:pt x="8074000" y="458933"/>
                  <a:pt x="8083833" y="496069"/>
                  <a:pt x="8103498" y="528266"/>
                </a:cubicBezTo>
                <a:cubicBezTo>
                  <a:pt x="8123163" y="560462"/>
                  <a:pt x="8150512" y="585433"/>
                  <a:pt x="8185545" y="603177"/>
                </a:cubicBezTo>
                <a:cubicBezTo>
                  <a:pt x="8220576" y="620922"/>
                  <a:pt x="8260135" y="629794"/>
                  <a:pt x="8304223" y="629794"/>
                </a:cubicBezTo>
                <a:cubicBezTo>
                  <a:pt x="8349225" y="629794"/>
                  <a:pt x="8389151" y="620922"/>
                  <a:pt x="8423999" y="603177"/>
                </a:cubicBezTo>
                <a:cubicBezTo>
                  <a:pt x="8458849" y="585433"/>
                  <a:pt x="8485831" y="560462"/>
                  <a:pt x="8504948" y="528266"/>
                </a:cubicBezTo>
                <a:cubicBezTo>
                  <a:pt x="8524064" y="496069"/>
                  <a:pt x="8533623" y="458933"/>
                  <a:pt x="8533623" y="416858"/>
                </a:cubicBezTo>
                <a:cubicBezTo>
                  <a:pt x="8533623" y="375332"/>
                  <a:pt x="8524064" y="338471"/>
                  <a:pt x="8504948" y="306274"/>
                </a:cubicBezTo>
                <a:cubicBezTo>
                  <a:pt x="8485831" y="274078"/>
                  <a:pt x="8458940" y="249062"/>
                  <a:pt x="8424274" y="231226"/>
                </a:cubicBezTo>
                <a:cubicBezTo>
                  <a:pt x="8389607" y="213389"/>
                  <a:pt x="8349591" y="204471"/>
                  <a:pt x="8304223" y="204471"/>
                </a:cubicBezTo>
                <a:close/>
                <a:moveTo>
                  <a:pt x="6446848" y="204471"/>
                </a:moveTo>
                <a:cubicBezTo>
                  <a:pt x="6401480" y="204471"/>
                  <a:pt x="6361372" y="213389"/>
                  <a:pt x="6326523" y="231226"/>
                </a:cubicBezTo>
                <a:cubicBezTo>
                  <a:pt x="6291674" y="249062"/>
                  <a:pt x="6264646" y="273987"/>
                  <a:pt x="6245437" y="306000"/>
                </a:cubicBezTo>
                <a:cubicBezTo>
                  <a:pt x="6226229" y="338014"/>
                  <a:pt x="6216625" y="374966"/>
                  <a:pt x="6216625" y="416858"/>
                </a:cubicBezTo>
                <a:cubicBezTo>
                  <a:pt x="6216625" y="458933"/>
                  <a:pt x="6226458" y="496069"/>
                  <a:pt x="6246123" y="528266"/>
                </a:cubicBezTo>
                <a:cubicBezTo>
                  <a:pt x="6265789" y="560462"/>
                  <a:pt x="6293137" y="585433"/>
                  <a:pt x="6328170" y="603177"/>
                </a:cubicBezTo>
                <a:cubicBezTo>
                  <a:pt x="6363201" y="620922"/>
                  <a:pt x="6402761" y="629794"/>
                  <a:pt x="6446848" y="629794"/>
                </a:cubicBezTo>
                <a:cubicBezTo>
                  <a:pt x="6491850" y="629794"/>
                  <a:pt x="6531776" y="620922"/>
                  <a:pt x="6566625" y="603177"/>
                </a:cubicBezTo>
                <a:cubicBezTo>
                  <a:pt x="6601474" y="585433"/>
                  <a:pt x="6628457" y="560462"/>
                  <a:pt x="6647573" y="528266"/>
                </a:cubicBezTo>
                <a:cubicBezTo>
                  <a:pt x="6666690" y="496069"/>
                  <a:pt x="6676248" y="458933"/>
                  <a:pt x="6676248" y="416858"/>
                </a:cubicBezTo>
                <a:cubicBezTo>
                  <a:pt x="6676248" y="375332"/>
                  <a:pt x="6666690" y="338471"/>
                  <a:pt x="6647573" y="306274"/>
                </a:cubicBezTo>
                <a:cubicBezTo>
                  <a:pt x="6628457" y="274078"/>
                  <a:pt x="6601565" y="249062"/>
                  <a:pt x="6566899" y="231226"/>
                </a:cubicBezTo>
                <a:cubicBezTo>
                  <a:pt x="6532233" y="213389"/>
                  <a:pt x="6492216" y="204471"/>
                  <a:pt x="6446848" y="204471"/>
                </a:cubicBezTo>
                <a:close/>
                <a:moveTo>
                  <a:pt x="5548675" y="204471"/>
                </a:moveTo>
                <a:cubicBezTo>
                  <a:pt x="5507515" y="204471"/>
                  <a:pt x="5470334" y="213664"/>
                  <a:pt x="5437131" y="232049"/>
                </a:cubicBezTo>
                <a:cubicBezTo>
                  <a:pt x="5403928" y="250434"/>
                  <a:pt x="5377906" y="275816"/>
                  <a:pt x="5359064" y="308195"/>
                </a:cubicBezTo>
                <a:cubicBezTo>
                  <a:pt x="5340221" y="340575"/>
                  <a:pt x="5330800" y="376979"/>
                  <a:pt x="5330800" y="417407"/>
                </a:cubicBezTo>
                <a:cubicBezTo>
                  <a:pt x="5330800" y="460214"/>
                  <a:pt x="5339947" y="497624"/>
                  <a:pt x="5358240" y="529638"/>
                </a:cubicBezTo>
                <a:cubicBezTo>
                  <a:pt x="5376534" y="561651"/>
                  <a:pt x="5402648" y="586347"/>
                  <a:pt x="5436582" y="603726"/>
                </a:cubicBezTo>
                <a:cubicBezTo>
                  <a:pt x="5470517" y="621105"/>
                  <a:pt x="5510168" y="629794"/>
                  <a:pt x="5555535" y="629794"/>
                </a:cubicBezTo>
                <a:cubicBezTo>
                  <a:pt x="5661089" y="629794"/>
                  <a:pt x="5729232" y="581865"/>
                  <a:pt x="5759965" y="486008"/>
                </a:cubicBezTo>
                <a:lnTo>
                  <a:pt x="5678467" y="447317"/>
                </a:lnTo>
                <a:cubicBezTo>
                  <a:pt x="5671333" y="479148"/>
                  <a:pt x="5657384" y="504804"/>
                  <a:pt x="5636621" y="524287"/>
                </a:cubicBezTo>
                <a:cubicBezTo>
                  <a:pt x="5615858" y="543769"/>
                  <a:pt x="5591391" y="553511"/>
                  <a:pt x="5563219" y="553511"/>
                </a:cubicBezTo>
                <a:cubicBezTo>
                  <a:pt x="5540352" y="553511"/>
                  <a:pt x="5520138" y="547428"/>
                  <a:pt x="5502576" y="535263"/>
                </a:cubicBezTo>
                <a:cubicBezTo>
                  <a:pt x="5485014" y="523098"/>
                  <a:pt x="5471340" y="506817"/>
                  <a:pt x="5461553" y="486419"/>
                </a:cubicBezTo>
                <a:cubicBezTo>
                  <a:pt x="5451766" y="466022"/>
                  <a:pt x="5446872" y="443567"/>
                  <a:pt x="5446872" y="419054"/>
                </a:cubicBezTo>
                <a:cubicBezTo>
                  <a:pt x="5446872" y="392894"/>
                  <a:pt x="5452040" y="369067"/>
                  <a:pt x="5462376" y="347572"/>
                </a:cubicBezTo>
                <a:cubicBezTo>
                  <a:pt x="5472712" y="326077"/>
                  <a:pt x="5487163" y="309110"/>
                  <a:pt x="5505731" y="296670"/>
                </a:cubicBezTo>
                <a:cubicBezTo>
                  <a:pt x="5524299" y="284231"/>
                  <a:pt x="5545566" y="278011"/>
                  <a:pt x="5569530" y="278011"/>
                </a:cubicBezTo>
                <a:cubicBezTo>
                  <a:pt x="5617825" y="278011"/>
                  <a:pt x="5652307" y="304262"/>
                  <a:pt x="5672979" y="356764"/>
                </a:cubicBezTo>
                <a:lnTo>
                  <a:pt x="5743226" y="356764"/>
                </a:lnTo>
                <a:lnTo>
                  <a:pt x="5743226" y="211331"/>
                </a:lnTo>
                <a:lnTo>
                  <a:pt x="5672979" y="211331"/>
                </a:lnTo>
                <a:lnTo>
                  <a:pt x="5672979" y="243162"/>
                </a:lnTo>
                <a:cubicBezTo>
                  <a:pt x="5640051" y="217368"/>
                  <a:pt x="5598616" y="204471"/>
                  <a:pt x="5548675" y="204471"/>
                </a:cubicBezTo>
                <a:close/>
                <a:moveTo>
                  <a:pt x="2055823" y="204471"/>
                </a:moveTo>
                <a:cubicBezTo>
                  <a:pt x="2010455" y="204471"/>
                  <a:pt x="1970347" y="213389"/>
                  <a:pt x="1935498" y="231226"/>
                </a:cubicBezTo>
                <a:cubicBezTo>
                  <a:pt x="1900649" y="249062"/>
                  <a:pt x="1873621" y="273987"/>
                  <a:pt x="1854412" y="306000"/>
                </a:cubicBezTo>
                <a:cubicBezTo>
                  <a:pt x="1835205" y="338014"/>
                  <a:pt x="1825601" y="374966"/>
                  <a:pt x="1825601" y="416858"/>
                </a:cubicBezTo>
                <a:cubicBezTo>
                  <a:pt x="1825601" y="458933"/>
                  <a:pt x="1835433" y="496069"/>
                  <a:pt x="1855098" y="528266"/>
                </a:cubicBezTo>
                <a:cubicBezTo>
                  <a:pt x="1874764" y="560462"/>
                  <a:pt x="1902113" y="585433"/>
                  <a:pt x="1937145" y="603177"/>
                </a:cubicBezTo>
                <a:cubicBezTo>
                  <a:pt x="1972176" y="620922"/>
                  <a:pt x="2011736" y="629794"/>
                  <a:pt x="2055823" y="629794"/>
                </a:cubicBezTo>
                <a:cubicBezTo>
                  <a:pt x="2100825" y="629794"/>
                  <a:pt x="2140751" y="620922"/>
                  <a:pt x="2175600" y="603177"/>
                </a:cubicBezTo>
                <a:cubicBezTo>
                  <a:pt x="2210449" y="585433"/>
                  <a:pt x="2237432" y="560462"/>
                  <a:pt x="2256548" y="528266"/>
                </a:cubicBezTo>
                <a:cubicBezTo>
                  <a:pt x="2275665" y="496069"/>
                  <a:pt x="2285224" y="458933"/>
                  <a:pt x="2285224" y="416858"/>
                </a:cubicBezTo>
                <a:cubicBezTo>
                  <a:pt x="2285224" y="375332"/>
                  <a:pt x="2275665" y="338471"/>
                  <a:pt x="2256548" y="306274"/>
                </a:cubicBezTo>
                <a:cubicBezTo>
                  <a:pt x="2237432" y="274078"/>
                  <a:pt x="2210541" y="249062"/>
                  <a:pt x="2175875" y="231226"/>
                </a:cubicBezTo>
                <a:cubicBezTo>
                  <a:pt x="2141208" y="213389"/>
                  <a:pt x="2101191" y="204471"/>
                  <a:pt x="2055823" y="204471"/>
                </a:cubicBezTo>
                <a:close/>
                <a:moveTo>
                  <a:pt x="3357725" y="97729"/>
                </a:moveTo>
                <a:cubicBezTo>
                  <a:pt x="3346200" y="97729"/>
                  <a:pt x="3336139" y="102028"/>
                  <a:pt x="3327541" y="110626"/>
                </a:cubicBezTo>
                <a:cubicBezTo>
                  <a:pt x="3318943" y="119224"/>
                  <a:pt x="3314644" y="129377"/>
                  <a:pt x="3314644" y="141085"/>
                </a:cubicBezTo>
                <a:cubicBezTo>
                  <a:pt x="3314644" y="152609"/>
                  <a:pt x="3318943" y="162671"/>
                  <a:pt x="3327541" y="171269"/>
                </a:cubicBezTo>
                <a:cubicBezTo>
                  <a:pt x="3336139" y="179867"/>
                  <a:pt x="3346200" y="184166"/>
                  <a:pt x="3357725" y="184166"/>
                </a:cubicBezTo>
                <a:cubicBezTo>
                  <a:pt x="3369799" y="184166"/>
                  <a:pt x="3380043" y="179958"/>
                  <a:pt x="3388458" y="171543"/>
                </a:cubicBezTo>
                <a:cubicBezTo>
                  <a:pt x="3396873" y="163128"/>
                  <a:pt x="3401080" y="152975"/>
                  <a:pt x="3401080" y="141085"/>
                </a:cubicBezTo>
                <a:cubicBezTo>
                  <a:pt x="3401080" y="129011"/>
                  <a:pt x="3396873" y="118767"/>
                  <a:pt x="3388458" y="110352"/>
                </a:cubicBezTo>
                <a:cubicBezTo>
                  <a:pt x="3380043" y="101937"/>
                  <a:pt x="3369799" y="97729"/>
                  <a:pt x="3357725" y="97729"/>
                </a:cubicBezTo>
                <a:close/>
                <a:moveTo>
                  <a:pt x="3223542" y="97729"/>
                </a:moveTo>
                <a:cubicBezTo>
                  <a:pt x="3211835" y="97729"/>
                  <a:pt x="3201682" y="101937"/>
                  <a:pt x="3193084" y="110352"/>
                </a:cubicBezTo>
                <a:cubicBezTo>
                  <a:pt x="3184486" y="118767"/>
                  <a:pt x="3180187" y="129011"/>
                  <a:pt x="3180187" y="141085"/>
                </a:cubicBezTo>
                <a:cubicBezTo>
                  <a:pt x="3180187" y="152975"/>
                  <a:pt x="3184395" y="163128"/>
                  <a:pt x="3192809" y="171543"/>
                </a:cubicBezTo>
                <a:cubicBezTo>
                  <a:pt x="3201224" y="179958"/>
                  <a:pt x="3211469" y="184166"/>
                  <a:pt x="3223542" y="184166"/>
                </a:cubicBezTo>
                <a:cubicBezTo>
                  <a:pt x="3235433" y="184166"/>
                  <a:pt x="3245632" y="179867"/>
                  <a:pt x="3254138" y="171269"/>
                </a:cubicBezTo>
                <a:cubicBezTo>
                  <a:pt x="3262645" y="162671"/>
                  <a:pt x="3266898" y="152609"/>
                  <a:pt x="3266898" y="141085"/>
                </a:cubicBezTo>
                <a:cubicBezTo>
                  <a:pt x="3266898" y="129011"/>
                  <a:pt x="3262553" y="118767"/>
                  <a:pt x="3253864" y="110352"/>
                </a:cubicBezTo>
                <a:cubicBezTo>
                  <a:pt x="3245175" y="101937"/>
                  <a:pt x="3235067" y="97729"/>
                  <a:pt x="3223542" y="97729"/>
                </a:cubicBezTo>
                <a:close/>
                <a:moveTo>
                  <a:pt x="8673610" y="93339"/>
                </a:moveTo>
                <a:cubicBezTo>
                  <a:pt x="8678183" y="123523"/>
                  <a:pt x="8691217" y="146893"/>
                  <a:pt x="8712712" y="163448"/>
                </a:cubicBezTo>
                <a:cubicBezTo>
                  <a:pt x="8734207" y="180004"/>
                  <a:pt x="8762974" y="188282"/>
                  <a:pt x="8799012" y="188282"/>
                </a:cubicBezTo>
                <a:cubicBezTo>
                  <a:pt x="8834867" y="188282"/>
                  <a:pt x="8863587" y="180141"/>
                  <a:pt x="8885174" y="163860"/>
                </a:cubicBezTo>
                <a:cubicBezTo>
                  <a:pt x="8906760" y="147579"/>
                  <a:pt x="8919748" y="124072"/>
                  <a:pt x="8924139" y="93339"/>
                </a:cubicBezTo>
                <a:lnTo>
                  <a:pt x="8840995" y="93339"/>
                </a:lnTo>
                <a:cubicBezTo>
                  <a:pt x="8840995" y="110169"/>
                  <a:pt x="8837153" y="122791"/>
                  <a:pt x="8829470" y="131206"/>
                </a:cubicBezTo>
                <a:cubicBezTo>
                  <a:pt x="8821787" y="139621"/>
                  <a:pt x="8811634" y="143829"/>
                  <a:pt x="8799012" y="143829"/>
                </a:cubicBezTo>
                <a:cubicBezTo>
                  <a:pt x="8786206" y="143829"/>
                  <a:pt x="8775962" y="139530"/>
                  <a:pt x="8768279" y="130932"/>
                </a:cubicBezTo>
                <a:cubicBezTo>
                  <a:pt x="8760595" y="122334"/>
                  <a:pt x="8756754" y="109803"/>
                  <a:pt x="8756754" y="93339"/>
                </a:cubicBezTo>
                <a:close/>
                <a:moveTo>
                  <a:pt x="128243" y="0"/>
                </a:moveTo>
                <a:lnTo>
                  <a:pt x="9261658" y="0"/>
                </a:lnTo>
                <a:cubicBezTo>
                  <a:pt x="9332485" y="0"/>
                  <a:pt x="9389901" y="57416"/>
                  <a:pt x="9389901" y="128243"/>
                </a:cubicBezTo>
                <a:lnTo>
                  <a:pt x="9389901" y="641198"/>
                </a:lnTo>
                <a:cubicBezTo>
                  <a:pt x="9389901" y="712025"/>
                  <a:pt x="9332485" y="769441"/>
                  <a:pt x="9261658" y="769441"/>
                </a:cubicBezTo>
                <a:lnTo>
                  <a:pt x="128243" y="769441"/>
                </a:lnTo>
                <a:cubicBezTo>
                  <a:pt x="57416" y="769441"/>
                  <a:pt x="0" y="712025"/>
                  <a:pt x="0" y="641198"/>
                </a:cubicBezTo>
                <a:lnTo>
                  <a:pt x="0" y="128243"/>
                </a:lnTo>
                <a:cubicBezTo>
                  <a:pt x="0" y="57416"/>
                  <a:pt x="57416" y="0"/>
                  <a:pt x="12824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4400" b="1" dirty="0">
              <a:latin typeface="Rockwell Nova" panose="020605030202050204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469E1EB2-ACA7-4F67-804B-9ACF744C993D}"/>
              </a:ext>
            </a:extLst>
          </p:cNvPr>
          <p:cNvGrpSpPr/>
          <p:nvPr/>
        </p:nvGrpSpPr>
        <p:grpSpPr>
          <a:xfrm>
            <a:off x="1614924" y="1701671"/>
            <a:ext cx="10878766" cy="3986261"/>
            <a:chOff x="1614924" y="1701671"/>
            <a:chExt cx="10878766" cy="398626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8723B5-7E74-4193-B05D-CF31E1B9CF8A}"/>
                </a:ext>
              </a:extLst>
            </p:cNvPr>
            <p:cNvSpPr txBox="1"/>
            <p:nvPr/>
          </p:nvSpPr>
          <p:spPr>
            <a:xfrm>
              <a:off x="2563196" y="1701671"/>
              <a:ext cx="7065606" cy="533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uk-UA" sz="2800" dirty="0">
                  <a:effectLst/>
                  <a:latin typeface="Rockwell Nova" panose="020605030202050204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Місто засноване 27 квітня 1789 року</a:t>
              </a:r>
              <a:endPara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27F484-5454-499A-978F-86678D4E98E9}"/>
                </a:ext>
              </a:extLst>
            </p:cNvPr>
            <p:cNvSpPr txBox="1"/>
            <p:nvPr/>
          </p:nvSpPr>
          <p:spPr>
            <a:xfrm>
              <a:off x="1614924" y="2848885"/>
              <a:ext cx="8962150" cy="283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07000"/>
                </a:lnSpc>
              </a:pPr>
              <a:r>
                <a:rPr lang="uk-UA" sz="2800" dirty="0">
                  <a:effectLst/>
                  <a:latin typeface="Rockwell Nova" panose="020605030202050204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Як сучасне місто </a:t>
              </a:r>
              <a:r>
                <a:rPr lang="uk-UA" sz="2800" dirty="0" err="1">
                  <a:effectLst/>
                  <a:latin typeface="Rockwell Nova" panose="020605030202050204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виникло</a:t>
              </a:r>
              <a:r>
                <a:rPr lang="uk-UA" sz="2800" dirty="0">
                  <a:effectLst/>
                  <a:latin typeface="Rockwell Nova" panose="020605030202050204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завдяки кораблебудуванню. Спочатку він будувався як кораблебудівна верф. Протягом XIX століття Миколаїв був центром кораблебудування на Чорному морі, а також центром управління Чорноморським флотом.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05ECED-7A2C-4220-B89C-D967E39A6125}"/>
                </a:ext>
              </a:extLst>
            </p:cNvPr>
            <p:cNvSpPr txBox="1"/>
            <p:nvPr/>
          </p:nvSpPr>
          <p:spPr>
            <a:xfrm>
              <a:off x="1994418" y="2131481"/>
              <a:ext cx="10499272" cy="533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</a:pPr>
              <a:r>
                <a:rPr lang="uk-UA" sz="2800" dirty="0">
                  <a:effectLst/>
                  <a:latin typeface="Rockwell Nova" panose="020605030202050204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російською імператрицею </a:t>
              </a:r>
              <a:r>
                <a:rPr lang="uk-UA" sz="2800" dirty="0" err="1">
                  <a:effectLst/>
                  <a:latin typeface="Rockwell Nova" panose="020605030202050204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Єкатериною</a:t>
              </a:r>
              <a:r>
                <a:rPr lang="uk-UA" sz="2800" dirty="0">
                  <a:effectLst/>
                  <a:latin typeface="Rockwell Nova" panose="02060503020205020403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ІІ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8344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лотський бульвар, Миколаїв">
            <a:extLst>
              <a:ext uri="{FF2B5EF4-FFF2-40B4-BE49-F238E27FC236}">
                <a16:creationId xmlns:a16="http://schemas.microsoft.com/office/drawing/2014/main" id="{098D3F79-CB0E-41BF-BDC3-B8C462DBB4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0"/>
            <a:ext cx="9144002" cy="68577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09E4C518-A2EE-4160-8833-4FBE413F929E}"/>
              </a:ext>
            </a:extLst>
          </p:cNvPr>
          <p:cNvSpPr/>
          <p:nvPr/>
        </p:nvSpPr>
        <p:spPr>
          <a:xfrm>
            <a:off x="6953250" y="0"/>
            <a:ext cx="6238875" cy="6858000"/>
          </a:xfrm>
          <a:custGeom>
            <a:avLst/>
            <a:gdLst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6391275 w 6391275"/>
              <a:gd name="connsiteY3" fmla="*/ 1065234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5895975 w 6391275"/>
              <a:gd name="connsiteY3" fmla="*/ 1379559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1275" h="6858000">
                <a:moveTo>
                  <a:pt x="0" y="1065234"/>
                </a:moveTo>
                <a:cubicBezTo>
                  <a:pt x="0" y="476922"/>
                  <a:pt x="476922" y="0"/>
                  <a:pt x="1065234" y="0"/>
                </a:cubicBezTo>
                <a:lnTo>
                  <a:pt x="5326041" y="0"/>
                </a:lnTo>
                <a:cubicBezTo>
                  <a:pt x="5914353" y="0"/>
                  <a:pt x="5895975" y="791247"/>
                  <a:pt x="5895975" y="1379559"/>
                </a:cubicBezTo>
                <a:cubicBezTo>
                  <a:pt x="5895975" y="2955403"/>
                  <a:pt x="6391275" y="4216922"/>
                  <a:pt x="6391275" y="5792766"/>
                </a:cubicBezTo>
                <a:cubicBezTo>
                  <a:pt x="6391275" y="6381078"/>
                  <a:pt x="5914353" y="6858000"/>
                  <a:pt x="5326041" y="6858000"/>
                </a:cubicBezTo>
                <a:lnTo>
                  <a:pt x="1065234" y="6858000"/>
                </a:lnTo>
                <a:cubicBezTo>
                  <a:pt x="476922" y="6858000"/>
                  <a:pt x="0" y="6381078"/>
                  <a:pt x="0" y="5792766"/>
                </a:cubicBezTo>
                <a:lnTo>
                  <a:pt x="0" y="1065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35EB5B6-ACDF-4430-ADAD-7BCF1D358F89}"/>
              </a:ext>
            </a:extLst>
          </p:cNvPr>
          <p:cNvSpPr/>
          <p:nvPr/>
        </p:nvSpPr>
        <p:spPr>
          <a:xfrm>
            <a:off x="7505700" y="352425"/>
            <a:ext cx="1019175" cy="10191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>
                <a:latin typeface="Rockwell Nova" panose="02060503020205020403" pitchFamily="18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C3BF6-1132-4786-AA7A-C8586F214789}"/>
              </a:ext>
            </a:extLst>
          </p:cNvPr>
          <p:cNvSpPr txBox="1"/>
          <p:nvPr/>
        </p:nvSpPr>
        <p:spPr>
          <a:xfrm>
            <a:off x="8658226" y="384958"/>
            <a:ext cx="3333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Rockwell Nova" panose="02060503020205020403" pitchFamily="18" charset="0"/>
              </a:rPr>
              <a:t>Флотський бульвар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E118B-3E11-4200-86F8-64EF03560668}"/>
              </a:ext>
            </a:extLst>
          </p:cNvPr>
          <p:cNvSpPr txBox="1"/>
          <p:nvPr/>
        </p:nvSpPr>
        <p:spPr>
          <a:xfrm>
            <a:off x="7222330" y="1515351"/>
            <a:ext cx="4779170" cy="5120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Тініста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пішохідна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набережна над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річкою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Інгул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віддалено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нагадує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Приморський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бульвар в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Одесі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неї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відкривається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краєвид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річку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мости та парк "Перемога" на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протилежному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березі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 честь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заснування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міста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встановлено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пам'ятний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знак -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старовинна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гармата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2002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році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поруч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встановлено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пам'ятник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сподвижнику князя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Григорія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Потьомкіна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полковнику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Михайлові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Фалєєву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керував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будівництвом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міста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й </a:t>
            </a:r>
            <a:r>
              <a:rPr lang="ru-RU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верфі</a:t>
            </a:r>
            <a:r>
              <a:rPr lang="ru-RU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DBC7F1-CAC9-4B13-B102-9CE9A79E8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6" y="4860276"/>
            <a:ext cx="1885950" cy="186198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12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Микільський соборний храм, Миколаїв">
            <a:extLst>
              <a:ext uri="{FF2B5EF4-FFF2-40B4-BE49-F238E27FC236}">
                <a16:creationId xmlns:a16="http://schemas.microsoft.com/office/drawing/2014/main" id="{2CFD83D0-A497-4FFE-BBAB-FE55B12DA68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/>
          <a:stretch/>
        </p:blipFill>
        <p:spPr bwMode="auto">
          <a:xfrm>
            <a:off x="0" y="0"/>
            <a:ext cx="8134350" cy="68577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09E4C518-A2EE-4160-8833-4FBE413F929E}"/>
              </a:ext>
            </a:extLst>
          </p:cNvPr>
          <p:cNvSpPr/>
          <p:nvPr/>
        </p:nvSpPr>
        <p:spPr>
          <a:xfrm>
            <a:off x="6953250" y="0"/>
            <a:ext cx="6238875" cy="6858000"/>
          </a:xfrm>
          <a:custGeom>
            <a:avLst/>
            <a:gdLst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6391275 w 6391275"/>
              <a:gd name="connsiteY3" fmla="*/ 1065234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5895975 w 6391275"/>
              <a:gd name="connsiteY3" fmla="*/ 1379559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1275" h="6858000">
                <a:moveTo>
                  <a:pt x="0" y="1065234"/>
                </a:moveTo>
                <a:cubicBezTo>
                  <a:pt x="0" y="476922"/>
                  <a:pt x="476922" y="0"/>
                  <a:pt x="1065234" y="0"/>
                </a:cubicBezTo>
                <a:lnTo>
                  <a:pt x="5326041" y="0"/>
                </a:lnTo>
                <a:cubicBezTo>
                  <a:pt x="5914353" y="0"/>
                  <a:pt x="5895975" y="791247"/>
                  <a:pt x="5895975" y="1379559"/>
                </a:cubicBezTo>
                <a:cubicBezTo>
                  <a:pt x="5895975" y="2955403"/>
                  <a:pt x="6391275" y="4216922"/>
                  <a:pt x="6391275" y="5792766"/>
                </a:cubicBezTo>
                <a:cubicBezTo>
                  <a:pt x="6391275" y="6381078"/>
                  <a:pt x="5914353" y="6858000"/>
                  <a:pt x="5326041" y="6858000"/>
                </a:cubicBezTo>
                <a:lnTo>
                  <a:pt x="1065234" y="6858000"/>
                </a:lnTo>
                <a:cubicBezTo>
                  <a:pt x="476922" y="6858000"/>
                  <a:pt x="0" y="6381078"/>
                  <a:pt x="0" y="5792766"/>
                </a:cubicBezTo>
                <a:lnTo>
                  <a:pt x="0" y="1065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35EB5B6-ACDF-4430-ADAD-7BCF1D358F89}"/>
              </a:ext>
            </a:extLst>
          </p:cNvPr>
          <p:cNvSpPr/>
          <p:nvPr/>
        </p:nvSpPr>
        <p:spPr>
          <a:xfrm>
            <a:off x="7505700" y="352425"/>
            <a:ext cx="1019175" cy="10191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>
                <a:latin typeface="Rockwell Nova" panose="02060503020205020403" pitchFamily="18" charset="0"/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C3BF6-1132-4786-AA7A-C8586F214789}"/>
              </a:ext>
            </a:extLst>
          </p:cNvPr>
          <p:cNvSpPr txBox="1"/>
          <p:nvPr/>
        </p:nvSpPr>
        <p:spPr>
          <a:xfrm>
            <a:off x="8543926" y="384958"/>
            <a:ext cx="3612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Rockwell Nova" panose="02060503020205020403" pitchFamily="18" charset="0"/>
              </a:rPr>
              <a:t>Свято-</a:t>
            </a:r>
            <a:r>
              <a:rPr lang="uk-UA" sz="2800" dirty="0" err="1">
                <a:latin typeface="Rockwell Nova" panose="02060503020205020403" pitchFamily="18" charset="0"/>
              </a:rPr>
              <a:t>Микільська</a:t>
            </a:r>
            <a:r>
              <a:rPr lang="uk-UA" sz="2800" dirty="0">
                <a:latin typeface="Rockwell Nova" panose="02060503020205020403" pitchFamily="18" charset="0"/>
              </a:rPr>
              <a:t> соборна церква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E118B-3E11-4200-86F8-64EF03560668}"/>
              </a:ext>
            </a:extLst>
          </p:cNvPr>
          <p:cNvSpPr txBox="1"/>
          <p:nvPr/>
        </p:nvSpPr>
        <p:spPr>
          <a:xfrm>
            <a:off x="7222330" y="1667751"/>
            <a:ext cx="4779170" cy="4462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будована </a:t>
            </a:r>
            <a:r>
              <a:rPr lang="uk-UA" sz="2000" dirty="0"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1813 році в стилі класицизму. Збереглися орнаменти та розписи </a:t>
            </a:r>
            <a:r>
              <a:rPr lang="en-US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XIX 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століття.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моменту освячення храм ніколи не закривався надовго, навіть у розпал боротьби з релігією. Після створення Миколаївської та Вознесенської єпархії, коли місто Миколаїв став єпархіальним центром, Свято-Микільському храму було надано статус собору.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9C8936-7E47-4652-A3F5-A245E8A37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812651"/>
            <a:ext cx="1874484" cy="186198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20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DA14A2-4435-436E-B280-2E671D8734C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/>
          <a:stretch/>
        </p:blipFill>
        <p:spPr bwMode="auto">
          <a:xfrm>
            <a:off x="0" y="0"/>
            <a:ext cx="7800975" cy="6865404"/>
          </a:xfrm>
          <a:prstGeom prst="rect">
            <a:avLst/>
          </a:prstGeom>
          <a:noFill/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09E4C518-A2EE-4160-8833-4FBE413F929E}"/>
              </a:ext>
            </a:extLst>
          </p:cNvPr>
          <p:cNvSpPr/>
          <p:nvPr/>
        </p:nvSpPr>
        <p:spPr>
          <a:xfrm>
            <a:off x="6953250" y="0"/>
            <a:ext cx="6238875" cy="6858000"/>
          </a:xfrm>
          <a:custGeom>
            <a:avLst/>
            <a:gdLst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6391275 w 6391275"/>
              <a:gd name="connsiteY3" fmla="*/ 1065234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5895975 w 6391275"/>
              <a:gd name="connsiteY3" fmla="*/ 1379559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1275" h="6858000">
                <a:moveTo>
                  <a:pt x="0" y="1065234"/>
                </a:moveTo>
                <a:cubicBezTo>
                  <a:pt x="0" y="476922"/>
                  <a:pt x="476922" y="0"/>
                  <a:pt x="1065234" y="0"/>
                </a:cubicBezTo>
                <a:lnTo>
                  <a:pt x="5326041" y="0"/>
                </a:lnTo>
                <a:cubicBezTo>
                  <a:pt x="5914353" y="0"/>
                  <a:pt x="5895975" y="791247"/>
                  <a:pt x="5895975" y="1379559"/>
                </a:cubicBezTo>
                <a:cubicBezTo>
                  <a:pt x="5895975" y="2955403"/>
                  <a:pt x="6391275" y="4216922"/>
                  <a:pt x="6391275" y="5792766"/>
                </a:cubicBezTo>
                <a:cubicBezTo>
                  <a:pt x="6391275" y="6381078"/>
                  <a:pt x="5914353" y="6858000"/>
                  <a:pt x="5326041" y="6858000"/>
                </a:cubicBezTo>
                <a:lnTo>
                  <a:pt x="1065234" y="6858000"/>
                </a:lnTo>
                <a:cubicBezTo>
                  <a:pt x="476922" y="6858000"/>
                  <a:pt x="0" y="6381078"/>
                  <a:pt x="0" y="5792766"/>
                </a:cubicBezTo>
                <a:lnTo>
                  <a:pt x="0" y="1065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35EB5B6-ACDF-4430-ADAD-7BCF1D358F89}"/>
              </a:ext>
            </a:extLst>
          </p:cNvPr>
          <p:cNvSpPr/>
          <p:nvPr/>
        </p:nvSpPr>
        <p:spPr>
          <a:xfrm>
            <a:off x="7505700" y="352425"/>
            <a:ext cx="1019175" cy="10191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5400" dirty="0">
              <a:latin typeface="Rockwell Nova" panose="020605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C3BF6-1132-4786-AA7A-C8586F214789}"/>
              </a:ext>
            </a:extLst>
          </p:cNvPr>
          <p:cNvSpPr txBox="1"/>
          <p:nvPr/>
        </p:nvSpPr>
        <p:spPr>
          <a:xfrm>
            <a:off x="8467726" y="195350"/>
            <a:ext cx="3533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Rockwell Nova" panose="02060503020205020403" pitchFamily="18" charset="0"/>
              </a:rPr>
              <a:t>Будівля штабу Чорноморського флоту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E118B-3E11-4200-86F8-64EF03560668}"/>
              </a:ext>
            </a:extLst>
          </p:cNvPr>
          <p:cNvSpPr txBox="1"/>
          <p:nvPr/>
        </p:nvSpPr>
        <p:spPr>
          <a:xfrm>
            <a:off x="7222330" y="1477251"/>
            <a:ext cx="4779170" cy="5223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будована у 1794 році в стилі класицизму за </a:t>
            </a:r>
            <a:r>
              <a:rPr lang="uk-UA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проєктом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архітектора Іллі </a:t>
            </a:r>
            <a:r>
              <a:rPr lang="uk-UA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Нейолова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Деякий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 тут розміщувалася резиденція головного командувача Чорноморського флоту.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1978 року приміщення займає Музей суднобудування та флоту. Експозиція демонструє розвиток кораблебудування в Північному Причорномор'ї від найдавніших часів до сучасності - понад 100 моделей кораблів </a:t>
            </a:r>
            <a:r>
              <a:rPr lang="en-US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XVIII-XX 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століть.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C0CD17-2AD1-4E60-B58D-E815817FCCB9}"/>
              </a:ext>
            </a:extLst>
          </p:cNvPr>
          <p:cNvSpPr txBox="1"/>
          <p:nvPr/>
        </p:nvSpPr>
        <p:spPr>
          <a:xfrm>
            <a:off x="7544394" y="472350"/>
            <a:ext cx="941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Rockwell Nova" panose="02060503020205020403" pitchFamily="18" charset="0"/>
              </a:rPr>
              <a:t>10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75D4BB-7BD1-4AE0-8B2B-16A8F5190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838683"/>
            <a:ext cx="1900894" cy="186198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63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Городище &quot;Дикий сад&quot;, Миколаїв">
            <a:extLst>
              <a:ext uri="{FF2B5EF4-FFF2-40B4-BE49-F238E27FC236}">
                <a16:creationId xmlns:a16="http://schemas.microsoft.com/office/drawing/2014/main" id="{0B9D98F3-0CF2-498E-B27C-EA5CF8AFC7E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/>
          <a:stretch/>
        </p:blipFill>
        <p:spPr bwMode="auto">
          <a:xfrm>
            <a:off x="0" y="0"/>
            <a:ext cx="7886700" cy="68582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09E4C518-A2EE-4160-8833-4FBE413F929E}"/>
              </a:ext>
            </a:extLst>
          </p:cNvPr>
          <p:cNvSpPr/>
          <p:nvPr/>
        </p:nvSpPr>
        <p:spPr>
          <a:xfrm>
            <a:off x="6991350" y="0"/>
            <a:ext cx="6238875" cy="6863631"/>
          </a:xfrm>
          <a:custGeom>
            <a:avLst/>
            <a:gdLst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6391275 w 6391275"/>
              <a:gd name="connsiteY3" fmla="*/ 1065234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5895975 w 6391275"/>
              <a:gd name="connsiteY3" fmla="*/ 1379559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1275" h="6858000">
                <a:moveTo>
                  <a:pt x="0" y="1065234"/>
                </a:moveTo>
                <a:cubicBezTo>
                  <a:pt x="0" y="476922"/>
                  <a:pt x="476922" y="0"/>
                  <a:pt x="1065234" y="0"/>
                </a:cubicBezTo>
                <a:lnTo>
                  <a:pt x="5326041" y="0"/>
                </a:lnTo>
                <a:cubicBezTo>
                  <a:pt x="5914353" y="0"/>
                  <a:pt x="5895975" y="791247"/>
                  <a:pt x="5895975" y="1379559"/>
                </a:cubicBezTo>
                <a:cubicBezTo>
                  <a:pt x="5895975" y="2955403"/>
                  <a:pt x="6391275" y="4216922"/>
                  <a:pt x="6391275" y="5792766"/>
                </a:cubicBezTo>
                <a:cubicBezTo>
                  <a:pt x="6391275" y="6381078"/>
                  <a:pt x="5914353" y="6858000"/>
                  <a:pt x="5326041" y="6858000"/>
                </a:cubicBezTo>
                <a:lnTo>
                  <a:pt x="1065234" y="6858000"/>
                </a:lnTo>
                <a:cubicBezTo>
                  <a:pt x="476922" y="6858000"/>
                  <a:pt x="0" y="6381078"/>
                  <a:pt x="0" y="5792766"/>
                </a:cubicBezTo>
                <a:lnTo>
                  <a:pt x="0" y="1065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35EB5B6-ACDF-4430-ADAD-7BCF1D358F89}"/>
              </a:ext>
            </a:extLst>
          </p:cNvPr>
          <p:cNvSpPr/>
          <p:nvPr/>
        </p:nvSpPr>
        <p:spPr>
          <a:xfrm>
            <a:off x="7505700" y="352425"/>
            <a:ext cx="1019175" cy="10191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5400" dirty="0">
              <a:latin typeface="Rockwell Nova" panose="020605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C3BF6-1132-4786-AA7A-C8586F214789}"/>
              </a:ext>
            </a:extLst>
          </p:cNvPr>
          <p:cNvSpPr txBox="1"/>
          <p:nvPr/>
        </p:nvSpPr>
        <p:spPr>
          <a:xfrm>
            <a:off x="8343900" y="596733"/>
            <a:ext cx="3533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Rockwell Nova" panose="02060503020205020403" pitchFamily="18" charset="0"/>
              </a:rPr>
              <a:t>Дикий сад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E118B-3E11-4200-86F8-64EF03560668}"/>
              </a:ext>
            </a:extLst>
          </p:cNvPr>
          <p:cNvSpPr txBox="1"/>
          <p:nvPr/>
        </p:nvSpPr>
        <p:spPr>
          <a:xfrm>
            <a:off x="7222330" y="1391526"/>
            <a:ext cx="4779170" cy="5223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алишки кіммерійського поселення </a:t>
            </a:r>
            <a:r>
              <a:rPr lang="en-US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XII 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сторіччя до нашої ери.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 місто-порт при впаданні Інгулу до Південного Бугу з'явилося за часів легендарної Трої, за </a:t>
            </a:r>
            <a:r>
              <a:rPr lang="uk-UA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півтисячоліття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заснування давньогрецької Ольвії.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Городище відкрив археолог Феодосій Камінський у 1927 році, регулярні археологічні дослідження ведуться з 1990 року. Однією з перших знахідок став бронзовий котел.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C0CD17-2AD1-4E60-B58D-E815817FCCB9}"/>
              </a:ext>
            </a:extLst>
          </p:cNvPr>
          <p:cNvSpPr txBox="1"/>
          <p:nvPr/>
        </p:nvSpPr>
        <p:spPr>
          <a:xfrm>
            <a:off x="7544394" y="472350"/>
            <a:ext cx="941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Rockwell Nova" panose="02060503020205020403" pitchFamily="18" charset="0"/>
              </a:rPr>
              <a:t>11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B3E7BB-7CAC-48E7-B04A-92D807270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816822"/>
            <a:ext cx="1895475" cy="186733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4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Художній музей Верещагіна, Миколаїв">
            <a:extLst>
              <a:ext uri="{FF2B5EF4-FFF2-40B4-BE49-F238E27FC236}">
                <a16:creationId xmlns:a16="http://schemas.microsoft.com/office/drawing/2014/main" id="{6CF3B6E2-75A5-4EF0-B272-38F450F52CE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/>
          <a:stretch/>
        </p:blipFill>
        <p:spPr bwMode="auto">
          <a:xfrm>
            <a:off x="0" y="0"/>
            <a:ext cx="8082915" cy="68620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09E4C518-A2EE-4160-8833-4FBE413F929E}"/>
              </a:ext>
            </a:extLst>
          </p:cNvPr>
          <p:cNvSpPr/>
          <p:nvPr/>
        </p:nvSpPr>
        <p:spPr>
          <a:xfrm>
            <a:off x="6953250" y="0"/>
            <a:ext cx="6238875" cy="6858000"/>
          </a:xfrm>
          <a:custGeom>
            <a:avLst/>
            <a:gdLst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6391275 w 6391275"/>
              <a:gd name="connsiteY3" fmla="*/ 1065234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5895975 w 6391275"/>
              <a:gd name="connsiteY3" fmla="*/ 1379559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1275" h="6858000">
                <a:moveTo>
                  <a:pt x="0" y="1065234"/>
                </a:moveTo>
                <a:cubicBezTo>
                  <a:pt x="0" y="476922"/>
                  <a:pt x="476922" y="0"/>
                  <a:pt x="1065234" y="0"/>
                </a:cubicBezTo>
                <a:lnTo>
                  <a:pt x="5326041" y="0"/>
                </a:lnTo>
                <a:cubicBezTo>
                  <a:pt x="5914353" y="0"/>
                  <a:pt x="5895975" y="791247"/>
                  <a:pt x="5895975" y="1379559"/>
                </a:cubicBezTo>
                <a:cubicBezTo>
                  <a:pt x="5895975" y="2955403"/>
                  <a:pt x="6391275" y="4216922"/>
                  <a:pt x="6391275" y="5792766"/>
                </a:cubicBezTo>
                <a:cubicBezTo>
                  <a:pt x="6391275" y="6381078"/>
                  <a:pt x="5914353" y="6858000"/>
                  <a:pt x="5326041" y="6858000"/>
                </a:cubicBezTo>
                <a:lnTo>
                  <a:pt x="1065234" y="6858000"/>
                </a:lnTo>
                <a:cubicBezTo>
                  <a:pt x="476922" y="6858000"/>
                  <a:pt x="0" y="6381078"/>
                  <a:pt x="0" y="5792766"/>
                </a:cubicBezTo>
                <a:lnTo>
                  <a:pt x="0" y="1065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35EB5B6-ACDF-4430-ADAD-7BCF1D358F89}"/>
              </a:ext>
            </a:extLst>
          </p:cNvPr>
          <p:cNvSpPr/>
          <p:nvPr/>
        </p:nvSpPr>
        <p:spPr>
          <a:xfrm>
            <a:off x="7505700" y="352425"/>
            <a:ext cx="1019175" cy="10191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5400" dirty="0">
              <a:latin typeface="Rockwell Nova" panose="020605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C3BF6-1132-4786-AA7A-C8586F214789}"/>
              </a:ext>
            </a:extLst>
          </p:cNvPr>
          <p:cNvSpPr txBox="1"/>
          <p:nvPr/>
        </p:nvSpPr>
        <p:spPr>
          <a:xfrm>
            <a:off x="8486180" y="349240"/>
            <a:ext cx="3800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Rockwell Nova" panose="02060503020205020403" pitchFamily="18" charset="0"/>
              </a:rPr>
              <a:t>Музей імені Василя Верещагіна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E118B-3E11-4200-86F8-64EF03560668}"/>
              </a:ext>
            </a:extLst>
          </p:cNvPr>
          <p:cNvSpPr txBox="1"/>
          <p:nvPr/>
        </p:nvSpPr>
        <p:spPr>
          <a:xfrm>
            <a:off x="7222330" y="1458201"/>
            <a:ext cx="4779170" cy="5223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епрезентує понад 9 тисяч творів образотворчого мистецтва.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Основу колекції склали 148 картин видатного художника-баталіста Василя Верещагіна, з ініціативи якого в Миколаєві було створено товариство любителів витончених мистецтв. Також представлені роботи Василя Тропініна, Олексія </a:t>
            </a:r>
            <a:r>
              <a:rPr lang="uk-UA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Венеціанова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Карла Брюллова, Валентина Сєрова та інших.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 Верещагіна розташований в одній із найкращих будівель міста.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C0CD17-2AD1-4E60-B58D-E815817FCCB9}"/>
              </a:ext>
            </a:extLst>
          </p:cNvPr>
          <p:cNvSpPr txBox="1"/>
          <p:nvPr/>
        </p:nvSpPr>
        <p:spPr>
          <a:xfrm>
            <a:off x="7544394" y="472350"/>
            <a:ext cx="941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Rockwell Nova" panose="02060503020205020403" pitchFamily="18" charset="0"/>
              </a:rPr>
              <a:t>12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B3E622-E46D-45EF-82B6-BA9284AD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857802"/>
            <a:ext cx="1895475" cy="186198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0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kraїner on X: &quot;Захоплююча панорама міста Миколаїв. Миколаїв розташований  при злитті річок Південний Буг та Інгул. Сто років Миколаїв був своєрідною  морською столицею — центром кораблебудування і управління Чорноморським  флотом. - Цікавий">
            <a:extLst>
              <a:ext uri="{FF2B5EF4-FFF2-40B4-BE49-F238E27FC236}">
                <a16:creationId xmlns:a16="http://schemas.microsoft.com/office/drawing/2014/main" id="{CEA7E7F1-568D-4F70-BA5C-3BF1CE5DE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9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01DC3B-F824-4545-A007-76F25D23D15F}"/>
              </a:ext>
            </a:extLst>
          </p:cNvPr>
          <p:cNvSpPr txBox="1"/>
          <p:nvPr/>
        </p:nvSpPr>
        <p:spPr>
          <a:xfrm>
            <a:off x="726355" y="727588"/>
            <a:ext cx="110920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Rockwell Nova" panose="02060503020205020403" pitchFamily="18" charset="0"/>
              </a:rPr>
              <a:t>Приїздіть до нас у Миколаїв -</a:t>
            </a:r>
          </a:p>
          <a:p>
            <a:r>
              <a:rPr lang="uk-UA" sz="3200" dirty="0">
                <a:latin typeface="Rockwell Nova" panose="02060503020205020403" pitchFamily="18" charset="0"/>
              </a:rPr>
              <a:t>місто корабельників і Героїв,</a:t>
            </a:r>
          </a:p>
          <a:p>
            <a:r>
              <a:rPr lang="uk-UA" sz="3200" dirty="0">
                <a:latin typeface="Rockwell Nova" panose="02060503020205020403" pitchFamily="18" charset="0"/>
              </a:rPr>
              <a:t>місто на хвилі.</a:t>
            </a:r>
          </a:p>
          <a:p>
            <a:endParaRPr lang="uk-UA" sz="3200" dirty="0">
              <a:latin typeface="Rockwell Nova" panose="02060503020205020403" pitchFamily="18" charset="0"/>
            </a:endParaRPr>
          </a:p>
          <a:p>
            <a:r>
              <a:rPr lang="uk-UA" sz="3200" dirty="0">
                <a:latin typeface="Rockwell Nova" panose="02060503020205020403" pitchFamily="18" charset="0"/>
              </a:rPr>
              <a:t>Миколаїв – це Україна</a:t>
            </a:r>
          </a:p>
          <a:p>
            <a:endParaRPr lang="uk-UA" sz="3200" dirty="0">
              <a:latin typeface="Rockwell Nova" panose="02060503020205020403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5F2B61-B779-4852-A382-211574C95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927" y="727588"/>
            <a:ext cx="3831819" cy="2554546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83593A-D2D1-47A7-8391-2D2D39749AC1}"/>
              </a:ext>
            </a:extLst>
          </p:cNvPr>
          <p:cNvSpPr txBox="1"/>
          <p:nvPr/>
        </p:nvSpPr>
        <p:spPr>
          <a:xfrm>
            <a:off x="726355" y="3646874"/>
            <a:ext cx="108560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>
                <a:latin typeface="Rockwell Nova" panose="02060503020205020403" pitchFamily="18" charset="0"/>
              </a:rPr>
              <a:t>Місто, в якому я жила і до якого я ще обов’язково не раз повернусь.</a:t>
            </a:r>
          </a:p>
        </p:txBody>
      </p:sp>
      <p:sp>
        <p:nvSpPr>
          <p:cNvPr id="15" name="Полілінія: фігура 14">
            <a:extLst>
              <a:ext uri="{FF2B5EF4-FFF2-40B4-BE49-F238E27FC236}">
                <a16:creationId xmlns:a16="http://schemas.microsoft.com/office/drawing/2014/main" id="{9FA65C27-F521-4D86-88A6-A8BCAEC57E29}"/>
              </a:ext>
            </a:extLst>
          </p:cNvPr>
          <p:cNvSpPr/>
          <p:nvPr/>
        </p:nvSpPr>
        <p:spPr>
          <a:xfrm>
            <a:off x="1868129" y="5132273"/>
            <a:ext cx="8455742" cy="1077218"/>
          </a:xfrm>
          <a:custGeom>
            <a:avLst/>
            <a:gdLst/>
            <a:ahLst/>
            <a:cxnLst/>
            <a:rect l="l" t="t" r="r" b="b"/>
            <a:pathLst>
              <a:path w="8455742" h="1077218">
                <a:moveTo>
                  <a:pt x="8166206" y="717902"/>
                </a:moveTo>
                <a:lnTo>
                  <a:pt x="8166206" y="826770"/>
                </a:lnTo>
                <a:lnTo>
                  <a:pt x="8275482" y="826770"/>
                </a:lnTo>
                <a:lnTo>
                  <a:pt x="8275482" y="717902"/>
                </a:lnTo>
                <a:close/>
                <a:moveTo>
                  <a:pt x="5978321" y="543550"/>
                </a:moveTo>
                <a:lnTo>
                  <a:pt x="6037666" y="543550"/>
                </a:lnTo>
                <a:cubicBezTo>
                  <a:pt x="6088416" y="543550"/>
                  <a:pt x="6125865" y="551940"/>
                  <a:pt x="6150012" y="568721"/>
                </a:cubicBezTo>
                <a:cubicBezTo>
                  <a:pt x="6174160" y="585501"/>
                  <a:pt x="6186234" y="610945"/>
                  <a:pt x="6186234" y="645051"/>
                </a:cubicBezTo>
                <a:cubicBezTo>
                  <a:pt x="6186234" y="675610"/>
                  <a:pt x="6178799" y="698462"/>
                  <a:pt x="6163928" y="713605"/>
                </a:cubicBezTo>
                <a:cubicBezTo>
                  <a:pt x="6149057" y="728748"/>
                  <a:pt x="6129753" y="738571"/>
                  <a:pt x="6106015" y="743073"/>
                </a:cubicBezTo>
                <a:cubicBezTo>
                  <a:pt x="6082277" y="747575"/>
                  <a:pt x="6051991" y="749826"/>
                  <a:pt x="6015156" y="749826"/>
                </a:cubicBezTo>
                <a:lnTo>
                  <a:pt x="5978321" y="749826"/>
                </a:lnTo>
                <a:close/>
                <a:moveTo>
                  <a:pt x="5978321" y="286933"/>
                </a:moveTo>
                <a:lnTo>
                  <a:pt x="6039303" y="286933"/>
                </a:lnTo>
                <a:cubicBezTo>
                  <a:pt x="6076684" y="286933"/>
                  <a:pt x="6105606" y="294232"/>
                  <a:pt x="6126070" y="308830"/>
                </a:cubicBezTo>
                <a:cubicBezTo>
                  <a:pt x="6146534" y="323427"/>
                  <a:pt x="6156766" y="345187"/>
                  <a:pt x="6156766" y="374109"/>
                </a:cubicBezTo>
                <a:cubicBezTo>
                  <a:pt x="6156766" y="436047"/>
                  <a:pt x="6117884" y="467015"/>
                  <a:pt x="6040122" y="467015"/>
                </a:cubicBezTo>
                <a:lnTo>
                  <a:pt x="5978321" y="467015"/>
                </a:lnTo>
                <a:close/>
                <a:moveTo>
                  <a:pt x="1076034" y="286933"/>
                </a:moveTo>
                <a:lnTo>
                  <a:pt x="1172214" y="286933"/>
                </a:lnTo>
                <a:lnTo>
                  <a:pt x="1172214" y="462104"/>
                </a:lnTo>
                <a:lnTo>
                  <a:pt x="1095270" y="462104"/>
                </a:lnTo>
                <a:cubicBezTo>
                  <a:pt x="1069622" y="462104"/>
                  <a:pt x="1047658" y="460262"/>
                  <a:pt x="1029376" y="456579"/>
                </a:cubicBezTo>
                <a:cubicBezTo>
                  <a:pt x="1011095" y="452895"/>
                  <a:pt x="995679" y="444369"/>
                  <a:pt x="983128" y="430999"/>
                </a:cubicBezTo>
                <a:cubicBezTo>
                  <a:pt x="970577" y="417629"/>
                  <a:pt x="964301" y="397302"/>
                  <a:pt x="964301" y="370017"/>
                </a:cubicBezTo>
                <a:cubicBezTo>
                  <a:pt x="964301" y="343277"/>
                  <a:pt x="972828" y="322745"/>
                  <a:pt x="989881" y="308420"/>
                </a:cubicBezTo>
                <a:cubicBezTo>
                  <a:pt x="1006934" y="294096"/>
                  <a:pt x="1035652" y="286933"/>
                  <a:pt x="1076034" y="286933"/>
                </a:cubicBezTo>
                <a:close/>
                <a:moveTo>
                  <a:pt x="6646558" y="284478"/>
                </a:moveTo>
                <a:lnTo>
                  <a:pt x="6649424" y="284478"/>
                </a:lnTo>
                <a:lnTo>
                  <a:pt x="6734554" y="537411"/>
                </a:lnTo>
                <a:lnTo>
                  <a:pt x="6559382" y="537411"/>
                </a:lnTo>
                <a:close/>
                <a:moveTo>
                  <a:pt x="4617734" y="284478"/>
                </a:moveTo>
                <a:lnTo>
                  <a:pt x="4620599" y="284478"/>
                </a:lnTo>
                <a:lnTo>
                  <a:pt x="4705729" y="537411"/>
                </a:lnTo>
                <a:lnTo>
                  <a:pt x="4530558" y="537411"/>
                </a:lnTo>
                <a:close/>
                <a:moveTo>
                  <a:pt x="3156763" y="282022"/>
                </a:moveTo>
                <a:cubicBezTo>
                  <a:pt x="3199873" y="282022"/>
                  <a:pt x="3238346" y="293073"/>
                  <a:pt x="3272179" y="315174"/>
                </a:cubicBezTo>
                <a:cubicBezTo>
                  <a:pt x="3306013" y="337275"/>
                  <a:pt x="3332138" y="366470"/>
                  <a:pt x="3350556" y="402759"/>
                </a:cubicBezTo>
                <a:cubicBezTo>
                  <a:pt x="3368973" y="439048"/>
                  <a:pt x="3378182" y="477793"/>
                  <a:pt x="3378182" y="518994"/>
                </a:cubicBezTo>
                <a:cubicBezTo>
                  <a:pt x="3378182" y="559921"/>
                  <a:pt x="3368632" y="598530"/>
                  <a:pt x="3349533" y="634819"/>
                </a:cubicBezTo>
                <a:cubicBezTo>
                  <a:pt x="3330433" y="671108"/>
                  <a:pt x="3304307" y="700167"/>
                  <a:pt x="3271156" y="721995"/>
                </a:cubicBezTo>
                <a:cubicBezTo>
                  <a:pt x="3238005" y="743823"/>
                  <a:pt x="3201238" y="754737"/>
                  <a:pt x="3160856" y="754737"/>
                </a:cubicBezTo>
                <a:cubicBezTo>
                  <a:pt x="3120746" y="754737"/>
                  <a:pt x="3084185" y="743823"/>
                  <a:pt x="3051169" y="721995"/>
                </a:cubicBezTo>
                <a:cubicBezTo>
                  <a:pt x="3018154" y="700167"/>
                  <a:pt x="2992029" y="671245"/>
                  <a:pt x="2972793" y="635228"/>
                </a:cubicBezTo>
                <a:cubicBezTo>
                  <a:pt x="2953557" y="599212"/>
                  <a:pt x="2943939" y="560467"/>
                  <a:pt x="2943939" y="518994"/>
                </a:cubicBezTo>
                <a:cubicBezTo>
                  <a:pt x="2943939" y="476702"/>
                  <a:pt x="2953557" y="437343"/>
                  <a:pt x="2972793" y="400917"/>
                </a:cubicBezTo>
                <a:cubicBezTo>
                  <a:pt x="2992029" y="364491"/>
                  <a:pt x="3018018" y="335569"/>
                  <a:pt x="3050760" y="314150"/>
                </a:cubicBezTo>
                <a:cubicBezTo>
                  <a:pt x="3083502" y="292731"/>
                  <a:pt x="3118837" y="282022"/>
                  <a:pt x="3156763" y="282022"/>
                </a:cubicBezTo>
                <a:close/>
                <a:moveTo>
                  <a:pt x="455012" y="278748"/>
                </a:moveTo>
                <a:lnTo>
                  <a:pt x="463197" y="278748"/>
                </a:lnTo>
                <a:lnTo>
                  <a:pt x="614221" y="749826"/>
                </a:lnTo>
                <a:lnTo>
                  <a:pt x="306444" y="749826"/>
                </a:lnTo>
                <a:close/>
                <a:moveTo>
                  <a:pt x="8175619" y="209989"/>
                </a:moveTo>
                <a:lnTo>
                  <a:pt x="8175619" y="396620"/>
                </a:lnTo>
                <a:lnTo>
                  <a:pt x="8198129" y="659785"/>
                </a:lnTo>
                <a:lnTo>
                  <a:pt x="8242740" y="659785"/>
                </a:lnTo>
                <a:lnTo>
                  <a:pt x="8265250" y="396620"/>
                </a:lnTo>
                <a:lnTo>
                  <a:pt x="8265250" y="209989"/>
                </a:lnTo>
                <a:close/>
                <a:moveTo>
                  <a:pt x="7497260" y="209989"/>
                </a:moveTo>
                <a:lnTo>
                  <a:pt x="7497260" y="286933"/>
                </a:lnTo>
                <a:lnTo>
                  <a:pt x="7570112" y="286933"/>
                </a:lnTo>
                <a:lnTo>
                  <a:pt x="7762881" y="641368"/>
                </a:lnTo>
                <a:cubicBezTo>
                  <a:pt x="7742964" y="681204"/>
                  <a:pt x="7722772" y="710331"/>
                  <a:pt x="7702308" y="728748"/>
                </a:cubicBezTo>
                <a:cubicBezTo>
                  <a:pt x="7681844" y="747166"/>
                  <a:pt x="7657152" y="756375"/>
                  <a:pt x="7628229" y="756375"/>
                </a:cubicBezTo>
                <a:cubicBezTo>
                  <a:pt x="7611312" y="756375"/>
                  <a:pt x="7592212" y="754192"/>
                  <a:pt x="7570930" y="749826"/>
                </a:cubicBezTo>
                <a:lnTo>
                  <a:pt x="7570930" y="824315"/>
                </a:lnTo>
                <a:cubicBezTo>
                  <a:pt x="7592758" y="829772"/>
                  <a:pt x="7615950" y="832500"/>
                  <a:pt x="7640508" y="832500"/>
                </a:cubicBezTo>
                <a:cubicBezTo>
                  <a:pt x="7679798" y="832500"/>
                  <a:pt x="7712540" y="822882"/>
                  <a:pt x="7738734" y="803646"/>
                </a:cubicBezTo>
                <a:cubicBezTo>
                  <a:pt x="7764928" y="784410"/>
                  <a:pt x="7786824" y="760263"/>
                  <a:pt x="7804423" y="731204"/>
                </a:cubicBezTo>
                <a:cubicBezTo>
                  <a:pt x="7822022" y="702145"/>
                  <a:pt x="7844874" y="658284"/>
                  <a:pt x="7872977" y="599621"/>
                </a:cubicBezTo>
                <a:lnTo>
                  <a:pt x="8023591" y="286933"/>
                </a:lnTo>
                <a:lnTo>
                  <a:pt x="8087438" y="286933"/>
                </a:lnTo>
                <a:lnTo>
                  <a:pt x="8087438" y="209989"/>
                </a:lnTo>
                <a:lnTo>
                  <a:pt x="7857834" y="209989"/>
                </a:lnTo>
                <a:lnTo>
                  <a:pt x="7857834" y="286933"/>
                </a:lnTo>
                <a:lnTo>
                  <a:pt x="7937234" y="286933"/>
                </a:lnTo>
                <a:lnTo>
                  <a:pt x="7810766" y="555010"/>
                </a:lnTo>
                <a:lnTo>
                  <a:pt x="7669156" y="286933"/>
                </a:lnTo>
                <a:lnTo>
                  <a:pt x="7750603" y="286933"/>
                </a:lnTo>
                <a:lnTo>
                  <a:pt x="7750603" y="209989"/>
                </a:lnTo>
                <a:close/>
                <a:moveTo>
                  <a:pt x="6998686" y="209989"/>
                </a:moveTo>
                <a:lnTo>
                  <a:pt x="6998686" y="286933"/>
                </a:lnTo>
                <a:lnTo>
                  <a:pt x="7076448" y="286933"/>
                </a:lnTo>
                <a:lnTo>
                  <a:pt x="7076448" y="749826"/>
                </a:lnTo>
                <a:lnTo>
                  <a:pt x="6998686" y="749826"/>
                </a:lnTo>
                <a:lnTo>
                  <a:pt x="6998686" y="826770"/>
                </a:lnTo>
                <a:lnTo>
                  <a:pt x="7248345" y="826770"/>
                </a:lnTo>
                <a:lnTo>
                  <a:pt x="7248345" y="749826"/>
                </a:lnTo>
                <a:lnTo>
                  <a:pt x="7169764" y="749826"/>
                </a:lnTo>
                <a:lnTo>
                  <a:pt x="7169764" y="286933"/>
                </a:lnTo>
                <a:lnTo>
                  <a:pt x="7373994" y="286933"/>
                </a:lnTo>
                <a:lnTo>
                  <a:pt x="7373994" y="393346"/>
                </a:lnTo>
                <a:lnTo>
                  <a:pt x="7450528" y="393346"/>
                </a:lnTo>
                <a:lnTo>
                  <a:pt x="7450528" y="209989"/>
                </a:lnTo>
                <a:close/>
                <a:moveTo>
                  <a:pt x="6487350" y="209989"/>
                </a:moveTo>
                <a:lnTo>
                  <a:pt x="6487350" y="284478"/>
                </a:lnTo>
                <a:lnTo>
                  <a:pt x="6561429" y="284478"/>
                </a:lnTo>
                <a:lnTo>
                  <a:pt x="6395263" y="749826"/>
                </a:lnTo>
                <a:lnTo>
                  <a:pt x="6320774" y="749826"/>
                </a:lnTo>
                <a:lnTo>
                  <a:pt x="6320774" y="826770"/>
                </a:lnTo>
                <a:lnTo>
                  <a:pt x="6565522" y="826770"/>
                </a:lnTo>
                <a:lnTo>
                  <a:pt x="6565522" y="749826"/>
                </a:lnTo>
                <a:lnTo>
                  <a:pt x="6487350" y="749826"/>
                </a:lnTo>
                <a:lnTo>
                  <a:pt x="6535235" y="609853"/>
                </a:lnTo>
                <a:lnTo>
                  <a:pt x="6759110" y="609853"/>
                </a:lnTo>
                <a:lnTo>
                  <a:pt x="6806996" y="749826"/>
                </a:lnTo>
                <a:lnTo>
                  <a:pt x="6726368" y="749826"/>
                </a:lnTo>
                <a:lnTo>
                  <a:pt x="6726368" y="826770"/>
                </a:lnTo>
                <a:lnTo>
                  <a:pt x="6969478" y="826770"/>
                </a:lnTo>
                <a:lnTo>
                  <a:pt x="6969478" y="749826"/>
                </a:lnTo>
                <a:lnTo>
                  <a:pt x="6900720" y="749826"/>
                </a:lnTo>
                <a:lnTo>
                  <a:pt x="6733735" y="284478"/>
                </a:lnTo>
                <a:lnTo>
                  <a:pt x="6807814" y="284478"/>
                </a:lnTo>
                <a:lnTo>
                  <a:pt x="6807814" y="209989"/>
                </a:lnTo>
                <a:close/>
                <a:moveTo>
                  <a:pt x="5809698" y="209989"/>
                </a:moveTo>
                <a:lnTo>
                  <a:pt x="5809698" y="286933"/>
                </a:lnTo>
                <a:lnTo>
                  <a:pt x="5885824" y="286933"/>
                </a:lnTo>
                <a:lnTo>
                  <a:pt x="5885824" y="749826"/>
                </a:lnTo>
                <a:lnTo>
                  <a:pt x="5809698" y="749826"/>
                </a:lnTo>
                <a:lnTo>
                  <a:pt x="5809698" y="826770"/>
                </a:lnTo>
                <a:lnTo>
                  <a:pt x="6023341" y="826770"/>
                </a:lnTo>
                <a:cubicBezTo>
                  <a:pt x="6109017" y="826770"/>
                  <a:pt x="6173341" y="811422"/>
                  <a:pt x="6216315" y="780727"/>
                </a:cubicBezTo>
                <a:cubicBezTo>
                  <a:pt x="6259290" y="750031"/>
                  <a:pt x="6280777" y="705351"/>
                  <a:pt x="6280777" y="646688"/>
                </a:cubicBezTo>
                <a:cubicBezTo>
                  <a:pt x="6280777" y="610945"/>
                  <a:pt x="6271568" y="580044"/>
                  <a:pt x="6253150" y="553987"/>
                </a:cubicBezTo>
                <a:cubicBezTo>
                  <a:pt x="6234733" y="527930"/>
                  <a:pt x="6208198" y="508762"/>
                  <a:pt x="6173546" y="496483"/>
                </a:cubicBezTo>
                <a:cubicBezTo>
                  <a:pt x="6198103" y="484751"/>
                  <a:pt x="6216793" y="467834"/>
                  <a:pt x="6229617" y="445733"/>
                </a:cubicBezTo>
                <a:cubicBezTo>
                  <a:pt x="6242441" y="423632"/>
                  <a:pt x="6248853" y="398120"/>
                  <a:pt x="6248853" y="369198"/>
                </a:cubicBezTo>
                <a:cubicBezTo>
                  <a:pt x="6248853" y="315446"/>
                  <a:pt x="6230572" y="275474"/>
                  <a:pt x="6194010" y="249280"/>
                </a:cubicBezTo>
                <a:cubicBezTo>
                  <a:pt x="6157448" y="223086"/>
                  <a:pt x="6101650" y="209989"/>
                  <a:pt x="6026615" y="209989"/>
                </a:cubicBezTo>
                <a:close/>
                <a:moveTo>
                  <a:pt x="5201735" y="209989"/>
                </a:moveTo>
                <a:lnTo>
                  <a:pt x="5201735" y="286933"/>
                </a:lnTo>
                <a:lnTo>
                  <a:pt x="5274587" y="286933"/>
                </a:lnTo>
                <a:lnTo>
                  <a:pt x="5467356" y="641368"/>
                </a:lnTo>
                <a:cubicBezTo>
                  <a:pt x="5447439" y="681204"/>
                  <a:pt x="5427247" y="710331"/>
                  <a:pt x="5406783" y="728748"/>
                </a:cubicBezTo>
                <a:cubicBezTo>
                  <a:pt x="5386320" y="747166"/>
                  <a:pt x="5361626" y="756375"/>
                  <a:pt x="5332704" y="756375"/>
                </a:cubicBezTo>
                <a:cubicBezTo>
                  <a:pt x="5315787" y="756375"/>
                  <a:pt x="5296688" y="754192"/>
                  <a:pt x="5275405" y="749826"/>
                </a:cubicBezTo>
                <a:lnTo>
                  <a:pt x="5275405" y="824315"/>
                </a:lnTo>
                <a:cubicBezTo>
                  <a:pt x="5297234" y="829772"/>
                  <a:pt x="5320426" y="832500"/>
                  <a:pt x="5344983" y="832500"/>
                </a:cubicBezTo>
                <a:cubicBezTo>
                  <a:pt x="5384273" y="832500"/>
                  <a:pt x="5417015" y="822882"/>
                  <a:pt x="5443209" y="803646"/>
                </a:cubicBezTo>
                <a:cubicBezTo>
                  <a:pt x="5469403" y="784410"/>
                  <a:pt x="5491299" y="760263"/>
                  <a:pt x="5508898" y="731204"/>
                </a:cubicBezTo>
                <a:cubicBezTo>
                  <a:pt x="5526497" y="702145"/>
                  <a:pt x="5549349" y="658284"/>
                  <a:pt x="5577452" y="599621"/>
                </a:cubicBezTo>
                <a:lnTo>
                  <a:pt x="5728066" y="286933"/>
                </a:lnTo>
                <a:lnTo>
                  <a:pt x="5791913" y="286933"/>
                </a:lnTo>
                <a:lnTo>
                  <a:pt x="5791913" y="209989"/>
                </a:lnTo>
                <a:lnTo>
                  <a:pt x="5562309" y="209989"/>
                </a:lnTo>
                <a:lnTo>
                  <a:pt x="5562309" y="286933"/>
                </a:lnTo>
                <a:lnTo>
                  <a:pt x="5641709" y="286933"/>
                </a:lnTo>
                <a:lnTo>
                  <a:pt x="5515242" y="555010"/>
                </a:lnTo>
                <a:lnTo>
                  <a:pt x="5373632" y="286933"/>
                </a:lnTo>
                <a:lnTo>
                  <a:pt x="5455078" y="286933"/>
                </a:lnTo>
                <a:lnTo>
                  <a:pt x="5455078" y="209989"/>
                </a:lnTo>
                <a:close/>
                <a:moveTo>
                  <a:pt x="4458525" y="209989"/>
                </a:moveTo>
                <a:lnTo>
                  <a:pt x="4458525" y="284478"/>
                </a:lnTo>
                <a:lnTo>
                  <a:pt x="4532605" y="284478"/>
                </a:lnTo>
                <a:lnTo>
                  <a:pt x="4366438" y="749826"/>
                </a:lnTo>
                <a:lnTo>
                  <a:pt x="4291949" y="749826"/>
                </a:lnTo>
                <a:lnTo>
                  <a:pt x="4291949" y="826770"/>
                </a:lnTo>
                <a:lnTo>
                  <a:pt x="4536697" y="826770"/>
                </a:lnTo>
                <a:lnTo>
                  <a:pt x="4536697" y="749826"/>
                </a:lnTo>
                <a:lnTo>
                  <a:pt x="4458525" y="749826"/>
                </a:lnTo>
                <a:lnTo>
                  <a:pt x="4506411" y="609853"/>
                </a:lnTo>
                <a:lnTo>
                  <a:pt x="4730285" y="609853"/>
                </a:lnTo>
                <a:lnTo>
                  <a:pt x="4778171" y="749826"/>
                </a:lnTo>
                <a:lnTo>
                  <a:pt x="4697543" y="749826"/>
                </a:lnTo>
                <a:lnTo>
                  <a:pt x="4697543" y="826770"/>
                </a:lnTo>
                <a:lnTo>
                  <a:pt x="4940654" y="826770"/>
                </a:lnTo>
                <a:lnTo>
                  <a:pt x="4940654" y="749826"/>
                </a:lnTo>
                <a:lnTo>
                  <a:pt x="4871895" y="749826"/>
                </a:lnTo>
                <a:lnTo>
                  <a:pt x="4704910" y="284478"/>
                </a:lnTo>
                <a:lnTo>
                  <a:pt x="4778989" y="284478"/>
                </a:lnTo>
                <a:lnTo>
                  <a:pt x="4778989" y="209989"/>
                </a:lnTo>
                <a:close/>
                <a:moveTo>
                  <a:pt x="1953711" y="209989"/>
                </a:moveTo>
                <a:lnTo>
                  <a:pt x="1953711" y="286933"/>
                </a:lnTo>
                <a:lnTo>
                  <a:pt x="2026562" y="286933"/>
                </a:lnTo>
                <a:lnTo>
                  <a:pt x="2219332" y="641368"/>
                </a:lnTo>
                <a:cubicBezTo>
                  <a:pt x="2199414" y="681204"/>
                  <a:pt x="2179223" y="710331"/>
                  <a:pt x="2158759" y="728748"/>
                </a:cubicBezTo>
                <a:cubicBezTo>
                  <a:pt x="2138295" y="747166"/>
                  <a:pt x="2113602" y="756375"/>
                  <a:pt x="2084680" y="756375"/>
                </a:cubicBezTo>
                <a:cubicBezTo>
                  <a:pt x="2067763" y="756375"/>
                  <a:pt x="2048663" y="754192"/>
                  <a:pt x="2027381" y="749826"/>
                </a:cubicBezTo>
                <a:lnTo>
                  <a:pt x="2027381" y="824315"/>
                </a:lnTo>
                <a:cubicBezTo>
                  <a:pt x="2049209" y="829772"/>
                  <a:pt x="2072401" y="832500"/>
                  <a:pt x="2096958" y="832500"/>
                </a:cubicBezTo>
                <a:cubicBezTo>
                  <a:pt x="2136249" y="832500"/>
                  <a:pt x="2168991" y="822882"/>
                  <a:pt x="2195185" y="803646"/>
                </a:cubicBezTo>
                <a:cubicBezTo>
                  <a:pt x="2221378" y="784410"/>
                  <a:pt x="2243275" y="760263"/>
                  <a:pt x="2260874" y="731204"/>
                </a:cubicBezTo>
                <a:cubicBezTo>
                  <a:pt x="2278472" y="702145"/>
                  <a:pt x="2301324" y="658284"/>
                  <a:pt x="2329427" y="599621"/>
                </a:cubicBezTo>
                <a:lnTo>
                  <a:pt x="2480041" y="286933"/>
                </a:lnTo>
                <a:lnTo>
                  <a:pt x="2543889" y="286933"/>
                </a:lnTo>
                <a:lnTo>
                  <a:pt x="2543889" y="209989"/>
                </a:lnTo>
                <a:lnTo>
                  <a:pt x="2314284" y="209989"/>
                </a:lnTo>
                <a:lnTo>
                  <a:pt x="2314284" y="286933"/>
                </a:lnTo>
                <a:lnTo>
                  <a:pt x="2393684" y="286933"/>
                </a:lnTo>
                <a:lnTo>
                  <a:pt x="2267218" y="555010"/>
                </a:lnTo>
                <a:lnTo>
                  <a:pt x="2125607" y="286933"/>
                </a:lnTo>
                <a:lnTo>
                  <a:pt x="2207053" y="286933"/>
                </a:lnTo>
                <a:lnTo>
                  <a:pt x="2207053" y="209989"/>
                </a:lnTo>
                <a:close/>
                <a:moveTo>
                  <a:pt x="1679756" y="209989"/>
                </a:moveTo>
                <a:lnTo>
                  <a:pt x="1679756" y="286933"/>
                </a:lnTo>
                <a:lnTo>
                  <a:pt x="1750970" y="286933"/>
                </a:lnTo>
                <a:lnTo>
                  <a:pt x="1559837" y="504260"/>
                </a:lnTo>
                <a:lnTo>
                  <a:pt x="1745240" y="749826"/>
                </a:lnTo>
                <a:lnTo>
                  <a:pt x="1677300" y="749826"/>
                </a:lnTo>
                <a:lnTo>
                  <a:pt x="1677300" y="826770"/>
                </a:lnTo>
                <a:lnTo>
                  <a:pt x="1927778" y="826770"/>
                </a:lnTo>
                <a:lnTo>
                  <a:pt x="1927778" y="749826"/>
                </a:lnTo>
                <a:lnTo>
                  <a:pt x="1861884" y="749826"/>
                </a:lnTo>
                <a:lnTo>
                  <a:pt x="1665431" y="501395"/>
                </a:lnTo>
                <a:lnTo>
                  <a:pt x="1856563" y="286933"/>
                </a:lnTo>
                <a:lnTo>
                  <a:pt x="1922048" y="286933"/>
                </a:lnTo>
                <a:lnTo>
                  <a:pt x="1922048" y="209989"/>
                </a:lnTo>
                <a:close/>
                <a:moveTo>
                  <a:pt x="1379755" y="209989"/>
                </a:moveTo>
                <a:lnTo>
                  <a:pt x="1379755" y="286933"/>
                </a:lnTo>
                <a:lnTo>
                  <a:pt x="1456699" y="286933"/>
                </a:lnTo>
                <a:lnTo>
                  <a:pt x="1456699" y="749826"/>
                </a:lnTo>
                <a:lnTo>
                  <a:pt x="1379755" y="749826"/>
                </a:lnTo>
                <a:lnTo>
                  <a:pt x="1379755" y="826770"/>
                </a:lnTo>
                <a:lnTo>
                  <a:pt x="1621229" y="826770"/>
                </a:lnTo>
                <a:lnTo>
                  <a:pt x="1621229" y="749826"/>
                </a:lnTo>
                <a:lnTo>
                  <a:pt x="1550015" y="749826"/>
                </a:lnTo>
                <a:lnTo>
                  <a:pt x="1550015" y="286933"/>
                </a:lnTo>
                <a:lnTo>
                  <a:pt x="1629414" y="286933"/>
                </a:lnTo>
                <a:lnTo>
                  <a:pt x="1629414" y="209989"/>
                </a:lnTo>
                <a:close/>
                <a:moveTo>
                  <a:pt x="1092814" y="209989"/>
                </a:moveTo>
                <a:cubicBezTo>
                  <a:pt x="1013960" y="209989"/>
                  <a:pt x="956798" y="223223"/>
                  <a:pt x="921327" y="249689"/>
                </a:cubicBezTo>
                <a:cubicBezTo>
                  <a:pt x="885857" y="276156"/>
                  <a:pt x="868121" y="317083"/>
                  <a:pt x="868121" y="372472"/>
                </a:cubicBezTo>
                <a:cubicBezTo>
                  <a:pt x="868121" y="453509"/>
                  <a:pt x="910550" y="504669"/>
                  <a:pt x="995407" y="525951"/>
                </a:cubicBezTo>
                <a:lnTo>
                  <a:pt x="886539" y="749826"/>
                </a:lnTo>
                <a:lnTo>
                  <a:pt x="811232" y="749826"/>
                </a:lnTo>
                <a:lnTo>
                  <a:pt x="811232" y="826770"/>
                </a:lnTo>
                <a:lnTo>
                  <a:pt x="945065" y="826770"/>
                </a:lnTo>
                <a:lnTo>
                  <a:pt x="1085038" y="539458"/>
                </a:lnTo>
                <a:lnTo>
                  <a:pt x="1172214" y="539458"/>
                </a:lnTo>
                <a:lnTo>
                  <a:pt x="1172214" y="749826"/>
                </a:lnTo>
                <a:lnTo>
                  <a:pt x="1093633" y="749826"/>
                </a:lnTo>
                <a:lnTo>
                  <a:pt x="1093633" y="826770"/>
                </a:lnTo>
                <a:lnTo>
                  <a:pt x="1349841" y="826770"/>
                </a:lnTo>
                <a:lnTo>
                  <a:pt x="1349841" y="749826"/>
                </a:lnTo>
                <a:lnTo>
                  <a:pt x="1265530" y="749826"/>
                </a:lnTo>
                <a:lnTo>
                  <a:pt x="1265530" y="286933"/>
                </a:lnTo>
                <a:lnTo>
                  <a:pt x="1349841" y="286933"/>
                </a:lnTo>
                <a:lnTo>
                  <a:pt x="1349841" y="209989"/>
                </a:lnTo>
                <a:close/>
                <a:moveTo>
                  <a:pt x="303170" y="209989"/>
                </a:moveTo>
                <a:lnTo>
                  <a:pt x="303170" y="278748"/>
                </a:lnTo>
                <a:lnTo>
                  <a:pt x="378477" y="278748"/>
                </a:lnTo>
                <a:lnTo>
                  <a:pt x="218449" y="749826"/>
                </a:lnTo>
                <a:lnTo>
                  <a:pt x="143961" y="749826"/>
                </a:lnTo>
                <a:lnTo>
                  <a:pt x="143961" y="976156"/>
                </a:lnTo>
                <a:lnTo>
                  <a:pt x="220905" y="976156"/>
                </a:lnTo>
                <a:lnTo>
                  <a:pt x="220905" y="826770"/>
                </a:lnTo>
                <a:lnTo>
                  <a:pt x="703852" y="826770"/>
                </a:lnTo>
                <a:lnTo>
                  <a:pt x="703852" y="976156"/>
                </a:lnTo>
                <a:lnTo>
                  <a:pt x="782024" y="976156"/>
                </a:lnTo>
                <a:lnTo>
                  <a:pt x="782024" y="749826"/>
                </a:lnTo>
                <a:lnTo>
                  <a:pt x="712447" y="749826"/>
                </a:lnTo>
                <a:lnTo>
                  <a:pt x="547917" y="278748"/>
                </a:lnTo>
                <a:lnTo>
                  <a:pt x="622406" y="278748"/>
                </a:lnTo>
                <a:lnTo>
                  <a:pt x="622406" y="209989"/>
                </a:lnTo>
                <a:close/>
                <a:moveTo>
                  <a:pt x="4034403" y="199757"/>
                </a:moveTo>
                <a:cubicBezTo>
                  <a:pt x="4007390" y="199757"/>
                  <a:pt x="3981606" y="203509"/>
                  <a:pt x="3957049" y="211012"/>
                </a:cubicBezTo>
                <a:cubicBezTo>
                  <a:pt x="3932492" y="218516"/>
                  <a:pt x="3910937" y="230180"/>
                  <a:pt x="3892383" y="246006"/>
                </a:cubicBezTo>
                <a:lnTo>
                  <a:pt x="3892383" y="209989"/>
                </a:lnTo>
                <a:lnTo>
                  <a:pt x="3814620" y="209989"/>
                </a:lnTo>
                <a:lnTo>
                  <a:pt x="3814620" y="394164"/>
                </a:lnTo>
                <a:lnTo>
                  <a:pt x="3892383" y="394164"/>
                </a:lnTo>
                <a:lnTo>
                  <a:pt x="3892383" y="349144"/>
                </a:lnTo>
                <a:cubicBezTo>
                  <a:pt x="3924307" y="300303"/>
                  <a:pt x="3967963" y="275883"/>
                  <a:pt x="4023352" y="275883"/>
                </a:cubicBezTo>
                <a:cubicBezTo>
                  <a:pt x="4055821" y="275883"/>
                  <a:pt x="4082629" y="284682"/>
                  <a:pt x="4103775" y="302281"/>
                </a:cubicBezTo>
                <a:cubicBezTo>
                  <a:pt x="4124921" y="319880"/>
                  <a:pt x="4135494" y="342732"/>
                  <a:pt x="4135494" y="370835"/>
                </a:cubicBezTo>
                <a:cubicBezTo>
                  <a:pt x="4135494" y="391572"/>
                  <a:pt x="4130787" y="409171"/>
                  <a:pt x="4121374" y="423632"/>
                </a:cubicBezTo>
                <a:cubicBezTo>
                  <a:pt x="4111961" y="438093"/>
                  <a:pt x="4099341" y="448734"/>
                  <a:pt x="4083516" y="455556"/>
                </a:cubicBezTo>
                <a:cubicBezTo>
                  <a:pt x="4065234" y="463196"/>
                  <a:pt x="4032629" y="467015"/>
                  <a:pt x="3985698" y="467015"/>
                </a:cubicBezTo>
                <a:lnTo>
                  <a:pt x="3961142" y="467015"/>
                </a:lnTo>
                <a:lnTo>
                  <a:pt x="3961142" y="543550"/>
                </a:lnTo>
                <a:lnTo>
                  <a:pt x="3996339" y="543550"/>
                </a:lnTo>
                <a:cubicBezTo>
                  <a:pt x="4053366" y="543550"/>
                  <a:pt x="4093611" y="552213"/>
                  <a:pt x="4117076" y="569539"/>
                </a:cubicBezTo>
                <a:cubicBezTo>
                  <a:pt x="4140542" y="586865"/>
                  <a:pt x="4152274" y="612309"/>
                  <a:pt x="4152274" y="645870"/>
                </a:cubicBezTo>
                <a:cubicBezTo>
                  <a:pt x="4152274" y="679430"/>
                  <a:pt x="4140678" y="706102"/>
                  <a:pt x="4117486" y="725883"/>
                </a:cubicBezTo>
                <a:cubicBezTo>
                  <a:pt x="4094293" y="745665"/>
                  <a:pt x="4062643" y="755556"/>
                  <a:pt x="4022533" y="755556"/>
                </a:cubicBezTo>
                <a:cubicBezTo>
                  <a:pt x="3932492" y="755556"/>
                  <a:pt x="3882424" y="709990"/>
                  <a:pt x="3872328" y="618857"/>
                </a:cubicBezTo>
                <a:lnTo>
                  <a:pt x="3785152" y="645051"/>
                </a:lnTo>
                <a:cubicBezTo>
                  <a:pt x="3789245" y="708080"/>
                  <a:pt x="3813052" y="755829"/>
                  <a:pt x="3856571" y="788298"/>
                </a:cubicBezTo>
                <a:cubicBezTo>
                  <a:pt x="3900091" y="820767"/>
                  <a:pt x="3954866" y="837002"/>
                  <a:pt x="4020896" y="837002"/>
                </a:cubicBezTo>
                <a:cubicBezTo>
                  <a:pt x="4062643" y="837002"/>
                  <a:pt x="4100705" y="829294"/>
                  <a:pt x="4135084" y="813878"/>
                </a:cubicBezTo>
                <a:cubicBezTo>
                  <a:pt x="4169464" y="798462"/>
                  <a:pt x="4196749" y="776497"/>
                  <a:pt x="4216940" y="747984"/>
                </a:cubicBezTo>
                <a:cubicBezTo>
                  <a:pt x="4237131" y="719471"/>
                  <a:pt x="4247227" y="686252"/>
                  <a:pt x="4247227" y="648325"/>
                </a:cubicBezTo>
                <a:cubicBezTo>
                  <a:pt x="4247227" y="609580"/>
                  <a:pt x="4237881" y="577657"/>
                  <a:pt x="4219191" y="552554"/>
                </a:cubicBezTo>
                <a:cubicBezTo>
                  <a:pt x="4200501" y="527452"/>
                  <a:pt x="4174375" y="508762"/>
                  <a:pt x="4140814" y="496483"/>
                </a:cubicBezTo>
                <a:cubicBezTo>
                  <a:pt x="4168099" y="482568"/>
                  <a:pt x="4189450" y="464287"/>
                  <a:pt x="4204866" y="441640"/>
                </a:cubicBezTo>
                <a:cubicBezTo>
                  <a:pt x="4220282" y="418994"/>
                  <a:pt x="4227990" y="393482"/>
                  <a:pt x="4227990" y="365105"/>
                </a:cubicBezTo>
                <a:cubicBezTo>
                  <a:pt x="4227990" y="332636"/>
                  <a:pt x="4219464" y="303782"/>
                  <a:pt x="4202411" y="278543"/>
                </a:cubicBezTo>
                <a:cubicBezTo>
                  <a:pt x="4185358" y="253304"/>
                  <a:pt x="4162029" y="233864"/>
                  <a:pt x="4132424" y="220221"/>
                </a:cubicBezTo>
                <a:cubicBezTo>
                  <a:pt x="4102820" y="206579"/>
                  <a:pt x="4070146" y="199757"/>
                  <a:pt x="4034403" y="199757"/>
                </a:cubicBezTo>
                <a:close/>
                <a:moveTo>
                  <a:pt x="3160856" y="199757"/>
                </a:moveTo>
                <a:cubicBezTo>
                  <a:pt x="3106831" y="199757"/>
                  <a:pt x="3057172" y="211081"/>
                  <a:pt x="3011879" y="233727"/>
                </a:cubicBezTo>
                <a:cubicBezTo>
                  <a:pt x="2966585" y="256374"/>
                  <a:pt x="2929546" y="289048"/>
                  <a:pt x="2900760" y="331749"/>
                </a:cubicBezTo>
                <a:cubicBezTo>
                  <a:pt x="2871974" y="374451"/>
                  <a:pt x="2853079" y="424587"/>
                  <a:pt x="2844075" y="482159"/>
                </a:cubicBezTo>
                <a:lnTo>
                  <a:pt x="2730296" y="482159"/>
                </a:lnTo>
                <a:lnTo>
                  <a:pt x="2730296" y="286933"/>
                </a:lnTo>
                <a:lnTo>
                  <a:pt x="2797008" y="286933"/>
                </a:lnTo>
                <a:lnTo>
                  <a:pt x="2797008" y="209989"/>
                </a:lnTo>
                <a:lnTo>
                  <a:pt x="2570678" y="209989"/>
                </a:lnTo>
                <a:lnTo>
                  <a:pt x="2570678" y="286933"/>
                </a:lnTo>
                <a:lnTo>
                  <a:pt x="2637799" y="286933"/>
                </a:lnTo>
                <a:lnTo>
                  <a:pt x="2637799" y="749826"/>
                </a:lnTo>
                <a:lnTo>
                  <a:pt x="2570678" y="749826"/>
                </a:lnTo>
                <a:lnTo>
                  <a:pt x="2570678" y="826770"/>
                </a:lnTo>
                <a:lnTo>
                  <a:pt x="2797008" y="826770"/>
                </a:lnTo>
                <a:lnTo>
                  <a:pt x="2797008" y="749826"/>
                </a:lnTo>
                <a:lnTo>
                  <a:pt x="2730296" y="749826"/>
                </a:lnTo>
                <a:lnTo>
                  <a:pt x="2730296" y="559512"/>
                </a:lnTo>
                <a:lnTo>
                  <a:pt x="2844075" y="559512"/>
                </a:lnTo>
                <a:cubicBezTo>
                  <a:pt x="2852534" y="615992"/>
                  <a:pt x="2871156" y="665174"/>
                  <a:pt x="2899941" y="707057"/>
                </a:cubicBezTo>
                <a:cubicBezTo>
                  <a:pt x="2928727" y="748939"/>
                  <a:pt x="2965630" y="781068"/>
                  <a:pt x="3010651" y="803441"/>
                </a:cubicBezTo>
                <a:cubicBezTo>
                  <a:pt x="3055671" y="825815"/>
                  <a:pt x="3105739" y="837002"/>
                  <a:pt x="3160856" y="837002"/>
                </a:cubicBezTo>
                <a:cubicBezTo>
                  <a:pt x="3218427" y="837002"/>
                  <a:pt x="3271701" y="823564"/>
                  <a:pt x="3320678" y="796688"/>
                </a:cubicBezTo>
                <a:cubicBezTo>
                  <a:pt x="3369656" y="769812"/>
                  <a:pt x="3408537" y="732500"/>
                  <a:pt x="3437322" y="684751"/>
                </a:cubicBezTo>
                <a:cubicBezTo>
                  <a:pt x="3466108" y="637002"/>
                  <a:pt x="3480501" y="583250"/>
                  <a:pt x="3480501" y="523496"/>
                </a:cubicBezTo>
                <a:cubicBezTo>
                  <a:pt x="3480501" y="464287"/>
                  <a:pt x="3466790" y="409921"/>
                  <a:pt x="3439369" y="360399"/>
                </a:cubicBezTo>
                <a:cubicBezTo>
                  <a:pt x="3411947" y="310876"/>
                  <a:pt x="3373953" y="271722"/>
                  <a:pt x="3325385" y="242936"/>
                </a:cubicBezTo>
                <a:cubicBezTo>
                  <a:pt x="3276818" y="214150"/>
                  <a:pt x="3221974" y="199757"/>
                  <a:pt x="3160856" y="199757"/>
                </a:cubicBezTo>
                <a:close/>
                <a:moveTo>
                  <a:pt x="179540" y="0"/>
                </a:moveTo>
                <a:lnTo>
                  <a:pt x="8276202" y="0"/>
                </a:lnTo>
                <a:cubicBezTo>
                  <a:pt x="8375359" y="0"/>
                  <a:pt x="8455742" y="80383"/>
                  <a:pt x="8455742" y="179540"/>
                </a:cubicBezTo>
                <a:lnTo>
                  <a:pt x="8455742" y="897678"/>
                </a:lnTo>
                <a:cubicBezTo>
                  <a:pt x="8455742" y="996835"/>
                  <a:pt x="8375359" y="1077218"/>
                  <a:pt x="8276202" y="1077218"/>
                </a:cubicBezTo>
                <a:lnTo>
                  <a:pt x="179540" y="1077218"/>
                </a:lnTo>
                <a:cubicBezTo>
                  <a:pt x="80383" y="1077218"/>
                  <a:pt x="0" y="996835"/>
                  <a:pt x="0" y="897678"/>
                </a:cubicBezTo>
                <a:lnTo>
                  <a:pt x="0" y="179540"/>
                </a:lnTo>
                <a:cubicBezTo>
                  <a:pt x="0" y="80383"/>
                  <a:pt x="80383" y="0"/>
                  <a:pt x="179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8739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FD75EC50-453E-45B4-AD7B-7B8FCA6CBB8D}"/>
              </a:ext>
            </a:extLst>
          </p:cNvPr>
          <p:cNvGrpSpPr/>
          <p:nvPr/>
        </p:nvGrpSpPr>
        <p:grpSpPr>
          <a:xfrm>
            <a:off x="0" y="0"/>
            <a:ext cx="12192000" cy="619505"/>
            <a:chOff x="0" y="0"/>
            <a:chExt cx="12192000" cy="619505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F2BCFA30-2DFB-44B6-8034-7038FC7C3D7C}"/>
                </a:ext>
              </a:extLst>
            </p:cNvPr>
            <p:cNvSpPr/>
            <p:nvPr/>
          </p:nvSpPr>
          <p:spPr>
            <a:xfrm>
              <a:off x="0" y="0"/>
              <a:ext cx="12192000" cy="6195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1C8ADC-3229-4203-873C-6304BEA9AA10}"/>
                </a:ext>
              </a:extLst>
            </p:cNvPr>
            <p:cNvSpPr txBox="1"/>
            <p:nvPr/>
          </p:nvSpPr>
          <p:spPr>
            <a:xfrm>
              <a:off x="4005262" y="96285"/>
              <a:ext cx="41814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>
                  <a:latin typeface="Rockwell Nova" panose="02060503020205020403" pitchFamily="18" charset="0"/>
                </a:rPr>
                <a:t>МАПА ПАМ’ЯТОК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BA4A3E-B765-49AA-933F-E55FBBD2B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04"/>
            <a:ext cx="12192000" cy="623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8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Церква Святого Духа, Миколаїв: інформація, фото, відгуки">
            <a:extLst>
              <a:ext uri="{FF2B5EF4-FFF2-40B4-BE49-F238E27FC236}">
                <a16:creationId xmlns:a16="http://schemas.microsoft.com/office/drawing/2014/main" id="{6297A901-A1AD-4A4A-B101-019A40F7F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/>
          <a:stretch/>
        </p:blipFill>
        <p:spPr bwMode="auto">
          <a:xfrm>
            <a:off x="0" y="0"/>
            <a:ext cx="8315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09E4C518-A2EE-4160-8833-4FBE413F929E}"/>
              </a:ext>
            </a:extLst>
          </p:cNvPr>
          <p:cNvSpPr/>
          <p:nvPr/>
        </p:nvSpPr>
        <p:spPr>
          <a:xfrm>
            <a:off x="6953250" y="0"/>
            <a:ext cx="6238875" cy="6858000"/>
          </a:xfrm>
          <a:custGeom>
            <a:avLst/>
            <a:gdLst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6391275 w 6391275"/>
              <a:gd name="connsiteY3" fmla="*/ 1065234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5895975 w 6391275"/>
              <a:gd name="connsiteY3" fmla="*/ 1379559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1275" h="6858000">
                <a:moveTo>
                  <a:pt x="0" y="1065234"/>
                </a:moveTo>
                <a:cubicBezTo>
                  <a:pt x="0" y="476922"/>
                  <a:pt x="476922" y="0"/>
                  <a:pt x="1065234" y="0"/>
                </a:cubicBezTo>
                <a:lnTo>
                  <a:pt x="5326041" y="0"/>
                </a:lnTo>
                <a:cubicBezTo>
                  <a:pt x="5914353" y="0"/>
                  <a:pt x="5895975" y="791247"/>
                  <a:pt x="5895975" y="1379559"/>
                </a:cubicBezTo>
                <a:cubicBezTo>
                  <a:pt x="5895975" y="2955403"/>
                  <a:pt x="6391275" y="4216922"/>
                  <a:pt x="6391275" y="5792766"/>
                </a:cubicBezTo>
                <a:cubicBezTo>
                  <a:pt x="6391275" y="6381078"/>
                  <a:pt x="5914353" y="6858000"/>
                  <a:pt x="5326041" y="6858000"/>
                </a:cubicBezTo>
                <a:lnTo>
                  <a:pt x="1065234" y="6858000"/>
                </a:lnTo>
                <a:cubicBezTo>
                  <a:pt x="476922" y="6858000"/>
                  <a:pt x="0" y="6381078"/>
                  <a:pt x="0" y="5792766"/>
                </a:cubicBezTo>
                <a:lnTo>
                  <a:pt x="0" y="1065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35EB5B6-ACDF-4430-ADAD-7BCF1D358F89}"/>
              </a:ext>
            </a:extLst>
          </p:cNvPr>
          <p:cNvSpPr/>
          <p:nvPr/>
        </p:nvSpPr>
        <p:spPr>
          <a:xfrm>
            <a:off x="7505700" y="352425"/>
            <a:ext cx="1019175" cy="10191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>
                <a:latin typeface="Rockwell Nova" panose="02060503020205020403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C3BF6-1132-4786-AA7A-C8586F214789}"/>
              </a:ext>
            </a:extLst>
          </p:cNvPr>
          <p:cNvSpPr txBox="1"/>
          <p:nvPr/>
        </p:nvSpPr>
        <p:spPr>
          <a:xfrm>
            <a:off x="8658226" y="384958"/>
            <a:ext cx="3333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Rockwell Nova" panose="02060503020205020403" pitchFamily="18" charset="0"/>
              </a:rPr>
              <a:t>Церква Святого Духа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E118B-3E11-4200-86F8-64EF03560668}"/>
              </a:ext>
            </a:extLst>
          </p:cNvPr>
          <p:cNvSpPr txBox="1"/>
          <p:nvPr/>
        </p:nvSpPr>
        <p:spPr>
          <a:xfrm>
            <a:off x="7231855" y="1667751"/>
            <a:ext cx="4779170" cy="4894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обудована у 1857 році на тодішній околиці Миколаєва, в селищі Богоявленському, коштом селян за активної фінансової допомоги купця Костянтина Соболєва.</a:t>
            </a:r>
            <a:endParaRPr lang="uk-UA" sz="1600" dirty="0">
              <a:effectLst/>
              <a:latin typeface="Rockwell Nova" panose="02060503020205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радянських часів була закрита. У 1941 році німецькі окупанти дозволили вести богослужіння і церква знову відкрилася. При відступі німців церква була зірвана.</a:t>
            </a:r>
            <a:endParaRPr lang="uk-UA" sz="1600" dirty="0">
              <a:effectLst/>
              <a:latin typeface="Rockwell Nova" panose="02060503020205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1992-1997 роках відновлена у первісному вигляді.</a:t>
            </a:r>
            <a:endParaRPr lang="uk-UA" sz="1600" dirty="0">
              <a:effectLst/>
              <a:latin typeface="Rockwell Nova" panose="02060503020205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8E2934-6D33-4766-B857-53C14FFE2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4815224"/>
            <a:ext cx="1895475" cy="186198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82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ам'ятник жертвам Голодомору, Миколаїв">
            <a:extLst>
              <a:ext uri="{FF2B5EF4-FFF2-40B4-BE49-F238E27FC236}">
                <a16:creationId xmlns:a16="http://schemas.microsoft.com/office/drawing/2014/main" id="{82902560-F5EE-4A18-8A10-941A96D03F0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9" r="3322"/>
          <a:stretch/>
        </p:blipFill>
        <p:spPr bwMode="auto">
          <a:xfrm>
            <a:off x="-1" y="0"/>
            <a:ext cx="8324851" cy="68521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09E4C518-A2EE-4160-8833-4FBE413F929E}"/>
              </a:ext>
            </a:extLst>
          </p:cNvPr>
          <p:cNvSpPr/>
          <p:nvPr/>
        </p:nvSpPr>
        <p:spPr>
          <a:xfrm>
            <a:off x="6953250" y="0"/>
            <a:ext cx="6238875" cy="6858000"/>
          </a:xfrm>
          <a:custGeom>
            <a:avLst/>
            <a:gdLst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6391275 w 6391275"/>
              <a:gd name="connsiteY3" fmla="*/ 1065234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5895975 w 6391275"/>
              <a:gd name="connsiteY3" fmla="*/ 1379559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1275" h="6858000">
                <a:moveTo>
                  <a:pt x="0" y="1065234"/>
                </a:moveTo>
                <a:cubicBezTo>
                  <a:pt x="0" y="476922"/>
                  <a:pt x="476922" y="0"/>
                  <a:pt x="1065234" y="0"/>
                </a:cubicBezTo>
                <a:lnTo>
                  <a:pt x="5326041" y="0"/>
                </a:lnTo>
                <a:cubicBezTo>
                  <a:pt x="5914353" y="0"/>
                  <a:pt x="5895975" y="791247"/>
                  <a:pt x="5895975" y="1379559"/>
                </a:cubicBezTo>
                <a:cubicBezTo>
                  <a:pt x="5895975" y="2955403"/>
                  <a:pt x="6391275" y="4216922"/>
                  <a:pt x="6391275" y="5792766"/>
                </a:cubicBezTo>
                <a:cubicBezTo>
                  <a:pt x="6391275" y="6381078"/>
                  <a:pt x="5914353" y="6858000"/>
                  <a:pt x="5326041" y="6858000"/>
                </a:cubicBezTo>
                <a:lnTo>
                  <a:pt x="1065234" y="6858000"/>
                </a:lnTo>
                <a:cubicBezTo>
                  <a:pt x="476922" y="6858000"/>
                  <a:pt x="0" y="6381078"/>
                  <a:pt x="0" y="5792766"/>
                </a:cubicBezTo>
                <a:lnTo>
                  <a:pt x="0" y="1065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35EB5B6-ACDF-4430-ADAD-7BCF1D358F89}"/>
              </a:ext>
            </a:extLst>
          </p:cNvPr>
          <p:cNvSpPr/>
          <p:nvPr/>
        </p:nvSpPr>
        <p:spPr>
          <a:xfrm>
            <a:off x="7505700" y="352425"/>
            <a:ext cx="1019175" cy="10191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>
                <a:latin typeface="Rockwell Nova" panose="02060503020205020403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C3BF6-1132-4786-AA7A-C8586F214789}"/>
              </a:ext>
            </a:extLst>
          </p:cNvPr>
          <p:cNvSpPr txBox="1"/>
          <p:nvPr/>
        </p:nvSpPr>
        <p:spPr>
          <a:xfrm>
            <a:off x="8658226" y="384958"/>
            <a:ext cx="3333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Rockwell Nova" panose="02060503020205020403" pitchFamily="18" charset="0"/>
              </a:rPr>
              <a:t>Меморіал пам’яті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E118B-3E11-4200-86F8-64EF03560668}"/>
              </a:ext>
            </a:extLst>
          </p:cNvPr>
          <p:cNvSpPr txBox="1"/>
          <p:nvPr/>
        </p:nvSpPr>
        <p:spPr>
          <a:xfrm>
            <a:off x="7222330" y="1667751"/>
            <a:ext cx="4779170" cy="4894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Присвячений жителям Миколаївщини, які стали жертвами голодомору </a:t>
            </a:r>
            <a:r>
              <a:rPr lang="uk-UA" sz="2000" dirty="0"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Україні 1932-1933 років, встановлено у Миколаєві у 1993 році до 60-ї річниці Голодомору. Реконструйовано у 2003 році.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Висота пам’ятного </a:t>
            </a:r>
            <a:r>
              <a:rPr lang="uk-UA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знака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- 15 метрів. Головна конструкція та хрест - із металу, терновий вінок - із алюмінію, дзвони - із бронзи.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Пам'ятник розташований на перетині вулиць Херсонське шосе та Кругова.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24820E-39C6-497E-ABCA-1614F23E1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785915"/>
            <a:ext cx="1895475" cy="186198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9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Церква Всіх Святих, Миколаїв: інформація, фото, відгуки">
            <a:extLst>
              <a:ext uri="{FF2B5EF4-FFF2-40B4-BE49-F238E27FC236}">
                <a16:creationId xmlns:a16="http://schemas.microsoft.com/office/drawing/2014/main" id="{AE0626B5-26E9-4536-AF82-2F289389F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/>
          <a:stretch/>
        </p:blipFill>
        <p:spPr bwMode="auto">
          <a:xfrm>
            <a:off x="0" y="0"/>
            <a:ext cx="9197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09E4C518-A2EE-4160-8833-4FBE413F929E}"/>
              </a:ext>
            </a:extLst>
          </p:cNvPr>
          <p:cNvSpPr/>
          <p:nvPr/>
        </p:nvSpPr>
        <p:spPr>
          <a:xfrm>
            <a:off x="6953250" y="0"/>
            <a:ext cx="6238875" cy="6858000"/>
          </a:xfrm>
          <a:custGeom>
            <a:avLst/>
            <a:gdLst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6391275 w 6391275"/>
              <a:gd name="connsiteY3" fmla="*/ 1065234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5895975 w 6391275"/>
              <a:gd name="connsiteY3" fmla="*/ 1379559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1275" h="6858000">
                <a:moveTo>
                  <a:pt x="0" y="1065234"/>
                </a:moveTo>
                <a:cubicBezTo>
                  <a:pt x="0" y="476922"/>
                  <a:pt x="476922" y="0"/>
                  <a:pt x="1065234" y="0"/>
                </a:cubicBezTo>
                <a:lnTo>
                  <a:pt x="5326041" y="0"/>
                </a:lnTo>
                <a:cubicBezTo>
                  <a:pt x="5914353" y="0"/>
                  <a:pt x="5895975" y="791247"/>
                  <a:pt x="5895975" y="1379559"/>
                </a:cubicBezTo>
                <a:cubicBezTo>
                  <a:pt x="5895975" y="2955403"/>
                  <a:pt x="6391275" y="4216922"/>
                  <a:pt x="6391275" y="5792766"/>
                </a:cubicBezTo>
                <a:cubicBezTo>
                  <a:pt x="6391275" y="6381078"/>
                  <a:pt x="5914353" y="6858000"/>
                  <a:pt x="5326041" y="6858000"/>
                </a:cubicBezTo>
                <a:lnTo>
                  <a:pt x="1065234" y="6858000"/>
                </a:lnTo>
                <a:cubicBezTo>
                  <a:pt x="476922" y="6858000"/>
                  <a:pt x="0" y="6381078"/>
                  <a:pt x="0" y="5792766"/>
                </a:cubicBezTo>
                <a:lnTo>
                  <a:pt x="0" y="1065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35EB5B6-ACDF-4430-ADAD-7BCF1D358F89}"/>
              </a:ext>
            </a:extLst>
          </p:cNvPr>
          <p:cNvSpPr/>
          <p:nvPr/>
        </p:nvSpPr>
        <p:spPr>
          <a:xfrm>
            <a:off x="7505700" y="352425"/>
            <a:ext cx="1019175" cy="10191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>
                <a:latin typeface="Rockwell Nova" panose="02060503020205020403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C3BF6-1132-4786-AA7A-C8586F214789}"/>
              </a:ext>
            </a:extLst>
          </p:cNvPr>
          <p:cNvSpPr txBox="1"/>
          <p:nvPr/>
        </p:nvSpPr>
        <p:spPr>
          <a:xfrm>
            <a:off x="8658226" y="384958"/>
            <a:ext cx="3333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Rockwell Nova" panose="02060503020205020403" pitchFamily="18" charset="0"/>
              </a:rPr>
              <a:t>Церква Всіх Святих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E118B-3E11-4200-86F8-64EF03560668}"/>
              </a:ext>
            </a:extLst>
          </p:cNvPr>
          <p:cNvSpPr txBox="1"/>
          <p:nvPr/>
        </p:nvSpPr>
        <p:spPr>
          <a:xfrm>
            <a:off x="7222330" y="1667751"/>
            <a:ext cx="4779170" cy="3144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 із найстаріших храмів Миколаєва. У склепі церкви похований містобудівник та засновник миколаївської верфі Михайло </a:t>
            </a:r>
            <a:r>
              <a:rPr lang="uk-UA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Фалєєв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Поруч, на Старому цвинтарі, знаходиться склеп засновника Харківського університету Василя Каразіна.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1CA1DE-7E55-4667-A613-D7342533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812651"/>
            <a:ext cx="1895475" cy="186198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67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9D7030-D1D6-453C-916E-CD21E2547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8"/>
          <a:stretch/>
        </p:blipFill>
        <p:spPr>
          <a:xfrm>
            <a:off x="-3033" y="-13419"/>
            <a:ext cx="8526719" cy="6871419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09E4C518-A2EE-4160-8833-4FBE413F929E}"/>
              </a:ext>
            </a:extLst>
          </p:cNvPr>
          <p:cNvSpPr/>
          <p:nvPr/>
        </p:nvSpPr>
        <p:spPr>
          <a:xfrm>
            <a:off x="6953250" y="0"/>
            <a:ext cx="6238875" cy="6858000"/>
          </a:xfrm>
          <a:custGeom>
            <a:avLst/>
            <a:gdLst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6391275 w 6391275"/>
              <a:gd name="connsiteY3" fmla="*/ 1065234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5895975 w 6391275"/>
              <a:gd name="connsiteY3" fmla="*/ 1379559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1275" h="6858000">
                <a:moveTo>
                  <a:pt x="0" y="1065234"/>
                </a:moveTo>
                <a:cubicBezTo>
                  <a:pt x="0" y="476922"/>
                  <a:pt x="476922" y="0"/>
                  <a:pt x="1065234" y="0"/>
                </a:cubicBezTo>
                <a:lnTo>
                  <a:pt x="5326041" y="0"/>
                </a:lnTo>
                <a:cubicBezTo>
                  <a:pt x="5914353" y="0"/>
                  <a:pt x="5895975" y="791247"/>
                  <a:pt x="5895975" y="1379559"/>
                </a:cubicBezTo>
                <a:cubicBezTo>
                  <a:pt x="5895975" y="2955403"/>
                  <a:pt x="6391275" y="4216922"/>
                  <a:pt x="6391275" y="5792766"/>
                </a:cubicBezTo>
                <a:cubicBezTo>
                  <a:pt x="6391275" y="6381078"/>
                  <a:pt x="5914353" y="6858000"/>
                  <a:pt x="5326041" y="6858000"/>
                </a:cubicBezTo>
                <a:lnTo>
                  <a:pt x="1065234" y="6858000"/>
                </a:lnTo>
                <a:cubicBezTo>
                  <a:pt x="476922" y="6858000"/>
                  <a:pt x="0" y="6381078"/>
                  <a:pt x="0" y="5792766"/>
                </a:cubicBezTo>
                <a:lnTo>
                  <a:pt x="0" y="1065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35EB5B6-ACDF-4430-ADAD-7BCF1D358F89}"/>
              </a:ext>
            </a:extLst>
          </p:cNvPr>
          <p:cNvSpPr/>
          <p:nvPr/>
        </p:nvSpPr>
        <p:spPr>
          <a:xfrm>
            <a:off x="7505700" y="352425"/>
            <a:ext cx="1019175" cy="10191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>
                <a:latin typeface="Rockwell Nova" panose="02060503020205020403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C3BF6-1132-4786-AA7A-C8586F214789}"/>
              </a:ext>
            </a:extLst>
          </p:cNvPr>
          <p:cNvSpPr txBox="1"/>
          <p:nvPr/>
        </p:nvSpPr>
        <p:spPr>
          <a:xfrm>
            <a:off x="8658226" y="384958"/>
            <a:ext cx="3333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Rockwell Nova" panose="02060503020205020403" pitchFamily="18" charset="0"/>
              </a:rPr>
              <a:t>Кафедральний собор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E118B-3E11-4200-86F8-64EF03560668}"/>
              </a:ext>
            </a:extLst>
          </p:cNvPr>
          <p:cNvSpPr txBox="1"/>
          <p:nvPr/>
        </p:nvSpPr>
        <p:spPr>
          <a:xfrm>
            <a:off x="7222330" y="1667751"/>
            <a:ext cx="4779170" cy="4235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Відрізняється староруськими архітектурними формами (архітектор Федір </a:t>
            </a:r>
            <a:r>
              <a:rPr lang="uk-UA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Еппінгер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uk-UA" sz="2000" dirty="0"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ерез суперечки будівництво затягнулося на три десятиліття.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Головна святиня, на честь якої названий храм, була найбільш шанованою жителями Таврійської губернії іконою під час Кримської війни.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радянських часів будівля була клубом Заводу імені 61 комунара.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E6248B-3CEA-4DF3-BB14-5A67F4C78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808429"/>
            <a:ext cx="1885951" cy="184715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03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05DEC9-37B5-445F-A335-105DC1ED5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6"/>
          <a:stretch/>
        </p:blipFill>
        <p:spPr>
          <a:xfrm>
            <a:off x="0" y="0"/>
            <a:ext cx="8114551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09E4C518-A2EE-4160-8833-4FBE413F929E}"/>
              </a:ext>
            </a:extLst>
          </p:cNvPr>
          <p:cNvSpPr/>
          <p:nvPr/>
        </p:nvSpPr>
        <p:spPr>
          <a:xfrm>
            <a:off x="6953250" y="0"/>
            <a:ext cx="6238875" cy="6858000"/>
          </a:xfrm>
          <a:custGeom>
            <a:avLst/>
            <a:gdLst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6391275 w 6391275"/>
              <a:gd name="connsiteY3" fmla="*/ 1065234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5895975 w 6391275"/>
              <a:gd name="connsiteY3" fmla="*/ 1379559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1275" h="6858000">
                <a:moveTo>
                  <a:pt x="0" y="1065234"/>
                </a:moveTo>
                <a:cubicBezTo>
                  <a:pt x="0" y="476922"/>
                  <a:pt x="476922" y="0"/>
                  <a:pt x="1065234" y="0"/>
                </a:cubicBezTo>
                <a:lnTo>
                  <a:pt x="5326041" y="0"/>
                </a:lnTo>
                <a:cubicBezTo>
                  <a:pt x="5914353" y="0"/>
                  <a:pt x="5895975" y="791247"/>
                  <a:pt x="5895975" y="1379559"/>
                </a:cubicBezTo>
                <a:cubicBezTo>
                  <a:pt x="5895975" y="2955403"/>
                  <a:pt x="6391275" y="4216922"/>
                  <a:pt x="6391275" y="5792766"/>
                </a:cubicBezTo>
                <a:cubicBezTo>
                  <a:pt x="6391275" y="6381078"/>
                  <a:pt x="5914353" y="6858000"/>
                  <a:pt x="5326041" y="6858000"/>
                </a:cubicBezTo>
                <a:lnTo>
                  <a:pt x="1065234" y="6858000"/>
                </a:lnTo>
                <a:cubicBezTo>
                  <a:pt x="476922" y="6858000"/>
                  <a:pt x="0" y="6381078"/>
                  <a:pt x="0" y="5792766"/>
                </a:cubicBezTo>
                <a:lnTo>
                  <a:pt x="0" y="1065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35EB5B6-ACDF-4430-ADAD-7BCF1D358F89}"/>
              </a:ext>
            </a:extLst>
          </p:cNvPr>
          <p:cNvSpPr/>
          <p:nvPr/>
        </p:nvSpPr>
        <p:spPr>
          <a:xfrm>
            <a:off x="7505700" y="352425"/>
            <a:ext cx="1019175" cy="10191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>
                <a:latin typeface="Rockwell Nova" panose="02060503020205020403" pitchFamily="18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C3BF6-1132-4786-AA7A-C8586F214789}"/>
              </a:ext>
            </a:extLst>
          </p:cNvPr>
          <p:cNvSpPr txBox="1"/>
          <p:nvPr/>
        </p:nvSpPr>
        <p:spPr>
          <a:xfrm>
            <a:off x="8667750" y="169514"/>
            <a:ext cx="3333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Rockwell Nova" panose="02060503020205020403" pitchFamily="18" charset="0"/>
              </a:rPr>
              <a:t>Католицький костел Святого Йосипа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E118B-3E11-4200-86F8-64EF03560668}"/>
              </a:ext>
            </a:extLst>
          </p:cNvPr>
          <p:cNvSpPr txBox="1"/>
          <p:nvPr/>
        </p:nvSpPr>
        <p:spPr>
          <a:xfrm>
            <a:off x="7222330" y="1461273"/>
            <a:ext cx="4779170" cy="5120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поруджено коштом парафіян-католиків у 1896 році за </a:t>
            </a:r>
            <a:r>
              <a:rPr lang="uk-UA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проєктом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архітектора Владислава Домбровського.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1934 році був закритий більшовиками. У сусідній будівлі на території було розміщено краєзнавчий музей - один із перших музеїв </a:t>
            </a:r>
            <a:r>
              <a:rPr lang="uk-UA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старожитностей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території колишньої Російської імперії (заснований в 1803 році, зібрано понад 160 тисяч експонатів: предмети античності з Ольвії, інструменти Київської Русі, зброю козацтва та інше).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1A89F2-724F-45CB-B470-BD7B3FC66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802634"/>
            <a:ext cx="1895475" cy="18624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93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обор Різдва Богородиці, Миколаїв">
            <a:extLst>
              <a:ext uri="{FF2B5EF4-FFF2-40B4-BE49-F238E27FC236}">
                <a16:creationId xmlns:a16="http://schemas.microsoft.com/office/drawing/2014/main" id="{9A19FD71-13E9-416B-95F1-8BB26BFACFA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/>
          <a:stretch/>
        </p:blipFill>
        <p:spPr bwMode="auto">
          <a:xfrm>
            <a:off x="0" y="-14014"/>
            <a:ext cx="8020050" cy="68720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09E4C518-A2EE-4160-8833-4FBE413F929E}"/>
              </a:ext>
            </a:extLst>
          </p:cNvPr>
          <p:cNvSpPr/>
          <p:nvPr/>
        </p:nvSpPr>
        <p:spPr>
          <a:xfrm>
            <a:off x="6953250" y="0"/>
            <a:ext cx="6238875" cy="6858000"/>
          </a:xfrm>
          <a:custGeom>
            <a:avLst/>
            <a:gdLst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6391275 w 6391275"/>
              <a:gd name="connsiteY3" fmla="*/ 1065234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5895975 w 6391275"/>
              <a:gd name="connsiteY3" fmla="*/ 1379559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1275" h="6858000">
                <a:moveTo>
                  <a:pt x="0" y="1065234"/>
                </a:moveTo>
                <a:cubicBezTo>
                  <a:pt x="0" y="476922"/>
                  <a:pt x="476922" y="0"/>
                  <a:pt x="1065234" y="0"/>
                </a:cubicBezTo>
                <a:lnTo>
                  <a:pt x="5326041" y="0"/>
                </a:lnTo>
                <a:cubicBezTo>
                  <a:pt x="5914353" y="0"/>
                  <a:pt x="5895975" y="791247"/>
                  <a:pt x="5895975" y="1379559"/>
                </a:cubicBezTo>
                <a:cubicBezTo>
                  <a:pt x="5895975" y="2955403"/>
                  <a:pt x="6391275" y="4216922"/>
                  <a:pt x="6391275" y="5792766"/>
                </a:cubicBezTo>
                <a:cubicBezTo>
                  <a:pt x="6391275" y="6381078"/>
                  <a:pt x="5914353" y="6858000"/>
                  <a:pt x="5326041" y="6858000"/>
                </a:cubicBezTo>
                <a:lnTo>
                  <a:pt x="1065234" y="6858000"/>
                </a:lnTo>
                <a:cubicBezTo>
                  <a:pt x="476922" y="6858000"/>
                  <a:pt x="0" y="6381078"/>
                  <a:pt x="0" y="5792766"/>
                </a:cubicBezTo>
                <a:lnTo>
                  <a:pt x="0" y="1065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35EB5B6-ACDF-4430-ADAD-7BCF1D358F89}"/>
              </a:ext>
            </a:extLst>
          </p:cNvPr>
          <p:cNvSpPr/>
          <p:nvPr/>
        </p:nvSpPr>
        <p:spPr>
          <a:xfrm>
            <a:off x="7505700" y="352425"/>
            <a:ext cx="1019175" cy="10191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>
                <a:latin typeface="Rockwell Nova" panose="02060503020205020403" pitchFamily="18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C3BF6-1132-4786-AA7A-C8586F214789}"/>
              </a:ext>
            </a:extLst>
          </p:cNvPr>
          <p:cNvSpPr txBox="1"/>
          <p:nvPr/>
        </p:nvSpPr>
        <p:spPr>
          <a:xfrm>
            <a:off x="8405812" y="169514"/>
            <a:ext cx="3333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Rockwell Nova" panose="02060503020205020403" pitchFamily="18" charset="0"/>
              </a:rPr>
              <a:t>Собор Різдва Пресвятої Богородиці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E118B-3E11-4200-86F8-64EF03560668}"/>
              </a:ext>
            </a:extLst>
          </p:cNvPr>
          <p:cNvSpPr txBox="1"/>
          <p:nvPr/>
        </p:nvSpPr>
        <p:spPr>
          <a:xfrm>
            <a:off x="7222330" y="1486776"/>
            <a:ext cx="4779170" cy="5120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айстаріший храм Миколаєва. Побудований у 1800 році на пожертвування миколаївських купців, тому його називали Старокупецькою церквою.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Будівля в стилі класицизму висотою 38 метрів має потужні стіни з тесаного каменю-черепашника. Пізніше були прибудовані два бокові вівтарі, храм став міським єпархіальним собором. У 1876 році було збудовано дзвіницю, в ній встановлено величезний дзвін вагою понад 8 тон.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8D19DF-C0E8-4E36-9A77-B324A6A9C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745615"/>
            <a:ext cx="1895474" cy="186198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7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Пам'ятник Святому Миколаю, Миколаїв">
            <a:extLst>
              <a:ext uri="{FF2B5EF4-FFF2-40B4-BE49-F238E27FC236}">
                <a16:creationId xmlns:a16="http://schemas.microsoft.com/office/drawing/2014/main" id="{1AECC022-727A-4169-A29D-12AEF20B647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/>
          <a:stretch/>
        </p:blipFill>
        <p:spPr bwMode="auto">
          <a:xfrm>
            <a:off x="0" y="0"/>
            <a:ext cx="8677275" cy="68449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09E4C518-A2EE-4160-8833-4FBE413F929E}"/>
              </a:ext>
            </a:extLst>
          </p:cNvPr>
          <p:cNvSpPr/>
          <p:nvPr/>
        </p:nvSpPr>
        <p:spPr>
          <a:xfrm>
            <a:off x="6953250" y="0"/>
            <a:ext cx="6238875" cy="6858000"/>
          </a:xfrm>
          <a:custGeom>
            <a:avLst/>
            <a:gdLst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6391275 w 6391275"/>
              <a:gd name="connsiteY3" fmla="*/ 1065234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  <a:gd name="connsiteX0" fmla="*/ 0 w 6391275"/>
              <a:gd name="connsiteY0" fmla="*/ 1065234 h 6858000"/>
              <a:gd name="connsiteX1" fmla="*/ 1065234 w 6391275"/>
              <a:gd name="connsiteY1" fmla="*/ 0 h 6858000"/>
              <a:gd name="connsiteX2" fmla="*/ 5326041 w 6391275"/>
              <a:gd name="connsiteY2" fmla="*/ 0 h 6858000"/>
              <a:gd name="connsiteX3" fmla="*/ 5895975 w 6391275"/>
              <a:gd name="connsiteY3" fmla="*/ 1379559 h 6858000"/>
              <a:gd name="connsiteX4" fmla="*/ 6391275 w 6391275"/>
              <a:gd name="connsiteY4" fmla="*/ 5792766 h 6858000"/>
              <a:gd name="connsiteX5" fmla="*/ 5326041 w 6391275"/>
              <a:gd name="connsiteY5" fmla="*/ 6858000 h 6858000"/>
              <a:gd name="connsiteX6" fmla="*/ 1065234 w 6391275"/>
              <a:gd name="connsiteY6" fmla="*/ 6858000 h 6858000"/>
              <a:gd name="connsiteX7" fmla="*/ 0 w 6391275"/>
              <a:gd name="connsiteY7" fmla="*/ 5792766 h 6858000"/>
              <a:gd name="connsiteX8" fmla="*/ 0 w 6391275"/>
              <a:gd name="connsiteY8" fmla="*/ 10652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1275" h="6858000">
                <a:moveTo>
                  <a:pt x="0" y="1065234"/>
                </a:moveTo>
                <a:cubicBezTo>
                  <a:pt x="0" y="476922"/>
                  <a:pt x="476922" y="0"/>
                  <a:pt x="1065234" y="0"/>
                </a:cubicBezTo>
                <a:lnTo>
                  <a:pt x="5326041" y="0"/>
                </a:lnTo>
                <a:cubicBezTo>
                  <a:pt x="5914353" y="0"/>
                  <a:pt x="5895975" y="791247"/>
                  <a:pt x="5895975" y="1379559"/>
                </a:cubicBezTo>
                <a:cubicBezTo>
                  <a:pt x="5895975" y="2955403"/>
                  <a:pt x="6391275" y="4216922"/>
                  <a:pt x="6391275" y="5792766"/>
                </a:cubicBezTo>
                <a:cubicBezTo>
                  <a:pt x="6391275" y="6381078"/>
                  <a:pt x="5914353" y="6858000"/>
                  <a:pt x="5326041" y="6858000"/>
                </a:cubicBezTo>
                <a:lnTo>
                  <a:pt x="1065234" y="6858000"/>
                </a:lnTo>
                <a:cubicBezTo>
                  <a:pt x="476922" y="6858000"/>
                  <a:pt x="0" y="6381078"/>
                  <a:pt x="0" y="5792766"/>
                </a:cubicBezTo>
                <a:lnTo>
                  <a:pt x="0" y="1065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35EB5B6-ACDF-4430-ADAD-7BCF1D358F89}"/>
              </a:ext>
            </a:extLst>
          </p:cNvPr>
          <p:cNvSpPr/>
          <p:nvPr/>
        </p:nvSpPr>
        <p:spPr>
          <a:xfrm>
            <a:off x="7505700" y="352425"/>
            <a:ext cx="1019175" cy="10191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>
                <a:latin typeface="Rockwell Nova" panose="02060503020205020403" pitchFamily="18" charset="0"/>
              </a:rPr>
              <a:t>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C3BF6-1132-4786-AA7A-C8586F214789}"/>
              </a:ext>
            </a:extLst>
          </p:cNvPr>
          <p:cNvSpPr txBox="1"/>
          <p:nvPr/>
        </p:nvSpPr>
        <p:spPr>
          <a:xfrm>
            <a:off x="8553451" y="169514"/>
            <a:ext cx="3533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Rockwell Nova" panose="02060503020205020403" pitchFamily="18" charset="0"/>
              </a:rPr>
              <a:t>Скульптура Святого Миколая Чудотворця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E118B-3E11-4200-86F8-64EF03560668}"/>
              </a:ext>
            </a:extLst>
          </p:cNvPr>
          <p:cNvSpPr txBox="1"/>
          <p:nvPr/>
        </p:nvSpPr>
        <p:spPr>
          <a:xfrm>
            <a:off x="7222330" y="1515351"/>
            <a:ext cx="4779170" cy="5120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окровитель міста Миколаєва, відкрита в Каштановому сквері у 2005 році на відзначення 216-річчя міста.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Святий Миколай Угодник з давніх-давен вважається покровителем мореплавців. Пам'ятник Миколі Чудотворцю з сіро-блакитного мармуру (архітектор Анатолій Павлов та Олександр Бондар, скульптор Іван </a:t>
            </a:r>
            <a:r>
              <a:rPr lang="uk-UA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Булавицький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створювався 1,5 року на народні гроші, тому імена всіх, хто </a:t>
            </a:r>
            <a:r>
              <a:rPr lang="uk-UA" sz="2000" dirty="0" err="1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вніс</a:t>
            </a:r>
            <a:r>
              <a:rPr lang="uk-UA" sz="2000" dirty="0">
                <a:effectLst/>
                <a:latin typeface="Rockwell Nova" panose="020605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пожертви, увічнені на постаменті.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D9E217-1B7E-4AF0-B970-88D6280AE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774189"/>
            <a:ext cx="1886528" cy="18619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833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802</Words>
  <Application>Microsoft Office PowerPoint</Application>
  <PresentationFormat>Широкий екран</PresentationFormat>
  <Paragraphs>64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Rockwell Nova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Tim Bogatyrev</dc:creator>
  <cp:lastModifiedBy>Tim Bogatyrev</cp:lastModifiedBy>
  <cp:revision>34</cp:revision>
  <dcterms:created xsi:type="dcterms:W3CDTF">2024-04-08T17:09:50Z</dcterms:created>
  <dcterms:modified xsi:type="dcterms:W3CDTF">2024-04-09T10:35:21Z</dcterms:modified>
</cp:coreProperties>
</file>