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5C9"/>
    <a:srgbClr val="A19D94"/>
    <a:srgbClr val="AFA6A6"/>
    <a:srgbClr val="7BAFEA"/>
    <a:srgbClr val="3399FF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6637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9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33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7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5931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91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61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62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821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4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BD69454-D0DD-413A-8B19-585CF199A9BD}" type="datetimeFigureOut">
              <a:rPr lang="uk-UA" smtClean="0"/>
              <a:t>21.04.2024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E00A96B-99D1-4F01-8F11-A7A2AF052AC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7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istoriikhmelnuchchunu.wordpress.com/%D1%96%D1%81%D1%82%D0%BE%D1%80%D1%96%D1%8F-%D0%BC%D1%96%D1%81%D1%82%D0%B0/" TargetMode="External"/><Relationship Id="rId7" Type="http://schemas.openxmlformats.org/officeDocument/2006/relationships/hyperlink" Target="https://ye.ua/syspilstvo/64858_Pershiy_polkoviy_hram_na_Podilli___istoriya_Svyato_Georgiyivskoyi_cerkvi_u_Proskurovi.html" TargetMode="External"/><Relationship Id="rId2" Type="http://schemas.openxmlformats.org/officeDocument/2006/relationships/hyperlink" Target="https://uk.wikipedia.org/wiki/%D0%A1%D0%BA%D0%B2%D0%B5%D1%80_%D1%96%D0%BC%D0%B5%D0%BD%D1%96_%D0%A2%D0%B0%D1%80%D0%B0%D1%81%D0%B0_%D0%A8%D0%B5%D0%B2%D1%87%D0%B5%D0%BD%D0%BA%D0%B0_(%D0%A5%D0%BC%D0%B5%D0%BB%D1%8C%D0%BD%D0%B8%D1%86%D1%8C%D0%BA%D0%B8%D0%B9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2%D1%8F%D1%82%D0%BE-%D0%93%D0%B5%D0%BE%D1%80%D0%B3%D1%96%D1%97%D0%B2%D1%81%D1%8C%D0%BA%D0%B8%D0%B9_%D1%85%D1%80%D0%B0%D0%BC_(%D0%A5%D0%BC%D0%B5%D0%BB%D1%8C%D0%BD%D0%B8%D1%86%D1%8C%D0%BA%D0%B8%D0%B9)#cite_ref-%D0%84%D1%81%D1%8E%D0%BD%D1%96%D0%BD_%D0%A1.%D0%9C._%D0%9F%D1%80%D0%BE%D0%B3%D1%83%D0%BB%D1%8F%D0%BD%D0%BA%D0%B0_%D0%9F%D1%80%D0%BE%D1%81%D0%BA%D1%83%D1%80%D0%BE%D0%B2%D0%BE%D0%BC._%D0%86%D1%81%D1%82%D0%BE%D1%80%D0%B8%D1%87%D0%BD%D1%96_%D0%BD%D0%" TargetMode="External"/><Relationship Id="rId5" Type="http://schemas.openxmlformats.org/officeDocument/2006/relationships/hyperlink" Target="https://cbs.km.ua/uploads/files/Doc/cb_chrami_svyatini_Kchmelnitskoho_compressed.pdf" TargetMode="External"/><Relationship Id="rId4" Type="http://schemas.openxmlformats.org/officeDocument/2006/relationships/hyperlink" Target="https://ye.ua/istiriya/53030_Vezha_z_istoriyeyi_v_Hmelnickomu__dlya_kogo_buduvali_ta_yak_planuyit_peretvoriti_na_turistichniy_ob_yek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583962"/>
            <a:ext cx="10170622" cy="2272550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ілітарна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історія Проскурова-Хмельницького у будівлях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826" y="4167365"/>
            <a:ext cx="7891272" cy="1069848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виконала: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Бачмага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Андріївна, здобувачка освіти 8 класу комунального закладу загальної середньої освіти «Ліцей №1 імені Володимира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Красицького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Хмельницької міської ради»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087" y="477013"/>
            <a:ext cx="688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інтерактивний конкурс «МАН-Юніор Дослідник»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 «Історик-Юніор»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Хмельницьке територіальне відділення МАН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/>
          <a:stretch/>
        </p:blipFill>
        <p:spPr>
          <a:xfrm>
            <a:off x="9054602" y="3529241"/>
            <a:ext cx="1788757" cy="2018825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382826" y="5237213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керівник: Антонова Оксана Григорівна, вчитель історії комунального закладу загальної середньої освіти «Ліцей №1 імені Володимира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Красицького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Хмельницької міської ради»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861"/>
            <a:ext cx="1168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371" y="250371"/>
            <a:ext cx="9601200" cy="14859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828" y="1190172"/>
            <a:ext cx="10958286" cy="5170715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https://uk.wikipedia.org/wiki/%D0%A1%D0%BA%D0%B2%D0%B5%D1%80_%D1%96%D0%BC%D0%B5%D0%BD%D1%96_%D0%A2%D0%B0%D1%80%D0%B0%D1%81%D0%B0_%D0%A8%D0%B5%D0%B2%D1%87%D0%B5%D0%BD%D0%BA%D0%B0_(%D0%A5%D0%BC%D0%B5%D0%BB%D1%8C%D0%BD%D0%B8%D1%86%D1%8C%D0%BA%D0%B8%D0%B9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)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Історія міста | З історії Хмельниччини (wordpress.com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)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https://ye.ua/istiriya/53030_Vezha_z_istoriyeyi_v_Hmelnickomu__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dlya_kogo_buduvali_ta_yak_planuyit_peretvoriti_na_turistichniy_ob_yekt.html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cbs.km.ua/uploads/files/Doc/cb_chrami_svyatini_Kchmelnitskoho_compressed.pdf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Свято-Георгіївський храм (Хмельницький) — </a:t>
            </a:r>
            <a:r>
              <a:rPr lang="uk-UA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Вікіпедія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(wikipedia.org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)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https://ye.ua/syspilstvo/64858_Pershiy_polkoviy_hram_na_Podilli___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istoriya_Svyato_Georgiyivskoyi_cerkvi_u_Proskurovi.html</a:t>
            </a:r>
            <a:endParaRPr lang="uk-UA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«Історія міста Хмельницького: документи і матеріали» С.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Єсюнін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 їхнього часу або Проскурів неофіційний. Том 2» В. Захар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Проскуров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лѣт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назад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Колоколов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u="sng" dirty="0" smtClean="0"/>
          </a:p>
          <a:p>
            <a:endParaRPr lang="uk-UA" u="sng" dirty="0" smtClean="0"/>
          </a:p>
        </p:txBody>
      </p:sp>
    </p:spTree>
    <p:extLst>
      <p:ext uri="{BB962C8B-B14F-4D97-AF65-F5344CB8AC3E}">
        <p14:creationId xmlns:p14="http://schemas.microsoft.com/office/powerpoint/2010/main" val="3434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798" y="163286"/>
            <a:ext cx="9601200" cy="9398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5014" y="4816761"/>
            <a:ext cx="4443984" cy="1783610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історію міста Хмельницького на прикладі колишніх стратегічних об’єктів, пов’язаних із цією темою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7798" y="1370967"/>
            <a:ext cx="4676503" cy="5229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екскурсійний маршрут містом Хмельницький, який ілюструватиме багату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історію цього міста;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прослідкувати розвиток та історію певних будівель в хронологічних ромках дослідження;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 інформацію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систиматизувати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її, зробити висновки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5014" y="1370967"/>
            <a:ext cx="4443984" cy="973409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будівель, пов’язаних із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історією міста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25014" y="2652064"/>
            <a:ext cx="4443984" cy="83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інтернет-джерела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525014" y="3791117"/>
            <a:ext cx="4443984" cy="89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рамки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XIX-XXI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798" y="163286"/>
            <a:ext cx="9601200" cy="9398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апарат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2229" y="1103086"/>
            <a:ext cx="4443984" cy="2902661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зумовлюється не лише тим, що в українському інформаційному середовищі відсутнє комплексне дослідження цієї теми, а й тим, що у теперішній час надзвичайно важливо знати свою історію, а особливо історію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3832" y="1103086"/>
            <a:ext cx="4443984" cy="4513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цього дослідження полягає у тому, що ми спробувала у рамках однієї роботи узагальнити матеріали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міста Хмельницького на основі публіцистичної літератури, інтернет-джерел та інших джерел інформації для більш повного представлення історії цього міста громадськості України, як невід’ємну частину всієї історії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93832" y="5776459"/>
            <a:ext cx="4443984" cy="823912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 межі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сучасного міста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Хмельницького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02229" y="4201214"/>
            <a:ext cx="4443984" cy="2399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пошуково-бібліографічний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систематизаційний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ронологічний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кстраполяційний.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525014" y="4038178"/>
            <a:ext cx="4443984" cy="256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889115"/>
            <a:ext cx="3933372" cy="185420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маршрут, що складається із таких пунктів: 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55" y="0"/>
            <a:ext cx="72957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7927" y="2743315"/>
            <a:ext cx="404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Тараса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водонапірна вежа;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Козацька;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Свято-Георгіївський храм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019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7126514" y="4761899"/>
            <a:ext cx="4614646" cy="1609872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2661" y="1060924"/>
            <a:ext cx="5399314" cy="1465793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1820"/>
            <a:ext cx="9601200" cy="504371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«Хлібна» площа та казарми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94684"/>
            <a:ext cx="5455836" cy="1465793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вигляд місця, де була «Хлібна» площа (парк ім. Т. Шевченка) 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://infokiosk.khm.gov.ua/skver-imeni-tarasa-shevchenka/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61" y="2908970"/>
            <a:ext cx="5530606" cy="31441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97176" y="4761899"/>
            <a:ext cx="4443984" cy="1568205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план забудови Проскурова. 1824 р.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«Історія міста Хмельницького: документи і матеріали» С.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Єсюнін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30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05" y="1094684"/>
            <a:ext cx="5345663" cy="3318722"/>
          </a:xfrm>
        </p:spPr>
      </p:pic>
    </p:spTree>
    <p:extLst>
      <p:ext uri="{BB962C8B-B14F-4D97-AF65-F5344CB8AC3E}">
        <p14:creationId xmlns:p14="http://schemas.microsoft.com/office/powerpoint/2010/main" val="949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" y="337458"/>
            <a:ext cx="5283200" cy="101237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Водонапірна вежа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0615" y="1349829"/>
            <a:ext cx="4862285" cy="4011246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Вежа була зведена у 1910 році за </a:t>
            </a:r>
            <a:r>
              <a:rPr lang="uk-UA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архітектора Віктора </a:t>
            </a:r>
            <a:r>
              <a:rPr lang="uk-UA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Нільсена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Її зведення було зумовлене відсутністю питної води — н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початок 1880-х рок</a:t>
            </a:r>
            <a:r>
              <a:rPr lang="uk-UA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нестача питної води була просто катастрофічною. Але з часом цю проблему трохи полегшили — приблизно на кінець 1890-х років, місто було </a:t>
            </a:r>
            <a:r>
              <a:rPr lang="uk-UA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обладне</a:t>
            </a:r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певною кількістю криниць, що, поклало край багатьом хворобам, спричиненим водою поганої якості. Згодом звели водонапірну вежу, яка існувала для забезпечення водою військових казарм, а не для загального користування</a:t>
            </a:r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/>
      </p:pic>
      <p:sp>
        <p:nvSpPr>
          <p:cNvPr id="8" name="Скругленный прямоугольник 7"/>
          <p:cNvSpPr/>
          <p:nvPr/>
        </p:nvSpPr>
        <p:spPr>
          <a:xfrm>
            <a:off x="220617" y="5616213"/>
            <a:ext cx="4862285" cy="1143239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280124" y="5716673"/>
            <a:ext cx="474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://uk.wikipedia.org/wiki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/%D0%92%D0%BE%D0%B4%D0%BE%D0%BD%D0%B0%D0%BF%D1%96%D1%80%D0%BD%D0%B0_%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D0%B2%D0%B5%D0%B6%D0%B0_%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28%D0%A5%D0%BC%D0%B5%D0%BB%D1%8C%D0%BD%D0%B8%D1%86%D1%8C%D0%BA%D0%B8%D0%B9%29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60930" y="1088571"/>
            <a:ext cx="4502976" cy="1779790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2941" y="44393"/>
            <a:ext cx="9601200" cy="838199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Казарми у Дубово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922" y="1190170"/>
            <a:ext cx="4443984" cy="1562649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 військових казарм у Проскурові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 їхнього часу або Проскурів неофіційний. Том 2» В. Захар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29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2" y="3164776"/>
            <a:ext cx="4657989" cy="34934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964" y="4776306"/>
            <a:ext cx="5815294" cy="1881962"/>
          </a:xfrm>
        </p:spPr>
        <p:txBody>
          <a:bodyPr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 Дубове колись називався «Передмістя Кавказ». Так сталося через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сюди великих військових з’єднань із Кавказу. Отож стали споруджувати казарми для кавалерійського і піхотного полків,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артилерійської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полігонів. Більшість колишніх казарм належать до історичної спадщини міста Хмельницького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85" y="686914"/>
            <a:ext cx="3463249" cy="3928609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6115964" y="2367730"/>
            <a:ext cx="1727373" cy="1619195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123707" y="2564611"/>
            <a:ext cx="172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Фото, зроблене автором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641009" y="1046749"/>
            <a:ext cx="5312879" cy="1494525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295" y="862230"/>
            <a:ext cx="5070347" cy="1758552"/>
          </a:xfrm>
          <a:prstGeom prst="roundRect">
            <a:avLst/>
          </a:prstGeom>
          <a:solidFill>
            <a:srgbClr val="C4C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785" y="45158"/>
            <a:ext cx="6497755" cy="870081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Свято-Георгіївський храм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295" y="915239"/>
            <a:ext cx="5070347" cy="1656952"/>
          </a:xfrm>
        </p:spPr>
        <p:txBody>
          <a:bodyPr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Свято-Георгіївський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на час побудови 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://ye.ua/syspilstvo/64858_Pershiy_polkoviy_hram_na_Podilli___istoriya_Svyato_Georgiyivskoyi_cerkvi_u_Proskurovi.html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41009" y="1142853"/>
            <a:ext cx="5312879" cy="1302316"/>
          </a:xfrm>
        </p:spPr>
        <p:txBody>
          <a:bodyPr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Свято-Георгіївський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храм, сучасний вигляд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https://khmel.travel/czerkva-svyatogo-georgiya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94" y="2895193"/>
            <a:ext cx="5070348" cy="380276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90" y="2895193"/>
            <a:ext cx="5665999" cy="37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0" y="456475"/>
            <a:ext cx="9601200" cy="14859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0" y="1658982"/>
            <a:ext cx="9601200" cy="4523377"/>
          </a:xfrm>
        </p:spPr>
        <p:txBody>
          <a:bodyPr>
            <a:normAutofit/>
          </a:bodyPr>
          <a:lstStyle/>
          <a:p>
            <a:pPr lvl="0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створили екскурсійний маршрут, що ілюструє багату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історію цього міста;</a:t>
            </a:r>
          </a:p>
          <a:p>
            <a:pPr lvl="0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прослідкували розвиток та історію певних будівель в хронологічних ромках дослідження;</a:t>
            </a:r>
          </a:p>
          <a:p>
            <a:pPr lvl="0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узагальнили інформацію та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систиматизували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її, зробили висновки.</a:t>
            </a:r>
          </a:p>
        </p:txBody>
      </p:sp>
    </p:spTree>
    <p:extLst>
      <p:ext uri="{BB962C8B-B14F-4D97-AF65-F5344CB8AC3E}">
        <p14:creationId xmlns:p14="http://schemas.microsoft.com/office/powerpoint/2010/main" val="14683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443</TotalTime>
  <Words>647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Times New Roman</vt:lpstr>
      <vt:lpstr>Wingdings</vt:lpstr>
      <vt:lpstr>Crop</vt:lpstr>
      <vt:lpstr>Мілітарна історія Проскурова-Хмельницького у будівлях</vt:lpstr>
      <vt:lpstr>Науковий апарат</vt:lpstr>
      <vt:lpstr>Науковий апарат</vt:lpstr>
      <vt:lpstr>Екскурсійний маршрут, що складається із таких пунктів:     </vt:lpstr>
      <vt:lpstr>«Хлібна» площа та казарми</vt:lpstr>
      <vt:lpstr>Водонапірна вежа</vt:lpstr>
      <vt:lpstr>Казарми у Дубово</vt:lpstr>
      <vt:lpstr>Свято-Георгіївський храм</vt:lpstr>
      <vt:lpstr>Висновки</vt:lpstr>
      <vt:lpstr>Список використаних джерел: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Мілітарна історія Проскурова-Хмельницького у будівлях</dc:title>
  <dc:creator>Admin</dc:creator>
  <cp:lastModifiedBy>Admin</cp:lastModifiedBy>
  <cp:revision>25</cp:revision>
  <dcterms:created xsi:type="dcterms:W3CDTF">2024-04-13T20:03:08Z</dcterms:created>
  <dcterms:modified xsi:type="dcterms:W3CDTF">2024-04-21T17:51:31Z</dcterms:modified>
</cp:coreProperties>
</file>