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725" r:id="rId4"/>
  </p:sldMasterIdLst>
  <p:notesMasterIdLst>
    <p:notesMasterId r:id="rId16"/>
  </p:notesMasterIdLst>
  <p:handoutMasterIdLst>
    <p:handoutMasterId r:id="rId17"/>
  </p:handoutMasterIdLst>
  <p:sldIdLst>
    <p:sldId id="376" r:id="rId5"/>
    <p:sldId id="388" r:id="rId6"/>
    <p:sldId id="378" r:id="rId7"/>
    <p:sldId id="381" r:id="rId8"/>
    <p:sldId id="391" r:id="rId9"/>
    <p:sldId id="379" r:id="rId10"/>
    <p:sldId id="380" r:id="rId11"/>
    <p:sldId id="382" r:id="rId12"/>
    <p:sldId id="383" r:id="rId13"/>
    <p:sldId id="392" r:id="rId14"/>
    <p:sldId id="3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А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2C4A52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68" autoAdjust="0"/>
    <p:restoredTop sz="95388" autoAdjust="0"/>
  </p:normalViewPr>
  <p:slideViewPr>
    <p:cSldViewPr snapToGrid="0" showGuides="1">
      <p:cViewPr varScale="1">
        <p:scale>
          <a:sx n="44" d="100"/>
          <a:sy n="44" d="100"/>
        </p:scale>
        <p:origin x="32" y="5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082" y="3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4-04-15T09:33:39.712" idx="1">
    <p:pos x="4693" y="26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927BCE-1DED-419D-A2AD-F0A80AC3FF3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4938BC2-51F6-425F-8F84-AB8F75C8B314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/>
            <a:t>о</a:t>
          </a:r>
        </a:p>
      </dgm:t>
    </dgm:pt>
    <dgm:pt modelId="{43A5753E-55D1-41B3-BED1-324A62D72DE2}" type="parTrans" cxnId="{104FCFF6-AA6A-45A7-832A-95746246A352}">
      <dgm:prSet/>
      <dgm:spPr/>
      <dgm:t>
        <a:bodyPr/>
        <a:lstStyle/>
        <a:p>
          <a:endParaRPr lang="uk-UA"/>
        </a:p>
      </dgm:t>
    </dgm:pt>
    <dgm:pt modelId="{30802DB8-8E6B-4066-9AFB-8179553A0F41}" type="sibTrans" cxnId="{104FCFF6-AA6A-45A7-832A-95746246A352}">
      <dgm:prSet/>
      <dgm:spPr/>
      <dgm:t>
        <a:bodyPr/>
        <a:lstStyle/>
        <a:p>
          <a:endParaRPr lang="uk-UA"/>
        </a:p>
      </dgm:t>
    </dgm:pt>
    <dgm:pt modelId="{EE3E489B-B3B2-464C-B118-752171BF07A2}">
      <dgm:prSet/>
      <dgm:spPr/>
      <dgm:t>
        <a:bodyPr/>
        <a:lstStyle/>
        <a:p>
          <a:endParaRPr lang="uk-UA"/>
        </a:p>
      </dgm:t>
    </dgm:pt>
    <dgm:pt modelId="{6EC81D7B-E280-4644-9244-3F7F86F857B9}" type="parTrans" cxnId="{7E031C8E-38CD-45EF-9F74-08F7FC56CAD2}">
      <dgm:prSet/>
      <dgm:spPr/>
    </dgm:pt>
    <dgm:pt modelId="{73466867-6EC3-47C3-8057-63F69F6AFFF1}" type="sibTrans" cxnId="{7E031C8E-38CD-45EF-9F74-08F7FC56CAD2}">
      <dgm:prSet/>
      <dgm:spPr/>
    </dgm:pt>
    <dgm:pt modelId="{19019371-6E59-4BDE-A73F-74172035B365}" type="pres">
      <dgm:prSet presAssocID="{2C927BCE-1DED-419D-A2AD-F0A80AC3FF3B}" presName="compositeShape" presStyleCnt="0">
        <dgm:presLayoutVars>
          <dgm:chMax val="7"/>
          <dgm:dir/>
          <dgm:resizeHandles val="exact"/>
        </dgm:presLayoutVars>
      </dgm:prSet>
      <dgm:spPr/>
    </dgm:pt>
    <dgm:pt modelId="{5906C4B4-9729-4BF7-887F-6CEC8EC1CD9F}" type="pres">
      <dgm:prSet presAssocID="{EE3E489B-B3B2-464C-B118-752171BF07A2}" presName="circ1" presStyleLbl="vennNode1" presStyleIdx="0" presStyleCnt="2" custLinFactY="970403" custLinFactNeighborX="-4054" custLinFactNeighborY="1000000"/>
      <dgm:spPr/>
    </dgm:pt>
    <dgm:pt modelId="{24AA7418-E144-499D-ADB8-53B521F6E87D}" type="pres">
      <dgm:prSet presAssocID="{EE3E489B-B3B2-464C-B118-752171BF07A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A49F182-DE28-41D3-9C8C-3C8656035E1F}" type="pres">
      <dgm:prSet presAssocID="{C4938BC2-51F6-425F-8F84-AB8F75C8B314}" presName="circ2" presStyleLbl="vennNode1" presStyleIdx="1" presStyleCnt="2"/>
      <dgm:spPr/>
    </dgm:pt>
    <dgm:pt modelId="{3F5F3624-A895-4FE4-8A92-487E193C8CCF}" type="pres">
      <dgm:prSet presAssocID="{C4938BC2-51F6-425F-8F84-AB8F75C8B31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0AB1F03-D57B-42EA-A5C9-EF949E5DFD4A}" type="presOf" srcId="{EE3E489B-B3B2-464C-B118-752171BF07A2}" destId="{24AA7418-E144-499D-ADB8-53B521F6E87D}" srcOrd="1" destOrd="0" presId="urn:microsoft.com/office/officeart/2005/8/layout/venn1"/>
    <dgm:cxn modelId="{082E8216-E40E-4C60-B977-C2A71A91D57C}" type="presOf" srcId="{2C927BCE-1DED-419D-A2AD-F0A80AC3FF3B}" destId="{19019371-6E59-4BDE-A73F-74172035B365}" srcOrd="0" destOrd="0" presId="urn:microsoft.com/office/officeart/2005/8/layout/venn1"/>
    <dgm:cxn modelId="{A1A66025-558F-4850-A844-4496E037E4B7}" type="presOf" srcId="{C4938BC2-51F6-425F-8F84-AB8F75C8B314}" destId="{FA49F182-DE28-41D3-9C8C-3C8656035E1F}" srcOrd="0" destOrd="0" presId="urn:microsoft.com/office/officeart/2005/8/layout/venn1"/>
    <dgm:cxn modelId="{435BFE68-D681-41A2-BDDA-58D7DF3CEC8D}" type="presOf" srcId="{EE3E489B-B3B2-464C-B118-752171BF07A2}" destId="{5906C4B4-9729-4BF7-887F-6CEC8EC1CD9F}" srcOrd="0" destOrd="0" presId="urn:microsoft.com/office/officeart/2005/8/layout/venn1"/>
    <dgm:cxn modelId="{6288E17F-0D3F-4C04-B3C0-BB39B3FB1C78}" type="presOf" srcId="{C4938BC2-51F6-425F-8F84-AB8F75C8B314}" destId="{3F5F3624-A895-4FE4-8A92-487E193C8CCF}" srcOrd="1" destOrd="0" presId="urn:microsoft.com/office/officeart/2005/8/layout/venn1"/>
    <dgm:cxn modelId="{7E031C8E-38CD-45EF-9F74-08F7FC56CAD2}" srcId="{2C927BCE-1DED-419D-A2AD-F0A80AC3FF3B}" destId="{EE3E489B-B3B2-464C-B118-752171BF07A2}" srcOrd="0" destOrd="0" parTransId="{6EC81D7B-E280-4644-9244-3F7F86F857B9}" sibTransId="{73466867-6EC3-47C3-8057-63F69F6AFFF1}"/>
    <dgm:cxn modelId="{104FCFF6-AA6A-45A7-832A-95746246A352}" srcId="{2C927BCE-1DED-419D-A2AD-F0A80AC3FF3B}" destId="{C4938BC2-51F6-425F-8F84-AB8F75C8B314}" srcOrd="1" destOrd="0" parTransId="{43A5753E-55D1-41B3-BED1-324A62D72DE2}" sibTransId="{30802DB8-8E6B-4066-9AFB-8179553A0F41}"/>
    <dgm:cxn modelId="{5A2C4D8D-A0FB-486D-946A-4A0642D78A38}" type="presParOf" srcId="{19019371-6E59-4BDE-A73F-74172035B365}" destId="{5906C4B4-9729-4BF7-887F-6CEC8EC1CD9F}" srcOrd="0" destOrd="0" presId="urn:microsoft.com/office/officeart/2005/8/layout/venn1"/>
    <dgm:cxn modelId="{AC075A0A-936C-4CFE-A8F5-C2C0B51A8868}" type="presParOf" srcId="{19019371-6E59-4BDE-A73F-74172035B365}" destId="{24AA7418-E144-499D-ADB8-53B521F6E87D}" srcOrd="1" destOrd="0" presId="urn:microsoft.com/office/officeart/2005/8/layout/venn1"/>
    <dgm:cxn modelId="{66270CD1-741D-4701-8A65-8085333B4DDA}" type="presParOf" srcId="{19019371-6E59-4BDE-A73F-74172035B365}" destId="{FA49F182-DE28-41D3-9C8C-3C8656035E1F}" srcOrd="2" destOrd="0" presId="urn:microsoft.com/office/officeart/2005/8/layout/venn1"/>
    <dgm:cxn modelId="{D829D299-FBB3-471A-86E0-066DC9732AB8}" type="presParOf" srcId="{19019371-6E59-4BDE-A73F-74172035B365}" destId="{3F5F3624-A895-4FE4-8A92-487E193C8CCF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927BCE-1DED-419D-A2AD-F0A80AC3FF3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4938BC2-51F6-425F-8F84-AB8F75C8B314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dirty="0"/>
            <a:t>о</a:t>
          </a:r>
        </a:p>
      </dgm:t>
    </dgm:pt>
    <dgm:pt modelId="{43A5753E-55D1-41B3-BED1-324A62D72DE2}" type="parTrans" cxnId="{104FCFF6-AA6A-45A7-832A-95746246A352}">
      <dgm:prSet/>
      <dgm:spPr/>
      <dgm:t>
        <a:bodyPr/>
        <a:lstStyle/>
        <a:p>
          <a:endParaRPr lang="uk-UA"/>
        </a:p>
      </dgm:t>
    </dgm:pt>
    <dgm:pt modelId="{30802DB8-8E6B-4066-9AFB-8179553A0F41}" type="sibTrans" cxnId="{104FCFF6-AA6A-45A7-832A-95746246A352}">
      <dgm:prSet/>
      <dgm:spPr/>
      <dgm:t>
        <a:bodyPr/>
        <a:lstStyle/>
        <a:p>
          <a:endParaRPr lang="uk-UA"/>
        </a:p>
      </dgm:t>
    </dgm:pt>
    <dgm:pt modelId="{EE3E489B-B3B2-464C-B118-752171BF07A2}">
      <dgm:prSet/>
      <dgm:spPr/>
      <dgm:t>
        <a:bodyPr/>
        <a:lstStyle/>
        <a:p>
          <a:endParaRPr lang="uk-UA"/>
        </a:p>
      </dgm:t>
    </dgm:pt>
    <dgm:pt modelId="{6EC81D7B-E280-4644-9244-3F7F86F857B9}" type="parTrans" cxnId="{7E031C8E-38CD-45EF-9F74-08F7FC56CAD2}">
      <dgm:prSet/>
      <dgm:spPr/>
    </dgm:pt>
    <dgm:pt modelId="{73466867-6EC3-47C3-8057-63F69F6AFFF1}" type="sibTrans" cxnId="{7E031C8E-38CD-45EF-9F74-08F7FC56CAD2}">
      <dgm:prSet/>
      <dgm:spPr/>
    </dgm:pt>
    <dgm:pt modelId="{19019371-6E59-4BDE-A73F-74172035B365}" type="pres">
      <dgm:prSet presAssocID="{2C927BCE-1DED-419D-A2AD-F0A80AC3FF3B}" presName="compositeShape" presStyleCnt="0">
        <dgm:presLayoutVars>
          <dgm:chMax val="7"/>
          <dgm:dir/>
          <dgm:resizeHandles val="exact"/>
        </dgm:presLayoutVars>
      </dgm:prSet>
      <dgm:spPr/>
    </dgm:pt>
    <dgm:pt modelId="{5906C4B4-9729-4BF7-887F-6CEC8EC1CD9F}" type="pres">
      <dgm:prSet presAssocID="{EE3E489B-B3B2-464C-B118-752171BF07A2}" presName="circ1" presStyleLbl="vennNode1" presStyleIdx="0" presStyleCnt="2" custLinFactY="970403" custLinFactNeighborX="-4054" custLinFactNeighborY="1000000"/>
      <dgm:spPr/>
    </dgm:pt>
    <dgm:pt modelId="{24AA7418-E144-499D-ADB8-53B521F6E87D}" type="pres">
      <dgm:prSet presAssocID="{EE3E489B-B3B2-464C-B118-752171BF07A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A49F182-DE28-41D3-9C8C-3C8656035E1F}" type="pres">
      <dgm:prSet presAssocID="{C4938BC2-51F6-425F-8F84-AB8F75C8B314}" presName="circ2" presStyleLbl="vennNode1" presStyleIdx="1" presStyleCnt="2"/>
      <dgm:spPr/>
    </dgm:pt>
    <dgm:pt modelId="{3F5F3624-A895-4FE4-8A92-487E193C8CCF}" type="pres">
      <dgm:prSet presAssocID="{C4938BC2-51F6-425F-8F84-AB8F75C8B31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0AB1F03-D57B-42EA-A5C9-EF949E5DFD4A}" type="presOf" srcId="{EE3E489B-B3B2-464C-B118-752171BF07A2}" destId="{24AA7418-E144-499D-ADB8-53B521F6E87D}" srcOrd="1" destOrd="0" presId="urn:microsoft.com/office/officeart/2005/8/layout/venn1"/>
    <dgm:cxn modelId="{082E8216-E40E-4C60-B977-C2A71A91D57C}" type="presOf" srcId="{2C927BCE-1DED-419D-A2AD-F0A80AC3FF3B}" destId="{19019371-6E59-4BDE-A73F-74172035B365}" srcOrd="0" destOrd="0" presId="urn:microsoft.com/office/officeart/2005/8/layout/venn1"/>
    <dgm:cxn modelId="{A1A66025-558F-4850-A844-4496E037E4B7}" type="presOf" srcId="{C4938BC2-51F6-425F-8F84-AB8F75C8B314}" destId="{FA49F182-DE28-41D3-9C8C-3C8656035E1F}" srcOrd="0" destOrd="0" presId="urn:microsoft.com/office/officeart/2005/8/layout/venn1"/>
    <dgm:cxn modelId="{435BFE68-D681-41A2-BDDA-58D7DF3CEC8D}" type="presOf" srcId="{EE3E489B-B3B2-464C-B118-752171BF07A2}" destId="{5906C4B4-9729-4BF7-887F-6CEC8EC1CD9F}" srcOrd="0" destOrd="0" presId="urn:microsoft.com/office/officeart/2005/8/layout/venn1"/>
    <dgm:cxn modelId="{6288E17F-0D3F-4C04-B3C0-BB39B3FB1C78}" type="presOf" srcId="{C4938BC2-51F6-425F-8F84-AB8F75C8B314}" destId="{3F5F3624-A895-4FE4-8A92-487E193C8CCF}" srcOrd="1" destOrd="0" presId="urn:microsoft.com/office/officeart/2005/8/layout/venn1"/>
    <dgm:cxn modelId="{7E031C8E-38CD-45EF-9F74-08F7FC56CAD2}" srcId="{2C927BCE-1DED-419D-A2AD-F0A80AC3FF3B}" destId="{EE3E489B-B3B2-464C-B118-752171BF07A2}" srcOrd="0" destOrd="0" parTransId="{6EC81D7B-E280-4644-9244-3F7F86F857B9}" sibTransId="{73466867-6EC3-47C3-8057-63F69F6AFFF1}"/>
    <dgm:cxn modelId="{104FCFF6-AA6A-45A7-832A-95746246A352}" srcId="{2C927BCE-1DED-419D-A2AD-F0A80AC3FF3B}" destId="{C4938BC2-51F6-425F-8F84-AB8F75C8B314}" srcOrd="1" destOrd="0" parTransId="{43A5753E-55D1-41B3-BED1-324A62D72DE2}" sibTransId="{30802DB8-8E6B-4066-9AFB-8179553A0F41}"/>
    <dgm:cxn modelId="{5A2C4D8D-A0FB-486D-946A-4A0642D78A38}" type="presParOf" srcId="{19019371-6E59-4BDE-A73F-74172035B365}" destId="{5906C4B4-9729-4BF7-887F-6CEC8EC1CD9F}" srcOrd="0" destOrd="0" presId="urn:microsoft.com/office/officeart/2005/8/layout/venn1"/>
    <dgm:cxn modelId="{AC075A0A-936C-4CFE-A8F5-C2C0B51A8868}" type="presParOf" srcId="{19019371-6E59-4BDE-A73F-74172035B365}" destId="{24AA7418-E144-499D-ADB8-53B521F6E87D}" srcOrd="1" destOrd="0" presId="urn:microsoft.com/office/officeart/2005/8/layout/venn1"/>
    <dgm:cxn modelId="{66270CD1-741D-4701-8A65-8085333B4DDA}" type="presParOf" srcId="{19019371-6E59-4BDE-A73F-74172035B365}" destId="{FA49F182-DE28-41D3-9C8C-3C8656035E1F}" srcOrd="2" destOrd="0" presId="urn:microsoft.com/office/officeart/2005/8/layout/venn1"/>
    <dgm:cxn modelId="{D829D299-FBB3-471A-86E0-066DC9732AB8}" type="presParOf" srcId="{19019371-6E59-4BDE-A73F-74172035B365}" destId="{3F5F3624-A895-4FE4-8A92-487E193C8CCF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6C4B4-9729-4BF7-887F-6CEC8EC1CD9F}">
      <dsp:nvSpPr>
        <dsp:cNvPr id="0" name=""/>
        <dsp:cNvSpPr/>
      </dsp:nvSpPr>
      <dsp:spPr>
        <a:xfrm>
          <a:off x="0" y="230865"/>
          <a:ext cx="253746" cy="2537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300" kern="1200"/>
        </a:p>
      </dsp:txBody>
      <dsp:txXfrm>
        <a:off x="35433" y="260787"/>
        <a:ext cx="146304" cy="193901"/>
      </dsp:txXfrm>
    </dsp:sp>
    <dsp:sp modelId="{FA49F182-DE28-41D3-9C8C-3C8656035E1F}">
      <dsp:nvSpPr>
        <dsp:cNvPr id="0" name=""/>
        <dsp:cNvSpPr/>
      </dsp:nvSpPr>
      <dsp:spPr>
        <a:xfrm>
          <a:off x="193166" y="115432"/>
          <a:ext cx="253746" cy="253745"/>
        </a:xfrm>
        <a:prstGeom prst="ellipse">
          <a:avLst/>
        </a:prstGeom>
        <a:solidFill>
          <a:schemeClr val="accent1"/>
        </a:solidFill>
        <a:ln w="15875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о</a:t>
          </a:r>
        </a:p>
      </dsp:txBody>
      <dsp:txXfrm>
        <a:off x="265176" y="145354"/>
        <a:ext cx="146304" cy="193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6C4B4-9729-4BF7-887F-6CEC8EC1CD9F}">
      <dsp:nvSpPr>
        <dsp:cNvPr id="0" name=""/>
        <dsp:cNvSpPr/>
      </dsp:nvSpPr>
      <dsp:spPr>
        <a:xfrm>
          <a:off x="0" y="230865"/>
          <a:ext cx="253746" cy="2537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300" kern="1200"/>
        </a:p>
      </dsp:txBody>
      <dsp:txXfrm>
        <a:off x="35433" y="260787"/>
        <a:ext cx="146304" cy="193901"/>
      </dsp:txXfrm>
    </dsp:sp>
    <dsp:sp modelId="{FA49F182-DE28-41D3-9C8C-3C8656035E1F}">
      <dsp:nvSpPr>
        <dsp:cNvPr id="0" name=""/>
        <dsp:cNvSpPr/>
      </dsp:nvSpPr>
      <dsp:spPr>
        <a:xfrm>
          <a:off x="193166" y="115432"/>
          <a:ext cx="253746" cy="253745"/>
        </a:xfrm>
        <a:prstGeom prst="ellipse">
          <a:avLst/>
        </a:prstGeom>
        <a:solidFill>
          <a:schemeClr val="accent1"/>
        </a:solidFill>
        <a:ln w="15875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о</a:t>
          </a:r>
        </a:p>
      </dsp:txBody>
      <dsp:txXfrm>
        <a:off x="265176" y="145354"/>
        <a:ext cx="146304" cy="193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69671B-947A-44A3-A764-A91E66D469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B23CC-4610-41C4-A0CF-67A30700C4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299BE-0F96-4D8C-8AC3-AFAE1A841C66}" type="datetimeFigureOut">
              <a:rPr lang="en-US" smtClean="0"/>
              <a:t>4/15/2024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4FC55-2324-40BC-8420-15EC835D95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EC604-E5A5-4A58-AC5A-211F83D37C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B048B-0EBA-466F-928F-37073F3BFB70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07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692AC-01A2-4EFF-966B-504F28E82D7A}" type="datetimeFigureOut">
              <a:rPr lang="en-US" noProof="0" smtClean="0"/>
              <a:t>4/15/2024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D498D-6977-40EC-8E5E-7EB644D5E759}" type="slidenum">
              <a:rPr lang="en-US" noProof="0" smtClean="0"/>
              <a:t>‹№›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226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D498D-6977-40EC-8E5E-7EB644D5E759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871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D498D-6977-40EC-8E5E-7EB644D5E759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695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FAC3601-9744-9840-0229-E000CCFBE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2131" y="-30007"/>
            <a:ext cx="6064493" cy="6879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19890" y="723440"/>
            <a:ext cx="4323426" cy="2579052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-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28152" y="5248834"/>
            <a:ext cx="4323426" cy="1008925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cap="all" spc="1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9274" y="3373515"/>
            <a:ext cx="4323426" cy="1008926"/>
          </a:xfrm>
        </p:spPr>
        <p:txBody>
          <a:bodyPr lIns="91440" rIns="91440">
            <a:noAutofit/>
          </a:bodyPr>
          <a:lstStyle>
            <a:lvl1pPr marL="0" indent="0">
              <a:buNone/>
              <a:defRPr sz="6000" b="1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###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DF7228-F4CB-A1B9-79EA-632405316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4559556" y="-10665"/>
            <a:ext cx="1930144" cy="687729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164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3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/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7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76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19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- Top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E91AD6-E4A6-F082-0E76-DAF7D57B5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C72C187-9B88-8558-E9E7-CA189DF0EF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366E515-A368-5E2D-8A9F-6BDBB76BC8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F522536-6FE3-2618-BC24-8C5188185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9C1155B-B06D-77D5-B3DC-9CEAEDF2D6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3A36BC1-799A-6623-E5E3-1190C0C7C4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2954362-36EF-4B42-19C7-6132A7E2A8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EF1DED4-DCEF-D1F3-17B9-BC29651F7D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5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57B871C-EE51-327F-62B1-79B005BD93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26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D5142E-2E7B-1488-E5DB-290186766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82569" y="2242"/>
            <a:ext cx="6806909" cy="6862481"/>
            <a:chOff x="5382569" y="2242"/>
            <a:chExt cx="6806909" cy="686248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2299C1B-36CA-1E4A-2BE2-A212B68067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40328" y="2242"/>
              <a:ext cx="6049150" cy="6862481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7875AA7-8584-C85D-D920-B6F361221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70326" y="1679216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9499" y="-2236"/>
            <a:ext cx="6814124" cy="687109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97807"/>
              <a:gd name="connsiteX1" fmla="*/ 6814124 w 6814124"/>
              <a:gd name="connsiteY1" fmla="*/ 9870 h 6897807"/>
              <a:gd name="connsiteX2" fmla="*/ 6063554 w 6814124"/>
              <a:gd name="connsiteY2" fmla="*/ 2785785 h 6897807"/>
              <a:gd name="connsiteX3" fmla="*/ 5827334 w 6814124"/>
              <a:gd name="connsiteY3" fmla="*/ 2972475 h 6897807"/>
              <a:gd name="connsiteX4" fmla="*/ 5728274 w 6814124"/>
              <a:gd name="connsiteY4" fmla="*/ 2701965 h 6897807"/>
              <a:gd name="connsiteX5" fmla="*/ 5953064 w 6814124"/>
              <a:gd name="connsiteY5" fmla="*/ 1856145 h 6897807"/>
              <a:gd name="connsiteX6" fmla="*/ 5846384 w 6814124"/>
              <a:gd name="connsiteY6" fmla="*/ 1581825 h 6897807"/>
              <a:gd name="connsiteX7" fmla="*/ 5629214 w 6814124"/>
              <a:gd name="connsiteY7" fmla="*/ 1779945 h 6897807"/>
              <a:gd name="connsiteX8" fmla="*/ 4867214 w 6814124"/>
              <a:gd name="connsiteY8" fmla="*/ 4698405 h 6897807"/>
              <a:gd name="connsiteX9" fmla="*/ 4966274 w 6814124"/>
              <a:gd name="connsiteY9" fmla="*/ 4915575 h 6897807"/>
              <a:gd name="connsiteX10" fmla="*/ 5187254 w 6814124"/>
              <a:gd name="connsiteY10" fmla="*/ 4766985 h 6897807"/>
              <a:gd name="connsiteX11" fmla="*/ 5431094 w 6814124"/>
              <a:gd name="connsiteY11" fmla="*/ 3852585 h 6897807"/>
              <a:gd name="connsiteX12" fmla="*/ 5659694 w 6814124"/>
              <a:gd name="connsiteY12" fmla="*/ 3723045 h 6897807"/>
              <a:gd name="connsiteX13" fmla="*/ 5758754 w 6814124"/>
              <a:gd name="connsiteY13" fmla="*/ 3936405 h 6897807"/>
              <a:gd name="connsiteX14" fmla="*/ 5002015 w 6814124"/>
              <a:gd name="connsiteY14" fmla="*/ 6897807 h 6897807"/>
              <a:gd name="connsiteX15" fmla="*/ 973394 w 6814124"/>
              <a:gd name="connsiteY15" fmla="*/ 6886921 h 6897807"/>
              <a:gd name="connsiteX16" fmla="*/ 0 w 6814124"/>
              <a:gd name="connsiteY16" fmla="*/ 0 h 6897807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973394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87938"/>
              <a:gd name="connsiteX1" fmla="*/ 6814124 w 6814124"/>
              <a:gd name="connsiteY1" fmla="*/ 1 h 6887938"/>
              <a:gd name="connsiteX2" fmla="*/ 6063554 w 6814124"/>
              <a:gd name="connsiteY2" fmla="*/ 2775916 h 6887938"/>
              <a:gd name="connsiteX3" fmla="*/ 5827334 w 6814124"/>
              <a:gd name="connsiteY3" fmla="*/ 2962606 h 6887938"/>
              <a:gd name="connsiteX4" fmla="*/ 5728274 w 6814124"/>
              <a:gd name="connsiteY4" fmla="*/ 2692096 h 6887938"/>
              <a:gd name="connsiteX5" fmla="*/ 5953064 w 6814124"/>
              <a:gd name="connsiteY5" fmla="*/ 1846276 h 6887938"/>
              <a:gd name="connsiteX6" fmla="*/ 5846384 w 6814124"/>
              <a:gd name="connsiteY6" fmla="*/ 1571956 h 6887938"/>
              <a:gd name="connsiteX7" fmla="*/ 5629214 w 6814124"/>
              <a:gd name="connsiteY7" fmla="*/ 1770076 h 6887938"/>
              <a:gd name="connsiteX8" fmla="*/ 4867214 w 6814124"/>
              <a:gd name="connsiteY8" fmla="*/ 4688536 h 6887938"/>
              <a:gd name="connsiteX9" fmla="*/ 4966274 w 6814124"/>
              <a:gd name="connsiteY9" fmla="*/ 4905706 h 6887938"/>
              <a:gd name="connsiteX10" fmla="*/ 5187254 w 6814124"/>
              <a:gd name="connsiteY10" fmla="*/ 4757116 h 6887938"/>
              <a:gd name="connsiteX11" fmla="*/ 5431094 w 6814124"/>
              <a:gd name="connsiteY11" fmla="*/ 3842716 h 6887938"/>
              <a:gd name="connsiteX12" fmla="*/ 5659694 w 6814124"/>
              <a:gd name="connsiteY12" fmla="*/ 3713176 h 6887938"/>
              <a:gd name="connsiteX13" fmla="*/ 5758754 w 6814124"/>
              <a:gd name="connsiteY13" fmla="*/ 3926536 h 6887938"/>
              <a:gd name="connsiteX14" fmla="*/ 5002015 w 6814124"/>
              <a:gd name="connsiteY14" fmla="*/ 6887938 h 6887938"/>
              <a:gd name="connsiteX15" fmla="*/ 0 w 6814124"/>
              <a:gd name="connsiteY15" fmla="*/ 6877052 h 6887938"/>
              <a:gd name="connsiteX16" fmla="*/ 0 w 6814124"/>
              <a:gd name="connsiteY16" fmla="*/ 0 h 6887938"/>
              <a:gd name="connsiteX0" fmla="*/ 0 w 6814124"/>
              <a:gd name="connsiteY0" fmla="*/ 0 h 6896790"/>
              <a:gd name="connsiteX1" fmla="*/ 6814124 w 6814124"/>
              <a:gd name="connsiteY1" fmla="*/ 1 h 6896790"/>
              <a:gd name="connsiteX2" fmla="*/ 6063554 w 6814124"/>
              <a:gd name="connsiteY2" fmla="*/ 2775916 h 6896790"/>
              <a:gd name="connsiteX3" fmla="*/ 5827334 w 6814124"/>
              <a:gd name="connsiteY3" fmla="*/ 2962606 h 6896790"/>
              <a:gd name="connsiteX4" fmla="*/ 5728274 w 6814124"/>
              <a:gd name="connsiteY4" fmla="*/ 2692096 h 6896790"/>
              <a:gd name="connsiteX5" fmla="*/ 5953064 w 6814124"/>
              <a:gd name="connsiteY5" fmla="*/ 1846276 h 6896790"/>
              <a:gd name="connsiteX6" fmla="*/ 5846384 w 6814124"/>
              <a:gd name="connsiteY6" fmla="*/ 1571956 h 6896790"/>
              <a:gd name="connsiteX7" fmla="*/ 5629214 w 6814124"/>
              <a:gd name="connsiteY7" fmla="*/ 1770076 h 6896790"/>
              <a:gd name="connsiteX8" fmla="*/ 4867214 w 6814124"/>
              <a:gd name="connsiteY8" fmla="*/ 4688536 h 6896790"/>
              <a:gd name="connsiteX9" fmla="*/ 4966274 w 6814124"/>
              <a:gd name="connsiteY9" fmla="*/ 4905706 h 6896790"/>
              <a:gd name="connsiteX10" fmla="*/ 5187254 w 6814124"/>
              <a:gd name="connsiteY10" fmla="*/ 4757116 h 6896790"/>
              <a:gd name="connsiteX11" fmla="*/ 5431094 w 6814124"/>
              <a:gd name="connsiteY11" fmla="*/ 3842716 h 6896790"/>
              <a:gd name="connsiteX12" fmla="*/ 5659694 w 6814124"/>
              <a:gd name="connsiteY12" fmla="*/ 3713176 h 6896790"/>
              <a:gd name="connsiteX13" fmla="*/ 5758754 w 6814124"/>
              <a:gd name="connsiteY13" fmla="*/ 3926536 h 6896790"/>
              <a:gd name="connsiteX14" fmla="*/ 5002015 w 6814124"/>
              <a:gd name="connsiteY14" fmla="*/ 6887938 h 6896790"/>
              <a:gd name="connsiteX15" fmla="*/ 0 w 6814124"/>
              <a:gd name="connsiteY15" fmla="*/ 6896790 h 6896790"/>
              <a:gd name="connsiteX16" fmla="*/ 0 w 6814124"/>
              <a:gd name="connsiteY16" fmla="*/ 0 h 689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14124" h="6896790">
                <a:moveTo>
                  <a:pt x="0" y="0"/>
                </a:moveTo>
                <a:lnTo>
                  <a:pt x="6814124" y="1"/>
                </a:lnTo>
                <a:lnTo>
                  <a:pt x="6063554" y="2775916"/>
                </a:lnTo>
                <a:cubicBezTo>
                  <a:pt x="6030534" y="2883866"/>
                  <a:pt x="5993704" y="2976576"/>
                  <a:pt x="5827334" y="2962606"/>
                </a:cubicBezTo>
                <a:cubicBezTo>
                  <a:pt x="5641914" y="2845766"/>
                  <a:pt x="5734624" y="2747976"/>
                  <a:pt x="5728274" y="2692096"/>
                </a:cubicBezTo>
                <a:cubicBezTo>
                  <a:pt x="5818444" y="2355546"/>
                  <a:pt x="5878134" y="2121866"/>
                  <a:pt x="5953064" y="1846276"/>
                </a:cubicBezTo>
                <a:cubicBezTo>
                  <a:pt x="5994974" y="1687526"/>
                  <a:pt x="5969574" y="1615136"/>
                  <a:pt x="5846384" y="1571956"/>
                </a:cubicBezTo>
                <a:cubicBezTo>
                  <a:pt x="5711764" y="1563066"/>
                  <a:pt x="5672394" y="1597356"/>
                  <a:pt x="5629214" y="1770076"/>
                </a:cubicBezTo>
                <a:cubicBezTo>
                  <a:pt x="5644454" y="1858976"/>
                  <a:pt x="4851974" y="4599636"/>
                  <a:pt x="4867214" y="4688536"/>
                </a:cubicBezTo>
                <a:cubicBezTo>
                  <a:pt x="4832289" y="4824426"/>
                  <a:pt x="4898964" y="4880306"/>
                  <a:pt x="4966274" y="4905706"/>
                </a:cubicBezTo>
                <a:cubicBezTo>
                  <a:pt x="5075494" y="4904436"/>
                  <a:pt x="5132009" y="4917136"/>
                  <a:pt x="5187254" y="4757116"/>
                </a:cubicBezTo>
                <a:lnTo>
                  <a:pt x="5431094" y="3842716"/>
                </a:lnTo>
                <a:cubicBezTo>
                  <a:pt x="5455224" y="3756356"/>
                  <a:pt x="5528884" y="3692856"/>
                  <a:pt x="5659694" y="3713176"/>
                </a:cubicBezTo>
                <a:cubicBezTo>
                  <a:pt x="5803204" y="3791916"/>
                  <a:pt x="5756214" y="3882086"/>
                  <a:pt x="5758754" y="3926536"/>
                </a:cubicBezTo>
                <a:lnTo>
                  <a:pt x="5002015" y="6887938"/>
                </a:lnTo>
                <a:lnTo>
                  <a:pt x="0" y="689679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70326" y="3748958"/>
            <a:ext cx="4786878" cy="2258013"/>
          </a:xfrm>
        </p:spPr>
        <p:txBody>
          <a:bodyPr lIns="91440" t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  <a:defRPr sz="1600">
                <a:solidFill>
                  <a:schemeClr val="bg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627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EC4C7D-9F32-3DD5-0898-0A64AB3E48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017147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CD56122-AE93-63D3-9B51-14AA353EC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4242" y="174947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o1.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0B457C0-C5F0-38B3-A5A4-4CF83DA5DC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3379" y="174947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608DDE2-7690-8BBF-1E41-BF40F26AF1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42" y="3006909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o3.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A70176D-1CA9-F362-DA0D-140ADC80AB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379" y="3009613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0B557568-DAFA-B892-D220-F9088C6909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42" y="3635783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o4.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920ECF3-A4B7-A9A1-C23F-56EDD775AC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43379" y="3638169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A92B7FF-F522-FFD6-3A37-5C7F5CB3AE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42" y="4264656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o5.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18010FC-71DC-C4A0-BBE6-35E03F05FE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43379" y="4269747"/>
            <a:ext cx="5885179" cy="533400"/>
          </a:xfrm>
        </p:spPr>
        <p:txBody>
          <a:bodyPr bIns="0" anchor="b"/>
          <a:lstStyle>
            <a:lvl1pPr marL="0" indent="0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2512EE29-359B-8558-2A40-DB8D4D256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242" y="2378035"/>
            <a:ext cx="788639" cy="5334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  <a:defRPr sz="4400" b="0" spc="100" baseline="-25000">
                <a:solidFill>
                  <a:schemeClr val="tx2"/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o2.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70CCBBEB-A224-6D89-748B-8053ED48B2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3379" y="2378035"/>
            <a:ext cx="5885179" cy="533400"/>
          </a:xfrm>
        </p:spPr>
        <p:txBody>
          <a:bodyPr bIns="0"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7370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15541" y="715654"/>
            <a:ext cx="4786877" cy="151831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05708" y="2431477"/>
            <a:ext cx="4786877" cy="763899"/>
          </a:xfrm>
        </p:spPr>
        <p:txBody>
          <a:bodyPr lIns="91440" tIns="91440" rIns="91440" bIns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none" spc="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05708" y="3348617"/>
            <a:ext cx="2699066" cy="2569866"/>
          </a:xfrm>
        </p:spPr>
        <p:txBody>
          <a:bodyPr lIns="91440" tIns="0">
            <a:normAutofit/>
          </a:bodyPr>
          <a:lstStyle>
            <a:lvl1pPr marL="274320" indent="-274320">
              <a:spcAft>
                <a:spcPts val="600"/>
              </a:spcAft>
              <a:buFont typeface="Courier New" panose="02070309020205020404" pitchFamily="49" charset="0"/>
              <a:buChar char="o"/>
              <a:defRPr sz="1400">
                <a:solidFill>
                  <a:schemeClr val="bg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6FE873-5DC1-BDE4-557B-F18695033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26666" y="5060315"/>
            <a:ext cx="927943" cy="18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524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F88AD-4B54-9DC5-D315-825BE9FCEEF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2252076"/>
            <a:ext cx="5797550" cy="30517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5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Single 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408820"/>
            <a:ext cx="8935507" cy="949467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D7E9A-1E17-C6A0-31A6-F6F620FF9E8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96322" y="1986061"/>
            <a:ext cx="5797550" cy="40152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8C35C0-4758-2887-0763-E78795846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3537" y="-1946"/>
            <a:ext cx="3601340" cy="6881814"/>
          </a:xfrm>
          <a:custGeom>
            <a:avLst/>
            <a:gdLst>
              <a:gd name="connsiteX0" fmla="*/ 3601340 w 3601340"/>
              <a:gd name="connsiteY0" fmla="*/ 0 h 6881814"/>
              <a:gd name="connsiteX1" fmla="*/ 0 w 3601340"/>
              <a:gd name="connsiteY1" fmla="*/ 0 h 6881814"/>
              <a:gd name="connsiteX2" fmla="*/ 0 w 3601340"/>
              <a:gd name="connsiteY2" fmla="*/ 6881815 h 6881814"/>
              <a:gd name="connsiteX3" fmla="*/ 1064235 w 3601340"/>
              <a:gd name="connsiteY3" fmla="*/ 6881815 h 6881814"/>
              <a:gd name="connsiteX4" fmla="*/ 1441045 w 3601340"/>
              <a:gd name="connsiteY4" fmla="*/ 5490188 h 6881814"/>
              <a:gd name="connsiteX5" fmla="*/ 1835678 w 3601340"/>
              <a:gd name="connsiteY5" fmla="*/ 4034957 h 6881814"/>
              <a:gd name="connsiteX6" fmla="*/ 2045724 w 3601340"/>
              <a:gd name="connsiteY6" fmla="*/ 3914112 h 6881814"/>
              <a:gd name="connsiteX7" fmla="*/ 2166660 w 3601340"/>
              <a:gd name="connsiteY7" fmla="*/ 4124001 h 6881814"/>
              <a:gd name="connsiteX8" fmla="*/ 1906966 w 3601340"/>
              <a:gd name="connsiteY8" fmla="*/ 5081858 h 6881814"/>
              <a:gd name="connsiteX9" fmla="*/ 2027902 w 3601340"/>
              <a:gd name="connsiteY9" fmla="*/ 5291747 h 6881814"/>
              <a:gd name="connsiteX10" fmla="*/ 2227765 w 3601340"/>
              <a:gd name="connsiteY10" fmla="*/ 5198887 h 6881814"/>
              <a:gd name="connsiteX11" fmla="*/ 2570204 w 3601340"/>
              <a:gd name="connsiteY11" fmla="*/ 3923016 h 6881814"/>
              <a:gd name="connsiteX12" fmla="*/ 2602029 w 3601340"/>
              <a:gd name="connsiteY12" fmla="*/ 3799627 h 6881814"/>
              <a:gd name="connsiteX13" fmla="*/ 3601340 w 3601340"/>
              <a:gd name="connsiteY13" fmla="*/ 0 h 6881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01340" h="6881814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6322" y="320040"/>
            <a:ext cx="6732237" cy="1524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6322" y="2252394"/>
            <a:ext cx="5797518" cy="2532966"/>
          </a:xfrm>
        </p:spPr>
        <p:txBody>
          <a:bodyPr lIns="91440" bIns="0" anchor="t">
            <a:normAutofit/>
          </a:bodyPr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sz="1400"/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1359A1-A1B1-9DC6-08B9-8042E7FBA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6889763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7163691" y="0"/>
            <a:ext cx="5024825" cy="685800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655820 w 5840730"/>
              <a:gd name="connsiteY6" fmla="*/ 1770075 h 6887937"/>
              <a:gd name="connsiteX7" fmla="*/ 3893820 w 5840730"/>
              <a:gd name="connsiteY7" fmla="*/ 4688535 h 6887937"/>
              <a:gd name="connsiteX8" fmla="*/ 3992880 w 5840730"/>
              <a:gd name="connsiteY8" fmla="*/ 490570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3893820 w 5840730"/>
              <a:gd name="connsiteY6" fmla="*/ 4688535 h 6887937"/>
              <a:gd name="connsiteX7" fmla="*/ 3992880 w 5840730"/>
              <a:gd name="connsiteY7" fmla="*/ 490570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686300 w 5840730"/>
              <a:gd name="connsiteY10" fmla="*/ 371317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3893820 w 5840730"/>
              <a:gd name="connsiteY5" fmla="*/ 4688535 h 6887937"/>
              <a:gd name="connsiteX6" fmla="*/ 3992880 w 5840730"/>
              <a:gd name="connsiteY6" fmla="*/ 490570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686300 w 5840730"/>
              <a:gd name="connsiteY9" fmla="*/ 371317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3893820 w 5840730"/>
              <a:gd name="connsiteY4" fmla="*/ 4688535 h 6887937"/>
              <a:gd name="connsiteX5" fmla="*/ 3992880 w 5840730"/>
              <a:gd name="connsiteY5" fmla="*/ 4905705 h 6887937"/>
              <a:gd name="connsiteX6" fmla="*/ 4213860 w 5840730"/>
              <a:gd name="connsiteY6" fmla="*/ 4757115 h 6887937"/>
              <a:gd name="connsiteX7" fmla="*/ 4457700 w 5840730"/>
              <a:gd name="connsiteY7" fmla="*/ 3842715 h 6887937"/>
              <a:gd name="connsiteX8" fmla="*/ 4686300 w 5840730"/>
              <a:gd name="connsiteY8" fmla="*/ 371317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3893820 w 5840730"/>
              <a:gd name="connsiteY3" fmla="*/ 4688535 h 6887937"/>
              <a:gd name="connsiteX4" fmla="*/ 3992880 w 5840730"/>
              <a:gd name="connsiteY4" fmla="*/ 4905705 h 6887937"/>
              <a:gd name="connsiteX5" fmla="*/ 4213860 w 5840730"/>
              <a:gd name="connsiteY5" fmla="*/ 4757115 h 6887937"/>
              <a:gd name="connsiteX6" fmla="*/ 4457700 w 5840730"/>
              <a:gd name="connsiteY6" fmla="*/ 3842715 h 6887937"/>
              <a:gd name="connsiteX7" fmla="*/ 4686300 w 5840730"/>
              <a:gd name="connsiteY7" fmla="*/ 371317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3893820 w 5840730"/>
              <a:gd name="connsiteY2" fmla="*/ 4688535 h 6887937"/>
              <a:gd name="connsiteX3" fmla="*/ 3992880 w 5840730"/>
              <a:gd name="connsiteY3" fmla="*/ 4905705 h 6887937"/>
              <a:gd name="connsiteX4" fmla="*/ 4213860 w 5840730"/>
              <a:gd name="connsiteY4" fmla="*/ 4757115 h 6887937"/>
              <a:gd name="connsiteX5" fmla="*/ 4457700 w 5840730"/>
              <a:gd name="connsiteY5" fmla="*/ 3842715 h 6887937"/>
              <a:gd name="connsiteX6" fmla="*/ 4686300 w 5840730"/>
              <a:gd name="connsiteY6" fmla="*/ 371317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4790753"/>
              <a:gd name="connsiteY0" fmla="*/ 0 h 6887937"/>
              <a:gd name="connsiteX1" fmla="*/ 2674743 w 4790753"/>
              <a:gd name="connsiteY1" fmla="*/ 49345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893820 w 4790753"/>
              <a:gd name="connsiteY2" fmla="*/ 4688535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97763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310950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90698 w 4790753"/>
              <a:gd name="connsiteY2" fmla="*/ 3504252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412040 w 4790753"/>
              <a:gd name="connsiteY2" fmla="*/ 3464777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244891 w 4790753"/>
              <a:gd name="connsiteY2" fmla="*/ 3464778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4790753"/>
              <a:gd name="connsiteY0" fmla="*/ 0 h 6887937"/>
              <a:gd name="connsiteX1" fmla="*/ 2487931 w 4790753"/>
              <a:gd name="connsiteY1" fmla="*/ 0 h 6887937"/>
              <a:gd name="connsiteX2" fmla="*/ 3392375 w 4790753"/>
              <a:gd name="connsiteY2" fmla="*/ 3464779 h 6887937"/>
              <a:gd name="connsiteX3" fmla="*/ 3992880 w 4790753"/>
              <a:gd name="connsiteY3" fmla="*/ 4905705 h 6887937"/>
              <a:gd name="connsiteX4" fmla="*/ 4213860 w 4790753"/>
              <a:gd name="connsiteY4" fmla="*/ 4757115 h 6887937"/>
              <a:gd name="connsiteX5" fmla="*/ 4457700 w 4790753"/>
              <a:gd name="connsiteY5" fmla="*/ 3842715 h 6887937"/>
              <a:gd name="connsiteX6" fmla="*/ 4686300 w 4790753"/>
              <a:gd name="connsiteY6" fmla="*/ 3713175 h 6887937"/>
              <a:gd name="connsiteX7" fmla="*/ 4785360 w 4790753"/>
              <a:gd name="connsiteY7" fmla="*/ 3926535 h 6887937"/>
              <a:gd name="connsiteX8" fmla="*/ 4028621 w 4790753"/>
              <a:gd name="connsiteY8" fmla="*/ 6887937 h 6887937"/>
              <a:gd name="connsiteX9" fmla="*/ 0 w 4790753"/>
              <a:gd name="connsiteY9" fmla="*/ 6877051 h 6887937"/>
              <a:gd name="connsiteX10" fmla="*/ 0 w 4790753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392375 w 5110169"/>
              <a:gd name="connsiteY2" fmla="*/ 3464779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66000 w 5110169"/>
              <a:gd name="connsiteY2" fmla="*/ 4629324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16839 w 5110169"/>
              <a:gd name="connsiteY2" fmla="*/ 4550372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589019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92880 w 5110169"/>
              <a:gd name="connsiteY3" fmla="*/ 4905705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034002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3953550 w 5110169"/>
              <a:gd name="connsiteY3" fmla="*/ 5300466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42040 w 5110169"/>
              <a:gd name="connsiteY3" fmla="*/ 5566930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677510 w 5110169"/>
              <a:gd name="connsiteY2" fmla="*/ 4510896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05329 w 5110169"/>
              <a:gd name="connsiteY2" fmla="*/ 4974740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775832 w 5110169"/>
              <a:gd name="connsiteY2" fmla="*/ 503395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32208 w 5110169"/>
              <a:gd name="connsiteY3" fmla="*/ 5379419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213860 w 5110169"/>
              <a:gd name="connsiteY4" fmla="*/ 4757115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4457700 w 5110169"/>
              <a:gd name="connsiteY5" fmla="*/ 384271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686300 w 5110169"/>
              <a:gd name="connsiteY6" fmla="*/ 3713175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785360 w 5110169"/>
              <a:gd name="connsiteY7" fmla="*/ 3926535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198620 w 5110169"/>
              <a:gd name="connsiteY7" fmla="*/ 4133044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110169"/>
              <a:gd name="connsiteY0" fmla="*/ 0 h 6887937"/>
              <a:gd name="connsiteX1" fmla="*/ 2487931 w 5110169"/>
              <a:gd name="connsiteY1" fmla="*/ 0 h 6887937"/>
              <a:gd name="connsiteX2" fmla="*/ 3834825 w 5110169"/>
              <a:gd name="connsiteY2" fmla="*/ 5142514 h 6887937"/>
              <a:gd name="connsiteX3" fmla="*/ 4074118 w 5110169"/>
              <a:gd name="connsiteY3" fmla="*/ 5314407 h 6887937"/>
              <a:gd name="connsiteX4" fmla="*/ 4168140 w 5110169"/>
              <a:gd name="connsiteY4" fmla="*/ 5055407 h 6887937"/>
              <a:gd name="connsiteX5" fmla="*/ 3935730 w 5110169"/>
              <a:gd name="connsiteY5" fmla="*/ 4175425 h 6887937"/>
              <a:gd name="connsiteX6" fmla="*/ 4061460 w 5110169"/>
              <a:gd name="connsiteY6" fmla="*/ 3931157 h 6887937"/>
              <a:gd name="connsiteX7" fmla="*/ 4251960 w 5110169"/>
              <a:gd name="connsiteY7" fmla="*/ 4071856 h 6887937"/>
              <a:gd name="connsiteX8" fmla="*/ 5110169 w 5110169"/>
              <a:gd name="connsiteY8" fmla="*/ 6887937 h 6887937"/>
              <a:gd name="connsiteX9" fmla="*/ 0 w 5110169"/>
              <a:gd name="connsiteY9" fmla="*/ 6877051 h 6887937"/>
              <a:gd name="connsiteX10" fmla="*/ 0 w 5110169"/>
              <a:gd name="connsiteY10" fmla="*/ 0 h 6887937"/>
              <a:gd name="connsiteX0" fmla="*/ 0 w 5030921"/>
              <a:gd name="connsiteY0" fmla="*/ 0 h 6877051"/>
              <a:gd name="connsiteX1" fmla="*/ 2487931 w 5030921"/>
              <a:gd name="connsiteY1" fmla="*/ 0 h 6877051"/>
              <a:gd name="connsiteX2" fmla="*/ 3834825 w 5030921"/>
              <a:gd name="connsiteY2" fmla="*/ 5142514 h 6877051"/>
              <a:gd name="connsiteX3" fmla="*/ 4074118 w 5030921"/>
              <a:gd name="connsiteY3" fmla="*/ 5314407 h 6877051"/>
              <a:gd name="connsiteX4" fmla="*/ 4168140 w 5030921"/>
              <a:gd name="connsiteY4" fmla="*/ 5055407 h 6877051"/>
              <a:gd name="connsiteX5" fmla="*/ 3935730 w 5030921"/>
              <a:gd name="connsiteY5" fmla="*/ 4175425 h 6877051"/>
              <a:gd name="connsiteX6" fmla="*/ 4061460 w 5030921"/>
              <a:gd name="connsiteY6" fmla="*/ 3931157 h 6877051"/>
              <a:gd name="connsiteX7" fmla="*/ 4251960 w 5030921"/>
              <a:gd name="connsiteY7" fmla="*/ 4071856 h 6877051"/>
              <a:gd name="connsiteX8" fmla="*/ 5030921 w 5030921"/>
              <a:gd name="connsiteY8" fmla="*/ 6875699 h 6877051"/>
              <a:gd name="connsiteX9" fmla="*/ 0 w 5030921"/>
              <a:gd name="connsiteY9" fmla="*/ 6877051 h 6877051"/>
              <a:gd name="connsiteX10" fmla="*/ 0 w 5030921"/>
              <a:gd name="connsiteY10" fmla="*/ 0 h 6877051"/>
              <a:gd name="connsiteX0" fmla="*/ 0 w 4963865"/>
              <a:gd name="connsiteY0" fmla="*/ 0 h 6877051"/>
              <a:gd name="connsiteX1" fmla="*/ 2487931 w 4963865"/>
              <a:gd name="connsiteY1" fmla="*/ 0 h 6877051"/>
              <a:gd name="connsiteX2" fmla="*/ 3834825 w 4963865"/>
              <a:gd name="connsiteY2" fmla="*/ 5142514 h 6877051"/>
              <a:gd name="connsiteX3" fmla="*/ 4074118 w 4963865"/>
              <a:gd name="connsiteY3" fmla="*/ 5314407 h 6877051"/>
              <a:gd name="connsiteX4" fmla="*/ 4168140 w 4963865"/>
              <a:gd name="connsiteY4" fmla="*/ 5055407 h 6877051"/>
              <a:gd name="connsiteX5" fmla="*/ 3935730 w 4963865"/>
              <a:gd name="connsiteY5" fmla="*/ 4175425 h 6877051"/>
              <a:gd name="connsiteX6" fmla="*/ 4061460 w 4963865"/>
              <a:gd name="connsiteY6" fmla="*/ 3931157 h 6877051"/>
              <a:gd name="connsiteX7" fmla="*/ 4251960 w 4963865"/>
              <a:gd name="connsiteY7" fmla="*/ 4071856 h 6877051"/>
              <a:gd name="connsiteX8" fmla="*/ 4963865 w 4963865"/>
              <a:gd name="connsiteY8" fmla="*/ 6875699 h 6877051"/>
              <a:gd name="connsiteX9" fmla="*/ 0 w 4963865"/>
              <a:gd name="connsiteY9" fmla="*/ 6877051 h 6877051"/>
              <a:gd name="connsiteX10" fmla="*/ 0 w 4963865"/>
              <a:gd name="connsiteY10" fmla="*/ 0 h 6877051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31157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41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79198 w 5024825"/>
              <a:gd name="connsiteY3" fmla="*/ 5441882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  <a:gd name="connsiteX0" fmla="*/ 0 w 5024825"/>
              <a:gd name="connsiteY0" fmla="*/ 0 h 6881818"/>
              <a:gd name="connsiteX1" fmla="*/ 2487931 w 5024825"/>
              <a:gd name="connsiteY1" fmla="*/ 0 h 6881818"/>
              <a:gd name="connsiteX2" fmla="*/ 3834825 w 5024825"/>
              <a:gd name="connsiteY2" fmla="*/ 5142514 h 6881818"/>
              <a:gd name="connsiteX3" fmla="*/ 4048718 w 5024825"/>
              <a:gd name="connsiteY3" fmla="*/ 5314407 h 6881818"/>
              <a:gd name="connsiteX4" fmla="*/ 4168140 w 5024825"/>
              <a:gd name="connsiteY4" fmla="*/ 5055407 h 6881818"/>
              <a:gd name="connsiteX5" fmla="*/ 3935730 w 5024825"/>
              <a:gd name="connsiteY5" fmla="*/ 4175425 h 6881818"/>
              <a:gd name="connsiteX6" fmla="*/ 4061460 w 5024825"/>
              <a:gd name="connsiteY6" fmla="*/ 3941355 h 6881818"/>
              <a:gd name="connsiteX7" fmla="*/ 4251960 w 5024825"/>
              <a:gd name="connsiteY7" fmla="*/ 4071856 h 6881818"/>
              <a:gd name="connsiteX8" fmla="*/ 5024825 w 5024825"/>
              <a:gd name="connsiteY8" fmla="*/ 6881818 h 6881818"/>
              <a:gd name="connsiteX9" fmla="*/ 0 w 5024825"/>
              <a:gd name="connsiteY9" fmla="*/ 6877051 h 6881818"/>
              <a:gd name="connsiteX10" fmla="*/ 0 w 5024825"/>
              <a:gd name="connsiteY10" fmla="*/ 0 h 688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24825" h="6881818">
                <a:moveTo>
                  <a:pt x="0" y="0"/>
                </a:moveTo>
                <a:lnTo>
                  <a:pt x="2487931" y="0"/>
                </a:lnTo>
                <a:lnTo>
                  <a:pt x="3834825" y="5142514"/>
                </a:lnTo>
                <a:cubicBezTo>
                  <a:pt x="3851116" y="5182666"/>
                  <a:pt x="3878538" y="5351369"/>
                  <a:pt x="4048718" y="5314407"/>
                </a:cubicBezTo>
                <a:cubicBezTo>
                  <a:pt x="4218898" y="5277445"/>
                  <a:pt x="4184015" y="5205230"/>
                  <a:pt x="4168140" y="5055407"/>
                </a:cubicBezTo>
                <a:lnTo>
                  <a:pt x="3935730" y="4175425"/>
                </a:lnTo>
                <a:cubicBezTo>
                  <a:pt x="3924300" y="4083966"/>
                  <a:pt x="3902710" y="3989870"/>
                  <a:pt x="4061460" y="3941355"/>
                </a:cubicBezTo>
                <a:cubicBezTo>
                  <a:pt x="4194810" y="3923207"/>
                  <a:pt x="4213860" y="4007005"/>
                  <a:pt x="4251960" y="4071856"/>
                </a:cubicBezTo>
                <a:lnTo>
                  <a:pt x="5024825" y="6881818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‹№›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38829F9-FA07-E84B-ED85-A3958046C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430" y="5008931"/>
            <a:ext cx="3842918" cy="43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7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319A446-9DC9-77CB-F6E0-D5CC1C0C8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51D0537-C777-0B20-2AE3-6DD522E242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33290" y="0"/>
              <a:ext cx="2740011" cy="685002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4F46914-ADE7-0BE9-0C39-280FE8F3B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D27DC4C-0653-4DB5-ABFE-50764C59A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7368" y="270880"/>
            <a:ext cx="11297264" cy="1524000"/>
          </a:xfrm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3600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352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0A2EC-564E-BDA2-2E74-CEA1D54B1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9419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DA7890-E49A-5536-1939-2B9589558E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05817" y="3989405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A1E2517-8244-627B-E6B6-4EF4FEDCA1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092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054FC79A-A756-FC67-CBF8-0078E8F8C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72159" y="2954840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E00383-F339-E668-9399-D2DC9718C3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8557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A788CA-392F-F29F-08CD-FBCB24BA79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7FBECC-1456-B16C-B42F-61BAE986F2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6470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84A0CD0-C9DF-C8B2-FEE6-05F2F04032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82868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1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319A446-9DC9-77CB-F6E0-D5CC1C0C8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51D0537-C777-0B20-2AE3-6DD522E242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33290" y="0"/>
              <a:ext cx="2740011" cy="6850028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4F46914-ADE7-0BE9-0C39-280FE8F3B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0CF8376-A762-054E-EA3C-FF9430AD9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099" y="286603"/>
            <a:ext cx="11373803" cy="1450757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00516E-9699-821C-0371-67A8478E10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18352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7E0A2EC-564E-BDA2-2E74-CEA1D54B10C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9419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DA7890-E49A-5536-1939-2B9589558E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05817" y="3989405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A1E2517-8244-627B-E6B6-4EF4FEDCA1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1092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054FC79A-A756-FC67-CBF8-0078E8F8C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72159" y="2954840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BE00383-F339-E668-9399-D2DC9718C3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38557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1A788CA-392F-F29F-08CD-FBCB24BA79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5403" y="1894376"/>
            <a:ext cx="2847975" cy="3390899"/>
          </a:xfrm>
          <a:prstGeom prst="roundRect">
            <a:avLst/>
          </a:prstGeom>
          <a:solidFill>
            <a:schemeClr val="tx1"/>
          </a:solidFill>
          <a:ln w="31750">
            <a:solidFill>
              <a:schemeClr val="accent1"/>
            </a:solidFill>
          </a:ln>
        </p:spPr>
        <p:txBody>
          <a:bodyPr lIns="0" tIns="274320" bIns="0" anchor="t">
            <a:normAutofit/>
          </a:bodyPr>
          <a:lstStyle>
            <a:lvl1pPr marL="0" indent="0" algn="ctr">
              <a:spcBef>
                <a:spcPts val="600"/>
              </a:spcBef>
              <a:spcAft>
                <a:spcPts val="1800"/>
              </a:spcAft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6E7FBECC-1456-B16C-B42F-61BAE986F2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16470" y="2833688"/>
            <a:ext cx="1005840" cy="9144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84A0CD0-C9DF-C8B2-FEE6-05F2F04032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82868" y="3989404"/>
            <a:ext cx="2275880" cy="89376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/>
            </a:lvl2pPr>
            <a:lvl3pPr marL="384048" indent="0">
              <a:buNone/>
              <a:defRPr sz="1200"/>
            </a:lvl3pPr>
            <a:lvl4pPr marL="566928" indent="0">
              <a:buNone/>
              <a:defRPr sz="1200"/>
            </a:lvl4pPr>
            <a:lvl5pPr marL="749808" indent="0"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Footer Placeholder 8">
            <a:extLst>
              <a:ext uri="{FF2B5EF4-FFF2-40B4-BE49-F238E27FC236}">
                <a16:creationId xmlns:a16="http://schemas.microsoft.com/office/drawing/2014/main" id="{28D89004-F984-BB7D-2489-E7EC55129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E2790754-E9EF-9F79-825B-5AB348DFA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sson Summar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9788" y="353962"/>
            <a:ext cx="4786877" cy="983225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9788" y="1517074"/>
            <a:ext cx="4786877" cy="763899"/>
          </a:xfrm>
        </p:spPr>
        <p:txBody>
          <a:bodyPr lIns="91440" tIns="91440" rIns="91440" bIns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cap="none" spc="0" baseline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235"/>
            <a:ext cx="5840730" cy="6862275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9788" y="2341261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BC9EC3-C68A-CC9E-C220-8D585A8B4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9789" y="2753247"/>
            <a:ext cx="3852296" cy="817345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6FE873-5DC1-BDE4-557B-F18695033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26666" y="5060315"/>
            <a:ext cx="927943" cy="180130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E3FA6A1-74D7-3926-C0BF-FECA6C0B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9788" y="3563285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487AC4B-B367-6BC8-2DCA-61A43B3264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9788" y="3982578"/>
            <a:ext cx="3860546" cy="529133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4E9A44E-6692-ACFA-4EB0-368490BF3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9788" y="4564818"/>
            <a:ext cx="4796710" cy="401939"/>
          </a:xfrm>
        </p:spPr>
        <p:txBody>
          <a:bodyPr lIns="91440" tIns="0" anchor="b">
            <a:normAutofit/>
          </a:bodyPr>
          <a:lstStyle>
            <a:lvl1pPr marL="0" indent="0">
              <a:spcAft>
                <a:spcPts val="600"/>
              </a:spcAft>
              <a:buFont typeface="Courier New" panose="02070309020205020404" pitchFamily="49" charset="0"/>
              <a:buNone/>
              <a:defRPr sz="2000">
                <a:solidFill>
                  <a:schemeClr val="accent1"/>
                </a:solidFill>
              </a:defRPr>
            </a:lvl1pPr>
            <a:lvl2pPr marL="274320" indent="-274320"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</a:defRPr>
            </a:lvl2pPr>
            <a:lvl3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3pPr>
            <a:lvl4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4pPr>
            <a:lvl5pPr marL="274320" indent="-274320">
              <a:buFont typeface="Courier New" panose="02070309020205020404" pitchFamily="49" charset="0"/>
              <a:buChar char="o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B0B6725-F963-746B-381A-0F998539A0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9788" y="4975138"/>
            <a:ext cx="3860546" cy="852906"/>
          </a:xfrm>
        </p:spPr>
        <p:txBody>
          <a:bodyPr l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01168" indent="0">
              <a:buNone/>
              <a:defRPr sz="1200">
                <a:solidFill>
                  <a:schemeClr val="bg1"/>
                </a:solidFill>
              </a:defRPr>
            </a:lvl2pPr>
            <a:lvl3pPr marL="384048" indent="0">
              <a:buNone/>
              <a:defRPr sz="1200">
                <a:solidFill>
                  <a:schemeClr val="bg1"/>
                </a:solidFill>
              </a:defRPr>
            </a:lvl3pPr>
            <a:lvl4pPr marL="566928" indent="0">
              <a:buNone/>
              <a:defRPr sz="1200">
                <a:solidFill>
                  <a:schemeClr val="bg1"/>
                </a:solidFill>
              </a:defRPr>
            </a:lvl4pPr>
            <a:lvl5pPr marL="749808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1920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Add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6BCAC9C-7B8B-A7E5-574A-2C2D47365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51" y="6221324"/>
            <a:ext cx="6818262" cy="365125"/>
          </a:xfrm>
          <a:prstGeom prst="rect">
            <a:avLst/>
          </a:prstGeom>
        </p:spPr>
        <p:txBody>
          <a:bodyPr/>
          <a:lstStyle>
            <a:lvl1pPr>
              <a:defRPr sz="1100" b="0" i="0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44D41BF-45CF-B60E-08D3-A8C49332E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0596" y="6221324"/>
            <a:ext cx="617912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9" r:id="rId5"/>
    <p:sldLayoutId id="2147483746" r:id="rId6"/>
    <p:sldLayoutId id="2147483747" r:id="rId7"/>
    <p:sldLayoutId id="2147483748" r:id="rId8"/>
    <p:sldLayoutId id="2147483750" r:id="rId9"/>
    <p:sldLayoutId id="2147483756" r:id="rId10"/>
    <p:sldLayoutId id="2147483751" r:id="rId11"/>
    <p:sldLayoutId id="2147483752" r:id="rId12"/>
    <p:sldLayoutId id="2147483754" r:id="rId13"/>
    <p:sldLayoutId id="2147483755" r:id="rId14"/>
    <p:sldLayoutId id="2147483753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comments" Target="../comments/comment1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94">
            <a:extLst>
              <a:ext uri="{FF2B5EF4-FFF2-40B4-BE49-F238E27FC236}">
                <a16:creationId xmlns:a16="http://schemas.microsoft.com/office/drawing/2014/main" id="{7643F50D-950F-5A7E-722A-79E4F5D31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0225" y="123673"/>
            <a:ext cx="4323426" cy="2579052"/>
          </a:xfrm>
        </p:spPr>
        <p:txBody>
          <a:bodyPr>
            <a:normAutofit/>
          </a:bodyPr>
          <a:lstStyle/>
          <a:p>
            <a:r>
              <a:rPr lang="ru-RU" dirty="0" err="1"/>
              <a:t>Рел</a:t>
            </a:r>
            <a:r>
              <a:rPr lang="uk-UA" dirty="0" err="1"/>
              <a:t>ігійні</a:t>
            </a:r>
            <a:r>
              <a:rPr lang="uk-UA" dirty="0"/>
              <a:t> пам’ятки</a:t>
            </a:r>
            <a:endParaRPr lang="en-US" dirty="0"/>
          </a:p>
        </p:txBody>
      </p:sp>
      <p:pic>
        <p:nvPicPr>
          <p:cNvPr id="82" name="Picture Placeholder 81">
            <a:extLst>
              <a:ext uri="{FF2B5EF4-FFF2-40B4-BE49-F238E27FC236}">
                <a16:creationId xmlns:a16="http://schemas.microsoft.com/office/drawing/2014/main" id="{146F06CC-0FBA-25FB-03E4-AEA27BB636B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3004" b="3004"/>
          <a:stretch/>
        </p:blipFill>
        <p:spPr>
          <a:xfrm>
            <a:off x="0" y="10318"/>
            <a:ext cx="5840730" cy="6862275"/>
          </a:xfrm>
        </p:spPr>
      </p:pic>
      <p:sp>
        <p:nvSpPr>
          <p:cNvPr id="97" name="Text Placeholder 96">
            <a:extLst>
              <a:ext uri="{FF2B5EF4-FFF2-40B4-BE49-F238E27FC236}">
                <a16:creationId xmlns:a16="http://schemas.microsoft.com/office/drawing/2014/main" id="{2A924E96-9B1C-6D19-49F6-49CA70E655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88792" y="2566131"/>
            <a:ext cx="5114735" cy="1282415"/>
          </a:xfrm>
        </p:spPr>
        <p:txBody>
          <a:bodyPr>
            <a:noAutofit/>
          </a:bodyPr>
          <a:lstStyle/>
          <a:p>
            <a:r>
              <a:rPr lang="uk-UA" sz="3600" dirty="0"/>
              <a:t>Дніпра</a:t>
            </a:r>
            <a:r>
              <a:rPr lang="en-US" dirty="0"/>
              <a:t> </a:t>
            </a:r>
            <a:r>
              <a:rPr lang="uk-UA" sz="1800" dirty="0"/>
              <a:t>(</a:t>
            </a:r>
            <a:r>
              <a:rPr lang="uk-UA" sz="1600" dirty="0"/>
              <a:t>у вигляді онлайн-екскурсії)</a:t>
            </a:r>
            <a:endParaRPr lang="en-US" sz="1600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D96C8D99-3232-849B-9CC8-6E4982208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507757" y="-11160"/>
            <a:ext cx="2553080" cy="6858841"/>
          </a:xfrm>
          <a:custGeom>
            <a:avLst/>
            <a:gdLst>
              <a:gd name="connsiteX0" fmla="*/ 2526446 w 2553080"/>
              <a:gd name="connsiteY0" fmla="*/ 0 h 6858841"/>
              <a:gd name="connsiteX1" fmla="*/ 1707127 w 2553080"/>
              <a:gd name="connsiteY1" fmla="*/ 3182290 h 6858841"/>
              <a:gd name="connsiteX2" fmla="*/ 1365955 w 2553080"/>
              <a:gd name="connsiteY2" fmla="*/ 4453431 h 6858841"/>
              <a:gd name="connsiteX3" fmla="*/ 1182052 w 2553080"/>
              <a:gd name="connsiteY3" fmla="*/ 4538343 h 6858841"/>
              <a:gd name="connsiteX4" fmla="*/ 1070442 w 2553080"/>
              <a:gd name="connsiteY4" fmla="*/ 4344440 h 6858841"/>
              <a:gd name="connsiteX5" fmla="*/ 1329175 w 2553080"/>
              <a:gd name="connsiteY5" fmla="*/ 3390133 h 6858841"/>
              <a:gd name="connsiteX6" fmla="*/ 1311418 w 2553080"/>
              <a:gd name="connsiteY6" fmla="*/ 3250726 h 6858841"/>
              <a:gd name="connsiteX7" fmla="*/ 1199808 w 2553080"/>
              <a:gd name="connsiteY7" fmla="*/ 3164547 h 6858841"/>
              <a:gd name="connsiteX8" fmla="*/ 975320 w 2553080"/>
              <a:gd name="connsiteY8" fmla="*/ 3293816 h 6858841"/>
              <a:gd name="connsiteX9" fmla="*/ 582148 w 2553080"/>
              <a:gd name="connsiteY9" fmla="*/ 4743652 h 6858841"/>
              <a:gd name="connsiteX10" fmla="*/ 5073 w 2553080"/>
              <a:gd name="connsiteY10" fmla="*/ 6842367 h 6858841"/>
              <a:gd name="connsiteX11" fmla="*/ 0 w 2553080"/>
              <a:gd name="connsiteY11" fmla="*/ 6858842 h 6858841"/>
              <a:gd name="connsiteX12" fmla="*/ 26634 w 2553080"/>
              <a:gd name="connsiteY12" fmla="*/ 6858842 h 6858841"/>
              <a:gd name="connsiteX13" fmla="*/ 607514 w 2553080"/>
              <a:gd name="connsiteY13" fmla="*/ 4751256 h 6858841"/>
              <a:gd name="connsiteX14" fmla="*/ 1000686 w 2553080"/>
              <a:gd name="connsiteY14" fmla="*/ 3301420 h 6858841"/>
              <a:gd name="connsiteX15" fmla="*/ 1194735 w 2553080"/>
              <a:gd name="connsiteY15" fmla="*/ 3189894 h 6858841"/>
              <a:gd name="connsiteX16" fmla="*/ 1289857 w 2553080"/>
              <a:gd name="connsiteY16" fmla="*/ 3263399 h 6858841"/>
              <a:gd name="connsiteX17" fmla="*/ 1305077 w 2553080"/>
              <a:gd name="connsiteY17" fmla="*/ 3383797 h 6858841"/>
              <a:gd name="connsiteX18" fmla="*/ 1046345 w 2553080"/>
              <a:gd name="connsiteY18" fmla="*/ 4338103 h 6858841"/>
              <a:gd name="connsiteX19" fmla="*/ 1175711 w 2553080"/>
              <a:gd name="connsiteY19" fmla="*/ 4562423 h 6858841"/>
              <a:gd name="connsiteX20" fmla="*/ 1390053 w 2553080"/>
              <a:gd name="connsiteY20" fmla="*/ 4462303 h 6858841"/>
              <a:gd name="connsiteX21" fmla="*/ 1390053 w 2553080"/>
              <a:gd name="connsiteY21" fmla="*/ 4461035 h 6858841"/>
              <a:gd name="connsiteX22" fmla="*/ 1731225 w 2553080"/>
              <a:gd name="connsiteY22" fmla="*/ 3188627 h 6858841"/>
              <a:gd name="connsiteX23" fmla="*/ 2553081 w 2553080"/>
              <a:gd name="connsiteY23" fmla="*/ 1267 h 6858841"/>
              <a:gd name="connsiteX24" fmla="*/ 2526446 w 2553080"/>
              <a:gd name="connsiteY24" fmla="*/ 0 h 685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53080" h="6858841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 w="91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69BC31-13A2-7999-63DE-6638EF49D30A}"/>
              </a:ext>
            </a:extLst>
          </p:cNvPr>
          <p:cNvSpPr txBox="1"/>
          <p:nvPr/>
        </p:nvSpPr>
        <p:spPr>
          <a:xfrm>
            <a:off x="5840730" y="3848546"/>
            <a:ext cx="6095631" cy="2308324"/>
          </a:xfrm>
          <a:custGeom>
            <a:avLst/>
            <a:gdLst>
              <a:gd name="connsiteX0" fmla="*/ 0 w 6095631"/>
              <a:gd name="connsiteY0" fmla="*/ 0 h 2308324"/>
              <a:gd name="connsiteX1" fmla="*/ 6095631 w 6095631"/>
              <a:gd name="connsiteY1" fmla="*/ 0 h 2308324"/>
              <a:gd name="connsiteX2" fmla="*/ 6095631 w 6095631"/>
              <a:gd name="connsiteY2" fmla="*/ 2308324 h 2308324"/>
              <a:gd name="connsiteX3" fmla="*/ 0 w 6095631"/>
              <a:gd name="connsiteY3" fmla="*/ 2308324 h 2308324"/>
              <a:gd name="connsiteX4" fmla="*/ 0 w 6095631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5631" h="2308324" fill="none" extrusionOk="0">
                <a:moveTo>
                  <a:pt x="0" y="0"/>
                </a:moveTo>
                <a:cubicBezTo>
                  <a:pt x="1326350" y="8364"/>
                  <a:pt x="3740101" y="-32175"/>
                  <a:pt x="6095631" y="0"/>
                </a:cubicBezTo>
                <a:cubicBezTo>
                  <a:pt x="6089157" y="420590"/>
                  <a:pt x="5965715" y="1310006"/>
                  <a:pt x="6095631" y="2308324"/>
                </a:cubicBezTo>
                <a:cubicBezTo>
                  <a:pt x="3610607" y="2470682"/>
                  <a:pt x="1571257" y="2357576"/>
                  <a:pt x="0" y="2308324"/>
                </a:cubicBezTo>
                <a:cubicBezTo>
                  <a:pt x="-29032" y="1305760"/>
                  <a:pt x="-95047" y="962945"/>
                  <a:pt x="0" y="0"/>
                </a:cubicBezTo>
                <a:close/>
              </a:path>
              <a:path w="6095631" h="2308324" stroke="0" extrusionOk="0">
                <a:moveTo>
                  <a:pt x="0" y="0"/>
                </a:moveTo>
                <a:cubicBezTo>
                  <a:pt x="2938102" y="61991"/>
                  <a:pt x="4752516" y="-144606"/>
                  <a:pt x="6095631" y="0"/>
                </a:cubicBezTo>
                <a:cubicBezTo>
                  <a:pt x="6029974" y="625399"/>
                  <a:pt x="6128904" y="1742498"/>
                  <a:pt x="6095631" y="2308324"/>
                </a:cubicBezTo>
                <a:cubicBezTo>
                  <a:pt x="4426144" y="2309685"/>
                  <a:pt x="2988612" y="2149034"/>
                  <a:pt x="0" y="2308324"/>
                </a:cubicBezTo>
                <a:cubicBezTo>
                  <a:pt x="-73930" y="1638789"/>
                  <a:pt x="14966" y="638598"/>
                  <a:pt x="0" y="0"/>
                </a:cubicBezTo>
                <a:close/>
              </a:path>
            </a:pathLst>
          </a:custGeom>
          <a:ln w="28575">
            <a:prstDash val="lgDashDotDot"/>
            <a:extLst>
              <a:ext uri="{C807C97D-BFC1-408E-A445-0C87EB9F89A2}">
                <ask:lineSketchStyleProps xmlns:ask="http://schemas.microsoft.com/office/drawing/2018/sketchyshapes" sd="45067530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/>
              <a:t>Авторка </a:t>
            </a:r>
            <a:r>
              <a:rPr lang="uk-UA" dirty="0" err="1"/>
              <a:t>проєкту</a:t>
            </a:r>
            <a:r>
              <a:rPr lang="uk-UA" dirty="0"/>
              <a:t>: Авраменко Дарія Денисівна,</a:t>
            </a:r>
            <a:br>
              <a:rPr lang="uk-UA" dirty="0"/>
            </a:br>
            <a:r>
              <a:rPr lang="uk-UA" dirty="0"/>
              <a:t>учениця 7-А класу Дніпровського ліцею № 42 Дніпровської міської ради. Дніпропетровське територіальне відділення МАН, м. Дніпро</a:t>
            </a:r>
          </a:p>
          <a:p>
            <a:endParaRPr lang="uk-UA" dirty="0"/>
          </a:p>
          <a:p>
            <a:r>
              <a:rPr lang="uk-UA" dirty="0"/>
              <a:t>Науковий керівник: </a:t>
            </a:r>
            <a:r>
              <a:rPr lang="uk-UA" dirty="0" err="1"/>
              <a:t>Сиса</a:t>
            </a:r>
            <a:r>
              <a:rPr lang="uk-UA" dirty="0"/>
              <a:t> Артур Олександрович,</a:t>
            </a:r>
            <a:br>
              <a:rPr lang="uk-UA" dirty="0"/>
            </a:br>
            <a:r>
              <a:rPr lang="uk-UA" dirty="0"/>
              <a:t>вчитель історії та правознавства Дніпровського ліцею № 42 Дніпровської міської ради</a:t>
            </a:r>
          </a:p>
        </p:txBody>
      </p:sp>
    </p:spTree>
    <p:extLst>
      <p:ext uri="{BB962C8B-B14F-4D97-AF65-F5344CB8AC3E}">
        <p14:creationId xmlns:p14="http://schemas.microsoft.com/office/powerpoint/2010/main" val="350397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7EE4-0F77-0173-AC5A-9FBAE6AE8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408820"/>
            <a:ext cx="8935507" cy="949467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1"/>
                </a:solidFill>
              </a:rPr>
              <a:t>П’ята зупинка: 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Хрестовоздвиженська церква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85D52-89FB-5227-DA15-3BABC4DF027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4904" y="1481328"/>
            <a:ext cx="6218968" cy="4519977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   </a:t>
            </a:r>
            <a:r>
              <a:rPr lang="uk-UA" sz="1800" dirty="0"/>
              <a:t>Унікальність храму полягає у поєднанні стилів українського необароко та єпархіального, притаманного архітектурі </a:t>
            </a:r>
            <a:r>
              <a:rPr lang="en-US" sz="1800" dirty="0"/>
              <a:t>XVII </a:t>
            </a:r>
            <a:r>
              <a:rPr lang="uk-UA" sz="1800" dirty="0"/>
              <a:t>століття. Розпис внутрішніх інтер’єрів виконаний у 70-х роках ХІХ століття. Пізніше тут була збудована двоярусна дзвіниця, зведена цегляна огорожа та ковані ворота Храм пережив війни, численні біди. Нещодавно храм капітально реставрували та відкрили для відвідувачів.</a:t>
            </a:r>
          </a:p>
          <a:p>
            <a:endParaRPr lang="uk-UA" sz="1800" dirty="0"/>
          </a:p>
          <a:p>
            <a:endParaRPr lang="uk-UA" sz="1800" dirty="0"/>
          </a:p>
          <a:p>
            <a:endParaRPr lang="uk-UA" sz="1800" dirty="0"/>
          </a:p>
          <a:p>
            <a:endParaRPr lang="uk-UA" sz="1800" dirty="0"/>
          </a:p>
          <a:p>
            <a:r>
              <a:rPr lang="uk-UA" sz="1800" dirty="0"/>
              <a:t>                   І це була наша остання зупинка на нашій онлайн-подорожі, сподіваюсь вам сподобалось!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9A993C-5F72-7C89-C9F1-F4780EBC0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6666" y="3941064"/>
            <a:ext cx="5714999" cy="1893757"/>
          </a:xfrm>
        </p:spPr>
        <p:txBody>
          <a:bodyPr/>
          <a:lstStyle/>
          <a:p>
            <a:r>
              <a:rPr lang="ru-RU" sz="1400" dirty="0">
                <a:latin typeface="+mj-lt"/>
              </a:rPr>
              <a:t>За </a:t>
            </a:r>
            <a:r>
              <a:rPr lang="ru-RU" sz="1400" dirty="0" err="1">
                <a:latin typeface="+mj-lt"/>
              </a:rPr>
              <a:t>радянських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часів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Хрестовоздвиженська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церква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була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закрита</a:t>
            </a:r>
            <a:r>
              <a:rPr lang="ru-RU" sz="1400" dirty="0">
                <a:latin typeface="+mj-lt"/>
              </a:rPr>
              <a:t>, в </a:t>
            </a:r>
            <a:r>
              <a:rPr lang="ru-RU" sz="1400" dirty="0" err="1">
                <a:latin typeface="+mj-lt"/>
              </a:rPr>
              <a:t>ній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розташовувався</a:t>
            </a:r>
            <a:r>
              <a:rPr lang="ru-RU" sz="1400" dirty="0">
                <a:latin typeface="+mj-lt"/>
              </a:rPr>
              <a:t> клуб.</a:t>
            </a:r>
          </a:p>
          <a:p>
            <a:r>
              <a:rPr lang="ru-RU" sz="1400" dirty="0">
                <a:latin typeface="+mj-lt"/>
              </a:rPr>
              <a:t>        </a:t>
            </a:r>
            <a:r>
              <a:rPr lang="ru-RU" sz="1400" dirty="0" err="1">
                <a:latin typeface="+mj-lt"/>
              </a:rPr>
              <a:t>Сьогодні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церква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знаходиться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серед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висотної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забудови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житлового</a:t>
            </a:r>
            <a:r>
              <a:rPr lang="ru-RU" sz="1400" dirty="0">
                <a:latin typeface="+mj-lt"/>
              </a:rPr>
              <a:t> </a:t>
            </a:r>
            <a:r>
              <a:rPr lang="ru-RU" sz="1400" dirty="0" err="1">
                <a:latin typeface="+mj-lt"/>
              </a:rPr>
              <a:t>масиву</a:t>
            </a:r>
            <a:r>
              <a:rPr lang="ru-RU" sz="1400" dirty="0">
                <a:latin typeface="+mj-lt"/>
              </a:rPr>
              <a:t> "</a:t>
            </a:r>
            <a:r>
              <a:rPr lang="ru-RU" sz="1400" dirty="0" err="1">
                <a:latin typeface="+mj-lt"/>
              </a:rPr>
              <a:t>Покровський</a:t>
            </a:r>
            <a:r>
              <a:rPr lang="ru-RU" sz="1400" dirty="0"/>
              <a:t>".</a:t>
            </a:r>
            <a:endParaRPr lang="en-US" sz="1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663049F-9392-3719-E4E8-8D7D5659E8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3480" t="1749" r="37606" b="-1749"/>
          <a:stretch/>
        </p:blipFill>
        <p:spPr>
          <a:xfrm flipH="1">
            <a:off x="7163691" y="0"/>
            <a:ext cx="5024825" cy="68580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B1CD4-3111-5E9F-7893-9B96015B8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3DF1B8-48E1-A0F1-C69D-7B671CD1D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5D9C41A-6441-7A5C-EAE1-D96C71F24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468038" y="5156615"/>
            <a:ext cx="878334" cy="17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74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452219-785E-4657-C5F4-A53FEF2EB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0326" y="1679216"/>
            <a:ext cx="4786877" cy="1518315"/>
          </a:xfrm>
        </p:spPr>
        <p:txBody>
          <a:bodyPr>
            <a:normAutofit fontScale="90000"/>
          </a:bodyPr>
          <a:lstStyle/>
          <a:p>
            <a:r>
              <a:rPr lang="uk-UA" dirty="0"/>
              <a:t>Дякую за перегляд!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35CD3A-9896-7953-C82D-AAE87F6124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6044" t="388" r="-2390" b="-388"/>
          <a:stretch/>
        </p:blipFill>
        <p:spPr>
          <a:xfrm>
            <a:off x="-29499" y="-2236"/>
            <a:ext cx="6814124" cy="687109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90D79-5C58-F576-D2D0-3F4F1822E7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70326" y="3748958"/>
            <a:ext cx="4786878" cy="2258013"/>
          </a:xfrm>
        </p:spPr>
        <p:txBody>
          <a:bodyPr/>
          <a:lstStyle/>
          <a:p>
            <a:r>
              <a:rPr lang="uk-UA" dirty="0"/>
              <a:t>В Дніпрі є ще десятки церков та соборів, та їх не об’їздити та не роздивитись навіть за тиждень або два! Дніпро – місто велике і дуже привітне, воно чекає тебе! </a:t>
            </a:r>
            <a:r>
              <a:rPr lang="uk-UA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8DFC8D-4AE6-170E-C27A-DA97EBD7D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59704" y="0"/>
            <a:ext cx="2928883" cy="6871447"/>
            <a:chOff x="4059704" y="0"/>
            <a:chExt cx="2928883" cy="687144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966C9E-A9A2-BF8C-EDCB-B7F6AE51C425}"/>
                </a:ext>
              </a:extLst>
            </p:cNvPr>
            <p:cNvSpPr/>
            <p:nvPr/>
          </p:nvSpPr>
          <p:spPr>
            <a:xfrm rot="10800000">
              <a:off x="4443586" y="5022"/>
              <a:ext cx="2545001" cy="6837172"/>
            </a:xfrm>
            <a:custGeom>
              <a:avLst/>
              <a:gdLst>
                <a:gd name="connsiteX0" fmla="*/ 2518452 w 2545001"/>
                <a:gd name="connsiteY0" fmla="*/ 0 h 6837172"/>
                <a:gd name="connsiteX1" fmla="*/ 1701725 w 2545001"/>
                <a:gd name="connsiteY1" fmla="*/ 3172236 h 6837172"/>
                <a:gd name="connsiteX2" fmla="*/ 1361633 w 2545001"/>
                <a:gd name="connsiteY2" fmla="*/ 4439362 h 6837172"/>
                <a:gd name="connsiteX3" fmla="*/ 1178312 w 2545001"/>
                <a:gd name="connsiteY3" fmla="*/ 4524005 h 6837172"/>
                <a:gd name="connsiteX4" fmla="*/ 1067055 w 2545001"/>
                <a:gd name="connsiteY4" fmla="*/ 4330715 h 6837172"/>
                <a:gd name="connsiteX5" fmla="*/ 1324969 w 2545001"/>
                <a:gd name="connsiteY5" fmla="*/ 3379423 h 6837172"/>
                <a:gd name="connsiteX6" fmla="*/ 1307268 w 2545001"/>
                <a:gd name="connsiteY6" fmla="*/ 3240456 h 6837172"/>
                <a:gd name="connsiteX7" fmla="*/ 1196012 w 2545001"/>
                <a:gd name="connsiteY7" fmla="*/ 3154549 h 6837172"/>
                <a:gd name="connsiteX8" fmla="*/ 972233 w 2545001"/>
                <a:gd name="connsiteY8" fmla="*/ 3283409 h 6837172"/>
                <a:gd name="connsiteX9" fmla="*/ 580306 w 2545001"/>
                <a:gd name="connsiteY9" fmla="*/ 4728666 h 6837172"/>
                <a:gd name="connsiteX10" fmla="*/ 5057 w 2545001"/>
                <a:gd name="connsiteY10" fmla="*/ 6820750 h 6837172"/>
                <a:gd name="connsiteX11" fmla="*/ 0 w 2545001"/>
                <a:gd name="connsiteY11" fmla="*/ 6837173 h 6837172"/>
                <a:gd name="connsiteX12" fmla="*/ 26550 w 2545001"/>
                <a:gd name="connsiteY12" fmla="*/ 6837173 h 6837172"/>
                <a:gd name="connsiteX13" fmla="*/ 605591 w 2545001"/>
                <a:gd name="connsiteY13" fmla="*/ 4736246 h 6837172"/>
                <a:gd name="connsiteX14" fmla="*/ 997519 w 2545001"/>
                <a:gd name="connsiteY14" fmla="*/ 3290990 h 6837172"/>
                <a:gd name="connsiteX15" fmla="*/ 1190954 w 2545001"/>
                <a:gd name="connsiteY15" fmla="*/ 3179816 h 6837172"/>
                <a:gd name="connsiteX16" fmla="*/ 1285776 w 2545001"/>
                <a:gd name="connsiteY16" fmla="*/ 3253089 h 6837172"/>
                <a:gd name="connsiteX17" fmla="*/ 1300947 w 2545001"/>
                <a:gd name="connsiteY17" fmla="*/ 3373106 h 6837172"/>
                <a:gd name="connsiteX18" fmla="*/ 1043033 w 2545001"/>
                <a:gd name="connsiteY18" fmla="*/ 4324398 h 6837172"/>
                <a:gd name="connsiteX19" fmla="*/ 1171990 w 2545001"/>
                <a:gd name="connsiteY19" fmla="*/ 4548009 h 6837172"/>
                <a:gd name="connsiteX20" fmla="*/ 1385654 w 2545001"/>
                <a:gd name="connsiteY20" fmla="*/ 4448205 h 6837172"/>
                <a:gd name="connsiteX21" fmla="*/ 1385654 w 2545001"/>
                <a:gd name="connsiteY21" fmla="*/ 4446942 h 6837172"/>
                <a:gd name="connsiteX22" fmla="*/ 1725746 w 2545001"/>
                <a:gd name="connsiteY22" fmla="*/ 3178553 h 6837172"/>
                <a:gd name="connsiteX23" fmla="*/ 2545002 w 2545001"/>
                <a:gd name="connsiteY23" fmla="*/ 1263 h 6837172"/>
                <a:gd name="connsiteX24" fmla="*/ 2518452 w 2545001"/>
                <a:gd name="connsiteY24" fmla="*/ 0 h 683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5001" h="6837172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 w="1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3BC35A-F255-48AA-48B8-D6561A6FAB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9704" y="0"/>
              <a:ext cx="1822122" cy="6871447"/>
            </a:xfrm>
            <a:prstGeom prst="line">
              <a:avLst/>
            </a:prstGeom>
            <a:ln w="222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9485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Placeholder 82">
            <a:extLst>
              <a:ext uri="{FF2B5EF4-FFF2-40B4-BE49-F238E27FC236}">
                <a16:creationId xmlns:a16="http://schemas.microsoft.com/office/drawing/2014/main" id="{9F2CBF26-9F88-C836-7BBE-2C8D15399C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7192" t="9642" r="-7192" b="13536"/>
          <a:stretch/>
        </p:blipFill>
        <p:spPr>
          <a:xfrm flipH="1">
            <a:off x="7167175" y="32902"/>
            <a:ext cx="5024825" cy="6858000"/>
          </a:xfrm>
        </p:spPr>
      </p:pic>
      <p:sp>
        <p:nvSpPr>
          <p:cNvPr id="110" name="Footer Placeholder 109">
            <a:extLst>
              <a:ext uri="{FF2B5EF4-FFF2-40B4-BE49-F238E27FC236}">
                <a16:creationId xmlns:a16="http://schemas.microsoft.com/office/drawing/2014/main" id="{B9CD0557-65B9-FA25-2CD6-66A28B347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66261" y="6290774"/>
            <a:ext cx="7527574" cy="365125"/>
          </a:xfrm>
        </p:spPr>
        <p:txBody>
          <a:bodyPr/>
          <a:lstStyle/>
          <a:p>
            <a:r>
              <a:rPr lang="uk-UA" dirty="0">
                <a:solidFill>
                  <a:schemeClr val="tx2"/>
                </a:solidFill>
              </a:rPr>
              <a:t>………………………………………………………………………………………………………………………….………..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6" name="Slide Number Placeholder 95">
            <a:extLst>
              <a:ext uri="{FF2B5EF4-FFF2-40B4-BE49-F238E27FC236}">
                <a16:creationId xmlns:a16="http://schemas.microsoft.com/office/drawing/2014/main" id="{3BD80834-FB15-847A-2C6B-65FA4C1A9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9" name="Title 118">
            <a:extLst>
              <a:ext uri="{FF2B5EF4-FFF2-40B4-BE49-F238E27FC236}">
                <a16:creationId xmlns:a16="http://schemas.microsoft.com/office/drawing/2014/main" id="{34974D2A-D531-9065-F011-B2A52FD62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322" y="320040"/>
            <a:ext cx="6732237" cy="1017147"/>
          </a:xfrm>
        </p:spPr>
        <p:txBody>
          <a:bodyPr>
            <a:noAutofit/>
          </a:bodyPr>
          <a:lstStyle/>
          <a:p>
            <a:r>
              <a:rPr lang="uk-UA" dirty="0"/>
              <a:t>План нашої онлайн-екскурсії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2FB8BB2-2253-F694-3F4B-48B183090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242" y="1749479"/>
            <a:ext cx="788639" cy="628556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o1.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C2F10C-DD1E-58B2-DE8A-900B513BB4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12879" y="2440726"/>
            <a:ext cx="6466951" cy="530378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Храм Святих Мучениць Віри, Надії, Любові та матері їх Софії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F3FD88-1E1E-60D7-6DBA-54883EB495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242" y="3006909"/>
            <a:ext cx="788639" cy="533400"/>
          </a:xfrm>
        </p:spPr>
        <p:txBody>
          <a:bodyPr/>
          <a:lstStyle/>
          <a:p>
            <a:r>
              <a:rPr lang="en-US" dirty="0"/>
              <a:t>o3.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E41E67-4B27-8ADF-D2D1-675182477D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12879" y="3581591"/>
            <a:ext cx="5885179" cy="533400"/>
          </a:xfrm>
        </p:spPr>
        <p:txBody>
          <a:bodyPr/>
          <a:lstStyle/>
          <a:p>
            <a:r>
              <a:rPr lang="uk-UA" dirty="0"/>
              <a:t>Ісламський культурний центр - Мечеть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ADDB23-D709-216E-09BB-D24BECACD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242" y="3635783"/>
            <a:ext cx="788639" cy="533400"/>
          </a:xfrm>
        </p:spPr>
        <p:txBody>
          <a:bodyPr/>
          <a:lstStyle/>
          <a:p>
            <a:r>
              <a:rPr lang="en-US" dirty="0"/>
              <a:t>o4.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8154CB8-8FD8-4E91-99AF-E3CF734228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603" y="6702229"/>
            <a:ext cx="5885179" cy="533400"/>
          </a:xfrm>
        </p:spPr>
        <p:txBody>
          <a:bodyPr>
            <a:normAutofit/>
          </a:bodyPr>
          <a:lstStyle/>
          <a:p>
            <a:r>
              <a:rPr lang="uk-UA" sz="800" dirty="0"/>
              <a:t>.</a:t>
            </a:r>
            <a:endParaRPr lang="en-US" sz="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E1F72F-5806-46E4-AC01-9413DBC58B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4242" y="4264656"/>
            <a:ext cx="788639" cy="533400"/>
          </a:xfrm>
        </p:spPr>
        <p:txBody>
          <a:bodyPr/>
          <a:lstStyle/>
          <a:p>
            <a:r>
              <a:rPr lang="en-US" dirty="0"/>
              <a:t>o5.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F673EE5-354A-FD54-2A4E-F922E5E162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12879" y="4218326"/>
            <a:ext cx="5885179" cy="533400"/>
          </a:xfrm>
        </p:spPr>
        <p:txBody>
          <a:bodyPr/>
          <a:lstStyle/>
          <a:p>
            <a:r>
              <a:rPr lang="uk-UA" dirty="0"/>
              <a:t>Хрестовоздвиженська церква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EFEB83-8DF8-9418-13FD-C034C8279A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242" y="2378035"/>
            <a:ext cx="788639" cy="533400"/>
          </a:xfrm>
        </p:spPr>
        <p:txBody>
          <a:bodyPr/>
          <a:lstStyle/>
          <a:p>
            <a:r>
              <a:rPr lang="en-US" dirty="0"/>
              <a:t>o2.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7C4889-BB27-08A2-E9DE-947634C2E2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12879" y="2961012"/>
            <a:ext cx="5885179" cy="533400"/>
          </a:xfrm>
        </p:spPr>
        <p:txBody>
          <a:bodyPr/>
          <a:lstStyle/>
          <a:p>
            <a:r>
              <a:rPr lang="uk-UA" dirty="0"/>
              <a:t>Центр «Менора» </a:t>
            </a:r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3A78732-6A77-06C0-D931-D7D867386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7B7D90C8-A3E9-289E-DC74-AFF053EFB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C7C8D4D-B6DE-467A-B431-A2EE1430E832}"/>
              </a:ext>
            </a:extLst>
          </p:cNvPr>
          <p:cNvSpPr txBox="1"/>
          <p:nvPr/>
        </p:nvSpPr>
        <p:spPr>
          <a:xfrm>
            <a:off x="1492748" y="1965743"/>
            <a:ext cx="6125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1">
                    <a:lumMod val="50000"/>
                  </a:schemeClr>
                </a:solidFill>
              </a:rPr>
              <a:t>Спасо-Преображенський кафедральний собор</a:t>
            </a:r>
          </a:p>
        </p:txBody>
      </p:sp>
    </p:spTree>
    <p:extLst>
      <p:ext uri="{BB962C8B-B14F-4D97-AF65-F5344CB8AC3E}">
        <p14:creationId xmlns:p14="http://schemas.microsoft.com/office/powerpoint/2010/main" val="648501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EA33AE-2E4E-2AD0-7AAD-FF06CBAC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5541" y="715654"/>
            <a:ext cx="4786877" cy="1518315"/>
          </a:xfrm>
        </p:spPr>
        <p:txBody>
          <a:bodyPr>
            <a:normAutofit fontScale="90000"/>
          </a:bodyPr>
          <a:lstStyle/>
          <a:p>
            <a:r>
              <a:rPr lang="uk-UA" dirty="0"/>
              <a:t>Цікаві факти релігійного життя Дніпра:</a:t>
            </a:r>
            <a:endParaRPr lang="en-US" dirty="0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BA498B66-C42E-029B-6F9F-FF45F4C14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5708" y="2431477"/>
            <a:ext cx="4786877" cy="7638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interesting facts of the religious life of the Dnipro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FB04EF3-CC57-2C94-49E0-6F49EAA5217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5926" b="5926"/>
          <a:stretch/>
        </p:blipFill>
        <p:spPr>
          <a:xfrm>
            <a:off x="0" y="-2235"/>
            <a:ext cx="5840730" cy="6862275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B8BFA9-FBE9-EDA2-FBB1-C2B55CD7C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34456" y="3391895"/>
            <a:ext cx="5751576" cy="3463000"/>
          </a:xfrm>
        </p:spPr>
        <p:txBody>
          <a:bodyPr>
            <a:normAutofit lnSpcReduction="10000"/>
          </a:bodyPr>
          <a:lstStyle/>
          <a:p>
            <a:r>
              <a:rPr lang="uk-UA" sz="1200" dirty="0"/>
              <a:t> </a:t>
            </a:r>
            <a:r>
              <a:rPr lang="uk-UA" sz="1600" dirty="0"/>
              <a:t>Різноманіття віросповідань: Місто Дніпро є домівкою для різних релігійних спільнот, включаючи православний, католицький, єврейський, мусульманський та інші.</a:t>
            </a:r>
          </a:p>
          <a:p>
            <a:r>
              <a:rPr lang="ru-RU" sz="1600" dirty="0" err="1"/>
              <a:t>Духовні</a:t>
            </a:r>
            <a:r>
              <a:rPr lang="ru-RU" sz="1600" dirty="0"/>
              <a:t> практики та обряди: Люди у </a:t>
            </a:r>
            <a:r>
              <a:rPr lang="ru-RU" sz="1600" dirty="0" err="1"/>
              <a:t>місті</a:t>
            </a:r>
            <a:r>
              <a:rPr lang="ru-RU" sz="1600" dirty="0"/>
              <a:t> активно </a:t>
            </a:r>
            <a:r>
              <a:rPr lang="ru-RU" sz="1600" dirty="0" err="1"/>
              <a:t>займаються</a:t>
            </a:r>
            <a:r>
              <a:rPr lang="ru-RU" sz="1600" dirty="0"/>
              <a:t> </a:t>
            </a:r>
            <a:r>
              <a:rPr lang="ru-RU" sz="1600" dirty="0" err="1"/>
              <a:t>релігійними</a:t>
            </a:r>
            <a:r>
              <a:rPr lang="ru-RU" sz="1600" dirty="0"/>
              <a:t> практиками та обрядами,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відображає</a:t>
            </a:r>
            <a:r>
              <a:rPr lang="ru-RU" sz="1600" dirty="0"/>
              <a:t> </a:t>
            </a:r>
            <a:r>
              <a:rPr lang="ru-RU" sz="1600" dirty="0" err="1"/>
              <a:t>важливість</a:t>
            </a:r>
            <a:r>
              <a:rPr lang="ru-RU" sz="1600" dirty="0"/>
              <a:t> </a:t>
            </a:r>
            <a:r>
              <a:rPr lang="ru-RU" sz="1600" dirty="0" err="1"/>
              <a:t>духовності</a:t>
            </a:r>
            <a:r>
              <a:rPr lang="ru-RU" sz="1600" dirty="0"/>
              <a:t> для </a:t>
            </a:r>
            <a:r>
              <a:rPr lang="ru-RU" sz="1600" dirty="0" err="1"/>
              <a:t>багатьох</a:t>
            </a:r>
            <a:r>
              <a:rPr lang="ru-RU" sz="1600" dirty="0"/>
              <a:t> </a:t>
            </a:r>
            <a:r>
              <a:rPr lang="ru-RU" sz="1600" dirty="0" err="1"/>
              <a:t>жителів</a:t>
            </a:r>
            <a:endParaRPr lang="ru-RU" sz="1600" dirty="0"/>
          </a:p>
          <a:p>
            <a:r>
              <a:rPr lang="ru-RU" sz="1600" dirty="0"/>
              <a:t> </a:t>
            </a:r>
            <a:r>
              <a:rPr lang="ru-RU" sz="1600" dirty="0" err="1"/>
              <a:t>Храми</a:t>
            </a:r>
            <a:r>
              <a:rPr lang="ru-RU" sz="1600" dirty="0"/>
              <a:t> </a:t>
            </a:r>
            <a:r>
              <a:rPr lang="ru-RU" sz="1600" dirty="0" err="1"/>
              <a:t>різних</a:t>
            </a:r>
            <a:r>
              <a:rPr lang="ru-RU" sz="1600" dirty="0"/>
              <a:t> </a:t>
            </a:r>
            <a:r>
              <a:rPr lang="ru-RU" sz="1600" dirty="0" err="1"/>
              <a:t>архітектурних</a:t>
            </a:r>
            <a:r>
              <a:rPr lang="ru-RU" sz="1600" dirty="0"/>
              <a:t> </a:t>
            </a:r>
            <a:r>
              <a:rPr lang="ru-RU" sz="1600" dirty="0" err="1"/>
              <a:t>стилів</a:t>
            </a:r>
            <a:r>
              <a:rPr lang="ru-RU" sz="1600" dirty="0"/>
              <a:t>: У </a:t>
            </a:r>
            <a:r>
              <a:rPr lang="ru-RU" sz="1600" dirty="0" err="1"/>
              <a:t>місті</a:t>
            </a:r>
            <a:r>
              <a:rPr lang="ru-RU" sz="1600" dirty="0"/>
              <a:t>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побачити</a:t>
            </a:r>
            <a:r>
              <a:rPr lang="ru-RU" sz="1600" dirty="0"/>
              <a:t> </a:t>
            </a:r>
            <a:r>
              <a:rPr lang="ru-RU" sz="1600" dirty="0" err="1"/>
              <a:t>храми</a:t>
            </a:r>
            <a:r>
              <a:rPr lang="ru-RU" sz="1600" dirty="0"/>
              <a:t> та </a:t>
            </a:r>
            <a:r>
              <a:rPr lang="ru-RU" sz="1600" dirty="0" err="1"/>
              <a:t>молитовні</a:t>
            </a:r>
            <a:r>
              <a:rPr lang="ru-RU" sz="1600" dirty="0"/>
              <a:t> </a:t>
            </a:r>
            <a:r>
              <a:rPr lang="ru-RU" sz="1600" dirty="0" err="1"/>
              <a:t>будівлі</a:t>
            </a:r>
            <a:r>
              <a:rPr lang="ru-RU" sz="1600" dirty="0"/>
              <a:t> </a:t>
            </a:r>
            <a:r>
              <a:rPr lang="ru-RU" sz="1600" dirty="0" err="1"/>
              <a:t>різних</a:t>
            </a:r>
            <a:r>
              <a:rPr lang="ru-RU" sz="1600" dirty="0"/>
              <a:t> </a:t>
            </a:r>
            <a:r>
              <a:rPr lang="ru-RU" sz="1600" dirty="0" err="1"/>
              <a:t>архітектурних</a:t>
            </a:r>
            <a:r>
              <a:rPr lang="ru-RU" sz="1600" dirty="0"/>
              <a:t> </a:t>
            </a:r>
            <a:r>
              <a:rPr lang="ru-RU" sz="1600" dirty="0" err="1"/>
              <a:t>стилів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свідчить</a:t>
            </a:r>
            <a:r>
              <a:rPr lang="ru-RU" sz="1600" dirty="0"/>
              <a:t> про </a:t>
            </a:r>
            <a:r>
              <a:rPr lang="ru-RU" sz="1600" dirty="0" err="1"/>
              <a:t>різноманіття</a:t>
            </a:r>
            <a:r>
              <a:rPr lang="ru-RU" sz="1600" dirty="0"/>
              <a:t> </a:t>
            </a:r>
            <a:r>
              <a:rPr lang="ru-RU" sz="1600" dirty="0" err="1"/>
              <a:t>історичних</a:t>
            </a:r>
            <a:r>
              <a:rPr lang="ru-RU" sz="1600" dirty="0"/>
              <a:t> та </a:t>
            </a:r>
            <a:r>
              <a:rPr lang="ru-RU" sz="1600" dirty="0" err="1"/>
              <a:t>культурних</a:t>
            </a:r>
            <a:r>
              <a:rPr lang="ru-RU" sz="1600" dirty="0"/>
              <a:t> </a:t>
            </a:r>
            <a:r>
              <a:rPr lang="ru-RU" sz="1600" dirty="0" err="1"/>
              <a:t>впливів</a:t>
            </a:r>
            <a:r>
              <a:rPr lang="ru-RU" sz="1600" dirty="0"/>
              <a:t> на </a:t>
            </a:r>
            <a:r>
              <a:rPr lang="ru-RU" sz="1600" dirty="0" err="1"/>
              <a:t>релігійну</a:t>
            </a:r>
            <a:r>
              <a:rPr lang="ru-RU" sz="1600" dirty="0"/>
              <a:t> </a:t>
            </a:r>
            <a:r>
              <a:rPr lang="ru-RU" sz="1600" dirty="0" err="1"/>
              <a:t>архітектуру</a:t>
            </a:r>
            <a:r>
              <a:rPr lang="ru-RU" sz="1600" dirty="0"/>
              <a:t>.</a:t>
            </a:r>
            <a:endParaRPr lang="en-US" sz="16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7C-B30B-9361-1557-EE90A7448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2929081" y="0"/>
            <a:ext cx="1822122" cy="6871447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511001-6F2E-D16C-C5A6-4486407F6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3498189" y="17722"/>
            <a:ext cx="2545001" cy="6837172"/>
          </a:xfrm>
          <a:custGeom>
            <a:avLst/>
            <a:gdLst>
              <a:gd name="connsiteX0" fmla="*/ 2518452 w 2545001"/>
              <a:gd name="connsiteY0" fmla="*/ 0 h 6837172"/>
              <a:gd name="connsiteX1" fmla="*/ 1701725 w 2545001"/>
              <a:gd name="connsiteY1" fmla="*/ 3172236 h 6837172"/>
              <a:gd name="connsiteX2" fmla="*/ 1361633 w 2545001"/>
              <a:gd name="connsiteY2" fmla="*/ 4439362 h 6837172"/>
              <a:gd name="connsiteX3" fmla="*/ 1178312 w 2545001"/>
              <a:gd name="connsiteY3" fmla="*/ 4524005 h 6837172"/>
              <a:gd name="connsiteX4" fmla="*/ 1067055 w 2545001"/>
              <a:gd name="connsiteY4" fmla="*/ 4330715 h 6837172"/>
              <a:gd name="connsiteX5" fmla="*/ 1324969 w 2545001"/>
              <a:gd name="connsiteY5" fmla="*/ 3379423 h 6837172"/>
              <a:gd name="connsiteX6" fmla="*/ 1307268 w 2545001"/>
              <a:gd name="connsiteY6" fmla="*/ 3240456 h 6837172"/>
              <a:gd name="connsiteX7" fmla="*/ 1196012 w 2545001"/>
              <a:gd name="connsiteY7" fmla="*/ 3154549 h 6837172"/>
              <a:gd name="connsiteX8" fmla="*/ 972233 w 2545001"/>
              <a:gd name="connsiteY8" fmla="*/ 3283409 h 6837172"/>
              <a:gd name="connsiteX9" fmla="*/ 580306 w 2545001"/>
              <a:gd name="connsiteY9" fmla="*/ 4728666 h 6837172"/>
              <a:gd name="connsiteX10" fmla="*/ 5057 w 2545001"/>
              <a:gd name="connsiteY10" fmla="*/ 6820750 h 6837172"/>
              <a:gd name="connsiteX11" fmla="*/ 0 w 2545001"/>
              <a:gd name="connsiteY11" fmla="*/ 6837173 h 6837172"/>
              <a:gd name="connsiteX12" fmla="*/ 26550 w 2545001"/>
              <a:gd name="connsiteY12" fmla="*/ 6837173 h 6837172"/>
              <a:gd name="connsiteX13" fmla="*/ 605591 w 2545001"/>
              <a:gd name="connsiteY13" fmla="*/ 4736246 h 6837172"/>
              <a:gd name="connsiteX14" fmla="*/ 997519 w 2545001"/>
              <a:gd name="connsiteY14" fmla="*/ 3290990 h 6837172"/>
              <a:gd name="connsiteX15" fmla="*/ 1190954 w 2545001"/>
              <a:gd name="connsiteY15" fmla="*/ 3179816 h 6837172"/>
              <a:gd name="connsiteX16" fmla="*/ 1285776 w 2545001"/>
              <a:gd name="connsiteY16" fmla="*/ 3253089 h 6837172"/>
              <a:gd name="connsiteX17" fmla="*/ 1300947 w 2545001"/>
              <a:gd name="connsiteY17" fmla="*/ 3373106 h 6837172"/>
              <a:gd name="connsiteX18" fmla="*/ 1043033 w 2545001"/>
              <a:gd name="connsiteY18" fmla="*/ 4324398 h 6837172"/>
              <a:gd name="connsiteX19" fmla="*/ 1171990 w 2545001"/>
              <a:gd name="connsiteY19" fmla="*/ 4548009 h 6837172"/>
              <a:gd name="connsiteX20" fmla="*/ 1385654 w 2545001"/>
              <a:gd name="connsiteY20" fmla="*/ 4448205 h 6837172"/>
              <a:gd name="connsiteX21" fmla="*/ 1385654 w 2545001"/>
              <a:gd name="connsiteY21" fmla="*/ 4446942 h 6837172"/>
              <a:gd name="connsiteX22" fmla="*/ 1725746 w 2545001"/>
              <a:gd name="connsiteY22" fmla="*/ 3178553 h 6837172"/>
              <a:gd name="connsiteX23" fmla="*/ 2545002 w 2545001"/>
              <a:gd name="connsiteY23" fmla="*/ 1263 h 6837172"/>
              <a:gd name="connsiteX24" fmla="*/ 2518452 w 2545001"/>
              <a:gd name="connsiteY24" fmla="*/ 0 h 68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5001" h="6837172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 w="126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79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CCD53A-3321-FDB9-CA50-70544F935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368" y="270880"/>
            <a:ext cx="11297264" cy="1524000"/>
          </a:xfrm>
        </p:spPr>
        <p:txBody>
          <a:bodyPr/>
          <a:lstStyle/>
          <a:p>
            <a:r>
              <a:rPr lang="uk-UA" dirty="0"/>
              <a:t>Перші споруди, які ми відвідаємо: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BD71C-DCE9-9855-DCBE-675F20E946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6207" y="1843741"/>
            <a:ext cx="2847975" cy="3390899"/>
          </a:xfrm>
        </p:spPr>
        <p:txBody>
          <a:bodyPr/>
          <a:lstStyle/>
          <a:p>
            <a:r>
              <a:rPr lang="uk-UA" dirty="0"/>
              <a:t> «</a:t>
            </a:r>
            <a:r>
              <a:rPr lang="uk-UA" dirty="0" err="1"/>
              <a:t>Менора</a:t>
            </a:r>
            <a:r>
              <a:rPr lang="uk-UA" dirty="0"/>
              <a:t>»</a:t>
            </a:r>
            <a:endParaRPr lang="en-US" dirty="0"/>
          </a:p>
        </p:txBody>
      </p:sp>
      <p:pic>
        <p:nvPicPr>
          <p:cNvPr id="51" name="Picture Placeholder 50" descr="Abacus">
            <a:extLst>
              <a:ext uri="{FF2B5EF4-FFF2-40B4-BE49-F238E27FC236}">
                <a16:creationId xmlns:a16="http://schemas.microsoft.com/office/drawing/2014/main" id="{F1A5F630-1971-68D5-BEDA-6FC11471C8E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02" b="4502"/>
          <a:stretch/>
        </p:blipFill>
        <p:spPr>
          <a:xfrm>
            <a:off x="8807275" y="2973657"/>
            <a:ext cx="1005840" cy="9144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2063B1-AD32-CF53-B792-70C1B67D52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00891" y="3936918"/>
            <a:ext cx="2275880" cy="893763"/>
          </a:xfrm>
        </p:spPr>
        <p:txBody>
          <a:bodyPr/>
          <a:lstStyle/>
          <a:p>
            <a:pPr lvl="0"/>
            <a:r>
              <a:rPr lang="uk-UA" dirty="0"/>
              <a:t>Була побудована у 2012 р., до цього для єврейської спільноти була збудована Синагога «Золота Роза». 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AC814C-D211-009A-190F-549B7A0D63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9615" y="1843741"/>
            <a:ext cx="2847975" cy="3390899"/>
          </a:xfrm>
        </p:spPr>
        <p:txBody>
          <a:bodyPr>
            <a:normAutofit/>
          </a:bodyPr>
          <a:lstStyle/>
          <a:p>
            <a:r>
              <a:rPr lang="uk-UA" sz="1800" dirty="0"/>
              <a:t>Спасо-преображенський собор</a:t>
            </a:r>
            <a:endParaRPr lang="en-US" sz="1800" dirty="0"/>
          </a:p>
        </p:txBody>
      </p:sp>
      <p:pic>
        <p:nvPicPr>
          <p:cNvPr id="53" name="Picture Placeholder 52" descr="3d Glasses">
            <a:extLst>
              <a:ext uri="{FF2B5EF4-FFF2-40B4-BE49-F238E27FC236}">
                <a16:creationId xmlns:a16="http://schemas.microsoft.com/office/drawing/2014/main" id="{6D152620-03B9-AECD-503A-E23309285EA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574" b="4574"/>
          <a:stretch/>
        </p:blipFill>
        <p:spPr>
          <a:xfrm>
            <a:off x="1860682" y="2995086"/>
            <a:ext cx="1005840" cy="9144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B0AEFB-9FA8-4379-DA69-49759E72608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27080" y="3938769"/>
            <a:ext cx="2275880" cy="893763"/>
          </a:xfrm>
        </p:spPr>
        <p:txBody>
          <a:bodyPr/>
          <a:lstStyle/>
          <a:p>
            <a:r>
              <a:rPr lang="uk-UA" dirty="0"/>
              <a:t>Собор є одним із символів Дніпра, про його будівництво ходить багато легенд та історій.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B8455C-CEA2-F7C8-E898-97C86849DC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72012" y="1843741"/>
            <a:ext cx="2847975" cy="3390899"/>
          </a:xfrm>
        </p:spPr>
        <p:txBody>
          <a:bodyPr>
            <a:normAutofit/>
          </a:bodyPr>
          <a:lstStyle/>
          <a:p>
            <a:r>
              <a:rPr lang="uk-UA" sz="1600" dirty="0"/>
              <a:t>Храм святих мучениць Віри… та матері їх Софії</a:t>
            </a:r>
            <a:endParaRPr lang="en-US" sz="1600" dirty="0"/>
          </a:p>
        </p:txBody>
      </p:sp>
      <p:pic>
        <p:nvPicPr>
          <p:cNvPr id="55" name="Picture Placeholder 54" descr="Circuit">
            <a:extLst>
              <a:ext uri="{FF2B5EF4-FFF2-40B4-BE49-F238E27FC236}">
                <a16:creationId xmlns:a16="http://schemas.microsoft.com/office/drawing/2014/main" id="{415585AE-96E0-81D6-0A31-2A13ECB7680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502" b="4502"/>
          <a:stretch/>
        </p:blipFill>
        <p:spPr>
          <a:xfrm>
            <a:off x="5522998" y="2904205"/>
            <a:ext cx="1005840" cy="91440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563BBD-CFF8-BAAA-D1C5-C6AC7B376B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87978" y="3938769"/>
            <a:ext cx="2275880" cy="893763"/>
          </a:xfrm>
        </p:spPr>
        <p:txBody>
          <a:bodyPr/>
          <a:lstStyle/>
          <a:p>
            <a:pPr lvl="0"/>
            <a:r>
              <a:rPr lang="uk-UA" dirty="0"/>
              <a:t>Церква зовсім молода,</a:t>
            </a:r>
            <a:r>
              <a:rPr lang="en-US" dirty="0"/>
              <a:t> </a:t>
            </a:r>
            <a:r>
              <a:rPr lang="uk-UA" dirty="0"/>
              <a:t>їй усього 27 років виповниться у цьому році!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4DC98-ED35-A03F-CA2C-D54F23D0F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3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4D835925-3D21-0B99-9A6C-587FBAE43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723" y="361383"/>
            <a:ext cx="7335441" cy="152400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Перша зупинка: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dirty="0" err="1"/>
              <a:t>Спасо</a:t>
            </a:r>
            <a:r>
              <a:rPr lang="uk-UA" dirty="0"/>
              <a:t>-Преображенський кафедральний собор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67690BC-58BE-BD46-38A4-61EC504EA89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01168" y="2246766"/>
            <a:ext cx="6825976" cy="461123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dirty="0"/>
              <a:t>  </a:t>
            </a:r>
            <a:r>
              <a:rPr lang="uk-UA" sz="2100" dirty="0"/>
              <a:t>І почнемо ми нашу подорож з собору, який є найвідомішим у Дніпрі. Собор, навколо якого ходять десятки легенд та історій. Собор, за яким закріпилось ім’я самого міста. </a:t>
            </a:r>
          </a:p>
          <a:p>
            <a:pPr algn="just"/>
            <a:r>
              <a:rPr lang="uk-UA" sz="2100" dirty="0"/>
              <a:t> Перші проекти Преображенського собору збереглися у Російському державному військово-історичному архіві в Москві. Вважається, що вони належать архітектору Клоду </a:t>
            </a:r>
            <a:r>
              <a:rPr lang="uk-UA" sz="2100" dirty="0" err="1"/>
              <a:t>Геруа</a:t>
            </a:r>
            <a:r>
              <a:rPr lang="uk-UA" sz="2100" dirty="0"/>
              <a:t>. Собор являє собою грандіозну </a:t>
            </a:r>
            <a:r>
              <a:rPr lang="uk-UA" sz="2100" dirty="0" err="1"/>
              <a:t>п’ятинефну</a:t>
            </a:r>
            <a:r>
              <a:rPr lang="uk-UA" sz="2100" dirty="0"/>
              <a:t> базиліку. Крім масивного куполу, що увінчує будинок, прикрасою собору слугують портики – </a:t>
            </a:r>
            <a:r>
              <a:rPr lang="uk-UA" sz="2100" dirty="0" err="1"/>
              <a:t>восьмиколонний</a:t>
            </a:r>
            <a:r>
              <a:rPr lang="uk-UA" sz="2100" dirty="0"/>
              <a:t> портик коринфського ордера на головному фасаді та шестиколонні портики на бічних фасадах.</a:t>
            </a:r>
          </a:p>
          <a:p>
            <a:pPr algn="just"/>
            <a:r>
              <a:rPr lang="uk-UA" sz="2100" dirty="0"/>
              <a:t> Церемонія закладення Преображенського собору стала одночасно актом урочистого закладення нового міста Катеринослава. Собор закладено 9 (20 н. ст.) травня 1787 р. на вершині дніпровського пагорба в місці залому ріки. Перший камінь поклала імператриця Катерина ІІ. Другий – імператор «Священної Римської імперії германської нації», а, простіше, австрійський монарх Йосиф II Габсбург, який супроводжував Катерину II у подорожі під ім’ям графа </a:t>
            </a:r>
            <a:r>
              <a:rPr lang="uk-UA" sz="2100" dirty="0" err="1"/>
              <a:t>Фалькенштейна</a:t>
            </a:r>
            <a:r>
              <a:rPr lang="uk-UA" sz="2100" dirty="0"/>
              <a:t>.</a:t>
            </a:r>
          </a:p>
          <a:p>
            <a:r>
              <a:rPr lang="ru-RU" dirty="0"/>
              <a:t> 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8C4C7FD-56E0-4177-AFE1-2B373E36E492}"/>
              </a:ext>
            </a:extLst>
          </p:cNvPr>
          <p:cNvGraphicFramePr/>
          <p:nvPr/>
        </p:nvGraphicFramePr>
        <p:xfrm>
          <a:off x="1" y="41364"/>
          <a:ext cx="457200" cy="484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2D45C27-4F4D-5A89-8C52-CB8FC47BCE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l="19269" t="1818" r="40435" b="-1818"/>
          <a:stretch/>
        </p:blipFill>
        <p:spPr>
          <a:xfrm flipH="1">
            <a:off x="7163691" y="0"/>
            <a:ext cx="5024825" cy="6858000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E7466B0-B69A-FEBF-B8E0-FDA9AEAC7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56CFB8-E805-3CF9-61D2-C02341EC7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96053-DF7F-7AFE-4D23-78CFF34D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85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4D835925-3D21-0B99-9A6C-587FBAE43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127" y="525975"/>
            <a:ext cx="6732237" cy="1524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/>
                </a:solidFill>
              </a:rPr>
              <a:t>Друга </a:t>
            </a:r>
            <a:r>
              <a:rPr lang="ru-RU" dirty="0" err="1">
                <a:solidFill>
                  <a:schemeClr val="tx2"/>
                </a:solidFill>
              </a:rPr>
              <a:t>зупинка:</a:t>
            </a:r>
            <a:r>
              <a:rPr lang="ru-RU" dirty="0" err="1"/>
              <a:t>Храм</a:t>
            </a:r>
            <a:r>
              <a:rPr lang="ru-RU" dirty="0"/>
              <a:t> </a:t>
            </a:r>
            <a:r>
              <a:rPr lang="ru-RU" dirty="0" err="1"/>
              <a:t>Святих</a:t>
            </a:r>
            <a:r>
              <a:rPr lang="ru-RU" dirty="0"/>
              <a:t> </a:t>
            </a:r>
            <a:r>
              <a:rPr lang="ru-RU" dirty="0" err="1"/>
              <a:t>Мучениць</a:t>
            </a:r>
            <a:r>
              <a:rPr lang="ru-RU" dirty="0"/>
              <a:t> </a:t>
            </a:r>
            <a:r>
              <a:rPr lang="ru-RU" dirty="0" err="1"/>
              <a:t>Віри</a:t>
            </a:r>
            <a:r>
              <a:rPr lang="ru-RU" dirty="0"/>
              <a:t>, </a:t>
            </a:r>
            <a:r>
              <a:rPr lang="ru-RU" dirty="0" err="1"/>
              <a:t>Надії</a:t>
            </a:r>
            <a:r>
              <a:rPr lang="ru-RU" dirty="0"/>
              <a:t>, </a:t>
            </a:r>
            <a:r>
              <a:rPr lang="ru-RU" dirty="0" err="1"/>
              <a:t>Любові</a:t>
            </a:r>
            <a:r>
              <a:rPr lang="ru-RU" dirty="0"/>
              <a:t> та </a:t>
            </a:r>
            <a:r>
              <a:rPr lang="ru-RU" dirty="0" err="1"/>
              <a:t>матері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Софії</a:t>
            </a:r>
            <a:br>
              <a:rPr lang="ru-RU" dirty="0"/>
            </a:b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67690BC-58BE-BD46-38A4-61EC504EA89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55448" y="2049975"/>
            <a:ext cx="6931152" cy="4405689"/>
          </a:xfrm>
        </p:spPr>
        <p:txBody>
          <a:bodyPr>
            <a:normAutofit fontScale="92500"/>
          </a:bodyPr>
          <a:lstStyle/>
          <a:p>
            <a:r>
              <a:rPr lang="uk-UA" sz="2000" dirty="0"/>
              <a:t>  Продовжимо ми нашу подорож храмом, </a:t>
            </a:r>
            <a:r>
              <a:rPr lang="ru-RU" sz="2000" dirty="0"/>
              <a:t>де </a:t>
            </a:r>
            <a:r>
              <a:rPr lang="ru-RU" sz="2000" dirty="0" err="1"/>
              <a:t>згідно</a:t>
            </a:r>
            <a:r>
              <a:rPr lang="ru-RU" sz="2000" dirty="0"/>
              <a:t> </a:t>
            </a:r>
            <a:r>
              <a:rPr lang="uk-UA" sz="2000" dirty="0"/>
              <a:t>благословення</a:t>
            </a:r>
            <a:r>
              <a:rPr lang="ru-RU" sz="2000" dirty="0"/>
              <a:t> </a:t>
            </a:r>
            <a:r>
              <a:rPr lang="ru-RU" sz="2000" dirty="0" err="1"/>
              <a:t>Святішого</a:t>
            </a:r>
            <a:r>
              <a:rPr lang="ru-RU" sz="2000" dirty="0"/>
              <a:t> </a:t>
            </a:r>
            <a:r>
              <a:rPr lang="ru-RU" sz="2000" dirty="0" err="1"/>
              <a:t>Філарета</a:t>
            </a:r>
            <a:r>
              <a:rPr lang="ru-RU" sz="2000" dirty="0"/>
              <a:t>, </a:t>
            </a:r>
            <a:r>
              <a:rPr lang="ru-RU" sz="2000" dirty="0" err="1"/>
              <a:t>Патріарха</a:t>
            </a:r>
            <a:r>
              <a:rPr lang="ru-RU" sz="2000" dirty="0"/>
              <a:t> </a:t>
            </a:r>
            <a:r>
              <a:rPr lang="ru-RU" sz="2000" dirty="0" err="1"/>
              <a:t>Київського</a:t>
            </a:r>
            <a:r>
              <a:rPr lang="ru-RU" sz="2000" dirty="0"/>
              <a:t> і </a:t>
            </a:r>
            <a:r>
              <a:rPr lang="ru-RU" sz="2000" dirty="0" err="1"/>
              <a:t>всієї</a:t>
            </a:r>
            <a:r>
              <a:rPr lang="ru-RU" sz="2000" dirty="0"/>
              <a:t> Руси-</a:t>
            </a:r>
            <a:r>
              <a:rPr lang="ru-RU" sz="2000" dirty="0" err="1"/>
              <a:t>України</a:t>
            </a:r>
            <a:r>
              <a:rPr lang="ru-RU" sz="2000" dirty="0"/>
              <a:t> та </a:t>
            </a:r>
            <a:r>
              <a:rPr lang="ru-RU" sz="2000" dirty="0" err="1"/>
              <a:t>рішенням</a:t>
            </a:r>
            <a:r>
              <a:rPr lang="ru-RU" sz="2000" dirty="0"/>
              <a:t> Священного Синоду, 7 липня 1997 року, на свято </a:t>
            </a:r>
            <a:r>
              <a:rPr lang="ru-RU" sz="2000" dirty="0" err="1"/>
              <a:t>Різдва</a:t>
            </a:r>
            <a:r>
              <a:rPr lang="ru-RU" sz="2000" dirty="0"/>
              <a:t> Святого Пророка та </a:t>
            </a:r>
            <a:r>
              <a:rPr lang="ru-RU" sz="2000" dirty="0" err="1"/>
              <a:t>Предтечі</a:t>
            </a:r>
            <a:r>
              <a:rPr lang="ru-RU" sz="2000" dirty="0"/>
              <a:t> </a:t>
            </a:r>
            <a:r>
              <a:rPr lang="ru-RU" sz="2000" dirty="0" err="1"/>
              <a:t>Господнього</a:t>
            </a:r>
            <a:r>
              <a:rPr lang="ru-RU" sz="2000" dirty="0"/>
              <a:t> </a:t>
            </a:r>
            <a:r>
              <a:rPr lang="ru-RU" sz="2000" dirty="0" err="1"/>
              <a:t>Іоанна</a:t>
            </a:r>
            <a:r>
              <a:rPr lang="ru-RU" sz="2000" dirty="0"/>
              <a:t>,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закладено</a:t>
            </a:r>
            <a:r>
              <a:rPr lang="ru-RU" sz="2000" dirty="0"/>
              <a:t> та </a:t>
            </a:r>
            <a:r>
              <a:rPr lang="ru-RU" sz="2000" dirty="0" err="1"/>
              <a:t>освячено</a:t>
            </a:r>
            <a:r>
              <a:rPr lang="ru-RU" sz="2000" dirty="0"/>
              <a:t> </a:t>
            </a:r>
            <a:r>
              <a:rPr lang="ru-RU" sz="2000" dirty="0" err="1"/>
              <a:t>хрест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будівництво</a:t>
            </a:r>
            <a:r>
              <a:rPr lang="ru-RU" sz="2000" dirty="0"/>
              <a:t> комплексу до </a:t>
            </a:r>
            <a:r>
              <a:rPr lang="ru-RU" sz="2000" dirty="0" err="1"/>
              <a:t>якого</a:t>
            </a:r>
            <a:r>
              <a:rPr lang="ru-RU" sz="2000" dirty="0"/>
              <a:t> входило: «Храм 2000-річчя </a:t>
            </a:r>
            <a:r>
              <a:rPr lang="ru-RU" sz="2000" dirty="0" err="1"/>
              <a:t>Різдва</a:t>
            </a:r>
            <a:r>
              <a:rPr lang="ru-RU" sz="2000" dirty="0"/>
              <a:t> Христового».</a:t>
            </a:r>
          </a:p>
          <a:p>
            <a:r>
              <a:rPr lang="uk-UA" sz="2000" dirty="0"/>
              <a:t>  В нинішній час храм добудований, але ще проходять внутрішні та зовнішні оздоблювальні роботи.</a:t>
            </a:r>
          </a:p>
          <a:p>
            <a:r>
              <a:rPr lang="uk-UA" sz="2000" dirty="0"/>
              <a:t> До речі, храм щоденно відкритий для вірян. Тут звершують богослужіння та особисті треби парафіян. Тому, Ви можете сюди завітати тоді, коли Вам буде зручно!</a:t>
            </a:r>
            <a:endParaRPr lang="en-US" sz="2000" dirty="0"/>
          </a:p>
          <a:p>
            <a:endParaRPr lang="en-US" sz="1600" dirty="0"/>
          </a:p>
          <a:p>
            <a:endParaRPr lang="en-US" sz="1600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8C4C7FD-56E0-4177-AFE1-2B373E36E4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2080511"/>
              </p:ext>
            </p:extLst>
          </p:nvPr>
        </p:nvGraphicFramePr>
        <p:xfrm>
          <a:off x="1" y="41364"/>
          <a:ext cx="457200" cy="484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52D45C27-4F4D-5A89-8C52-CB8FC47BCE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l="45198" t="47" r="5956" b="-47"/>
          <a:stretch/>
        </p:blipFill>
        <p:spPr>
          <a:xfrm flipH="1">
            <a:off x="7163691" y="0"/>
            <a:ext cx="5024825" cy="6858000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E7466B0-B69A-FEBF-B8E0-FDA9AEAC7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756CFB8-E805-3CF9-61D2-C02341EC7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7829202" y="5156615"/>
            <a:ext cx="878334" cy="170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96053-DF7F-7AFE-4D23-78CFF34D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28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E0F2054-FE7E-B49A-E17F-5DE1864D8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374" y="288419"/>
            <a:ext cx="7799407" cy="757174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accent1"/>
                </a:solidFill>
              </a:rPr>
              <a:t>Третя зупинка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r>
              <a:rPr lang="uk-UA" dirty="0">
                <a:solidFill>
                  <a:schemeClr val="accent1"/>
                </a:solidFill>
              </a:rPr>
              <a:t> </a:t>
            </a:r>
            <a:r>
              <a:rPr lang="uk-UA" dirty="0"/>
              <a:t>Центр «Менора»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BC01B8-FB52-27EE-1CD6-0180333CE5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5945" y="1454727"/>
            <a:ext cx="7423354" cy="3015797"/>
          </a:xfrm>
          <a:noFill/>
        </p:spPr>
        <p:txBody>
          <a:bodyPr numCol="1">
            <a:noAutofit/>
            <a:scene3d>
              <a:camera prst="orthographicFront"/>
              <a:lightRig rig="threePt" dir="t"/>
            </a:scene3d>
            <a:sp3d/>
          </a:bodyPr>
          <a:lstStyle/>
          <a:p>
            <a:r>
              <a:rPr lang="uk-UA" sz="1600" dirty="0"/>
              <a:t>Історія місцевої єврейської громади починається практично з моменту заснування міста у 1776 р. 1791 року імператриця Катерина </a:t>
            </a:r>
            <a:r>
              <a:rPr lang="en-US" sz="1600" dirty="0"/>
              <a:t>II </a:t>
            </a:r>
            <a:r>
              <a:rPr lang="uk-UA" sz="1600" dirty="0"/>
              <a:t>видає указ «Про надання євреям громадянства в Катеринославському намісництві та Таврійській області». Вже у 1793 році до Катеринослава, тоді вже губернського міста, переселяються євреї. Вони активно сприяли розвитку міста; так, наприклад, перший кам'яний будинок у Катеринославі збудував купець Гірш Луцький.</a:t>
            </a:r>
            <a:endParaRPr lang="uk-UA" sz="2800" dirty="0"/>
          </a:p>
          <a:p>
            <a:r>
              <a:rPr lang="uk-UA" sz="1600" dirty="0"/>
              <a:t>«Менора» — унікальна споруда та найбільший єврейський комплекс, аналогів якому немає у світі. Цей проект відображає минуле, майбутнє та сьогодення єврейської спільноти, що проживає у Дніпрі.</a:t>
            </a:r>
          </a:p>
          <a:p>
            <a:r>
              <a:rPr lang="uk-UA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</a:rPr>
              <a:t>  </a:t>
            </a:r>
            <a:endParaRPr lang="en-US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A6017-3B10-07E9-8C72-59CD4B49CB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2589" y="5040618"/>
            <a:ext cx="3650066" cy="362655"/>
          </a:xfrm>
        </p:spPr>
        <p:txBody>
          <a:bodyPr/>
          <a:lstStyle/>
          <a:p>
            <a:pPr algn="ctr"/>
            <a:r>
              <a:rPr lang="uk-UA" sz="900" dirty="0"/>
              <a:t>Єврейська спільнота є однією з найдавнішою та найбільш поширеною у Дніпрі. </a:t>
            </a:r>
          </a:p>
          <a:p>
            <a:endParaRPr lang="en-US" dirty="0"/>
          </a:p>
        </p:txBody>
      </p:sp>
      <p:pic>
        <p:nvPicPr>
          <p:cNvPr id="7" name="Picture Placeholder 18">
            <a:extLst>
              <a:ext uri="{FF2B5EF4-FFF2-40B4-BE49-F238E27FC236}">
                <a16:creationId xmlns:a16="http://schemas.microsoft.com/office/drawing/2014/main" id="{137F878B-E773-04A9-23BB-A6DF6A69B98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46789" t="-1311" r="2707" b="1311"/>
          <a:stretch/>
        </p:blipFill>
        <p:spPr>
          <a:xfrm flipH="1">
            <a:off x="7117002" y="-19755"/>
            <a:ext cx="5195434" cy="68580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68C54-1820-3B00-1C96-88D7349FD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1EF105-497F-4EFD-8E5D-D4573ED81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70364" y="-23539"/>
            <a:ext cx="2562565" cy="6885155"/>
            <a:chOff x="7370364" y="-23539"/>
            <a:chExt cx="2562565" cy="6885155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F08D551-B30D-FCB1-C8B2-0160EC530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AA2D64-53A7-BC77-FBA2-EC723D311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370364" y="-23539"/>
              <a:ext cx="2562565" cy="6884359"/>
            </a:xfrm>
            <a:custGeom>
              <a:avLst/>
              <a:gdLst>
                <a:gd name="connsiteX0" fmla="*/ 2535833 w 2562565"/>
                <a:gd name="connsiteY0" fmla="*/ 0 h 6884359"/>
                <a:gd name="connsiteX1" fmla="*/ 2106829 w 2562565"/>
                <a:gd name="connsiteY1" fmla="*/ 1564627 h 6884359"/>
                <a:gd name="connsiteX2" fmla="*/ 1764389 w 2562565"/>
                <a:gd name="connsiteY2" fmla="*/ 2840498 h 6884359"/>
                <a:gd name="connsiteX3" fmla="*/ 1579803 w 2562565"/>
                <a:gd name="connsiteY3" fmla="*/ 2925726 h 6884359"/>
                <a:gd name="connsiteX4" fmla="*/ 1467779 w 2562565"/>
                <a:gd name="connsiteY4" fmla="*/ 2731101 h 6884359"/>
                <a:gd name="connsiteX5" fmla="*/ 1727472 w 2562565"/>
                <a:gd name="connsiteY5" fmla="*/ 1773244 h 6884359"/>
                <a:gd name="connsiteX6" fmla="*/ 1709650 w 2562565"/>
                <a:gd name="connsiteY6" fmla="*/ 1633318 h 6884359"/>
                <a:gd name="connsiteX7" fmla="*/ 1597625 w 2562565"/>
                <a:gd name="connsiteY7" fmla="*/ 1546818 h 6884359"/>
                <a:gd name="connsiteX8" fmla="*/ 1372303 w 2562565"/>
                <a:gd name="connsiteY8" fmla="*/ 1676568 h 6884359"/>
                <a:gd name="connsiteX9" fmla="*/ 977670 w 2562565"/>
                <a:gd name="connsiteY9" fmla="*/ 3131798 h 6884359"/>
                <a:gd name="connsiteX10" fmla="*/ 5092 w 2562565"/>
                <a:gd name="connsiteY10" fmla="*/ 6867823 h 6884359"/>
                <a:gd name="connsiteX11" fmla="*/ 0 w 2562565"/>
                <a:gd name="connsiteY11" fmla="*/ 6884360 h 6884359"/>
                <a:gd name="connsiteX12" fmla="*/ 26733 w 2562565"/>
                <a:gd name="connsiteY12" fmla="*/ 6884360 h 6884359"/>
                <a:gd name="connsiteX13" fmla="*/ 1003131 w 2562565"/>
                <a:gd name="connsiteY13" fmla="*/ 3139431 h 6884359"/>
                <a:gd name="connsiteX14" fmla="*/ 1397763 w 2562565"/>
                <a:gd name="connsiteY14" fmla="*/ 1684200 h 6884359"/>
                <a:gd name="connsiteX15" fmla="*/ 1592533 w 2562565"/>
                <a:gd name="connsiteY15" fmla="*/ 1572259 h 6884359"/>
                <a:gd name="connsiteX16" fmla="*/ 1688009 w 2562565"/>
                <a:gd name="connsiteY16" fmla="*/ 1646039 h 6884359"/>
                <a:gd name="connsiteX17" fmla="*/ 1703285 w 2562565"/>
                <a:gd name="connsiteY17" fmla="*/ 1766884 h 6884359"/>
                <a:gd name="connsiteX18" fmla="*/ 1443591 w 2562565"/>
                <a:gd name="connsiteY18" fmla="*/ 2724741 h 6884359"/>
                <a:gd name="connsiteX19" fmla="*/ 1573438 w 2562565"/>
                <a:gd name="connsiteY19" fmla="*/ 2949894 h 6884359"/>
                <a:gd name="connsiteX20" fmla="*/ 1788577 w 2562565"/>
                <a:gd name="connsiteY20" fmla="*/ 2849402 h 6884359"/>
                <a:gd name="connsiteX21" fmla="*/ 1788577 w 2562565"/>
                <a:gd name="connsiteY21" fmla="*/ 2848130 h 6884359"/>
                <a:gd name="connsiteX22" fmla="*/ 2131016 w 2562565"/>
                <a:gd name="connsiteY22" fmla="*/ 1570987 h 6884359"/>
                <a:gd name="connsiteX23" fmla="*/ 2562566 w 2562565"/>
                <a:gd name="connsiteY23" fmla="*/ 1272 h 6884359"/>
                <a:gd name="connsiteX24" fmla="*/ 2535833 w 2562565"/>
                <a:gd name="connsiteY24" fmla="*/ 0 h 688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62565" h="6884359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1217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970F9-17DA-839C-44F9-7397A5EF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accent1"/>
                </a:solidFill>
              </a:rPr>
              <a:t>Споруди про які ви дізнаєтесь у другому розділі нашої онлайн-екскурсії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B49AB-9182-5EB7-E03A-3E144B8F0E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47677" y="1894375"/>
            <a:ext cx="2847975" cy="3390899"/>
          </a:xfrm>
        </p:spPr>
        <p:txBody>
          <a:bodyPr>
            <a:normAutofit/>
          </a:bodyPr>
          <a:lstStyle/>
          <a:p>
            <a:r>
              <a:rPr lang="uk-UA" sz="2000" dirty="0"/>
              <a:t>Ісламський культурний центр</a:t>
            </a:r>
            <a:endParaRPr lang="en-US" sz="2000" dirty="0"/>
          </a:p>
        </p:txBody>
      </p:sp>
      <p:pic>
        <p:nvPicPr>
          <p:cNvPr id="17" name="Picture Placeholder 16" descr="Abacus">
            <a:extLst>
              <a:ext uri="{FF2B5EF4-FFF2-40B4-BE49-F238E27FC236}">
                <a16:creationId xmlns:a16="http://schemas.microsoft.com/office/drawing/2014/main" id="{3980A62D-4086-7F4B-0183-79A0BC44178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02" b="4502"/>
          <a:stretch/>
        </p:blipFill>
        <p:spPr>
          <a:xfrm>
            <a:off x="3178802" y="2989159"/>
            <a:ext cx="100584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EECEA-D837-E96C-CC5D-8C8B986DA3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33724" y="4015295"/>
            <a:ext cx="2275880" cy="893763"/>
          </a:xfrm>
        </p:spPr>
        <p:txBody>
          <a:bodyPr/>
          <a:lstStyle/>
          <a:p>
            <a:pPr lvl="0"/>
            <a:r>
              <a:rPr lang="uk-UA" dirty="0"/>
              <a:t>громада мусульман у регіоні – понад дві з половиною тисячі людей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D828F9-B330-B117-FF6A-8F0C124447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39984" y="1894376"/>
            <a:ext cx="2847975" cy="3390899"/>
          </a:xfrm>
        </p:spPr>
        <p:txBody>
          <a:bodyPr>
            <a:normAutofit/>
          </a:bodyPr>
          <a:lstStyle/>
          <a:p>
            <a:r>
              <a:rPr lang="uk-UA" sz="1800" dirty="0"/>
              <a:t>Хрестовоздвиженська церква</a:t>
            </a:r>
            <a:endParaRPr lang="en-US" sz="1800" dirty="0"/>
          </a:p>
        </p:txBody>
      </p:sp>
      <p:pic>
        <p:nvPicPr>
          <p:cNvPr id="19" name="Picture Placeholder 18" descr="3d Glasses">
            <a:extLst>
              <a:ext uri="{FF2B5EF4-FFF2-40B4-BE49-F238E27FC236}">
                <a16:creationId xmlns:a16="http://schemas.microsoft.com/office/drawing/2014/main" id="{05C8F98B-B885-007C-9C78-F2B2AE16A7D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574" b="4574"/>
          <a:stretch/>
        </p:blipFill>
        <p:spPr>
          <a:xfrm>
            <a:off x="7345995" y="2924860"/>
            <a:ext cx="1005840" cy="91440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FA0DAA-37F3-A33A-6A49-3568311D08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87344" y="4049365"/>
            <a:ext cx="2275880" cy="893763"/>
          </a:xfrm>
        </p:spPr>
        <p:txBody>
          <a:bodyPr/>
          <a:lstStyle/>
          <a:p>
            <a:r>
              <a:rPr lang="en-US" dirty="0"/>
              <a:t>Logic gates: and, or, not, and their truth tables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6EADD7E-590E-81AB-52E8-354DDB041D1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53915" y="286602"/>
            <a:ext cx="8759252" cy="1366457"/>
          </a:xfrm>
        </p:spPr>
        <p:txBody>
          <a:bodyPr/>
          <a:lstStyle/>
          <a:p>
            <a:pPr lvl="0"/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57039E5-2916-97DA-297D-8FEA442FE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829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7EE4-0F77-0173-AC5A-9FBAE6AE8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06" y="273773"/>
            <a:ext cx="8935507" cy="949467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1"/>
                </a:solidFill>
              </a:rPr>
              <a:t>Четверта зупинка: </a:t>
            </a:r>
            <a:r>
              <a:rPr lang="uk-UA" sz="3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Ісламський культурний центр - Мечеть</a:t>
            </a:r>
            <a:endParaRPr lang="en-US" sz="31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85D52-89FB-5227-DA15-3BABC4DF027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56032" y="1767108"/>
            <a:ext cx="6574536" cy="4075908"/>
          </a:xfrm>
        </p:spPr>
        <p:txBody>
          <a:bodyPr>
            <a:normAutofit fontScale="92500" lnSpcReduction="20000"/>
          </a:bodyPr>
          <a:lstStyle/>
          <a:p>
            <a:r>
              <a:rPr lang="uk-UA" sz="2000" dirty="0"/>
              <a:t> Ісламський культурний центр м. Дніпро — один із дев'ятьох ісламських культурних центрів, які були відкрити організацією </a:t>
            </a:r>
            <a:r>
              <a:rPr lang="uk-UA" sz="2000" dirty="0" err="1"/>
              <a:t>Альраїд</a:t>
            </a:r>
            <a:r>
              <a:rPr lang="uk-UA" sz="2000" dirty="0"/>
              <a:t> у найбільших містах України. Центр розташований на 2 поверхах (2 та 3 </a:t>
            </a:r>
            <a:r>
              <a:rPr lang="uk-UA" sz="2000" dirty="0" err="1"/>
              <a:t>пов</a:t>
            </a:r>
            <a:r>
              <a:rPr lang="uk-UA" sz="2000" dirty="0"/>
              <a:t>.) 3-ох поверхового будинку в центрі міста Дніпро.</a:t>
            </a:r>
          </a:p>
          <a:p>
            <a:r>
              <a:rPr lang="uk-UA" sz="1800" dirty="0"/>
              <a:t>  </a:t>
            </a:r>
            <a:r>
              <a:rPr lang="uk-UA" sz="2400" dirty="0"/>
              <a:t>Центр налічує в собі : велику ісламську бібліотеку російською, арабською, англійською мовою; жіночий відділ, мечеті чоловіча і жіноча, зал конференцій; школа арабської мови та ісламської культури тут функціонує безкоштовно.</a:t>
            </a:r>
          </a:p>
          <a:p>
            <a:r>
              <a:rPr lang="uk-UA" sz="1800" dirty="0"/>
              <a:t>   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663049F-9392-3719-E4E8-8D7D5659E8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7276" t="726" r="17551" b="924"/>
          <a:stretch/>
        </p:blipFill>
        <p:spPr>
          <a:xfrm flipH="1">
            <a:off x="6468035" y="-1"/>
            <a:ext cx="5720479" cy="6810531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B1CD4-3111-5E9F-7893-9B96015B8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8546" y="6290774"/>
            <a:ext cx="617912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13DF1B8-48E1-A0F1-C69D-7B671CD1D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0364" y="-3219"/>
            <a:ext cx="2562565" cy="6884359"/>
          </a:xfrm>
          <a:custGeom>
            <a:avLst/>
            <a:gdLst>
              <a:gd name="connsiteX0" fmla="*/ 2535833 w 2562565"/>
              <a:gd name="connsiteY0" fmla="*/ 0 h 6884359"/>
              <a:gd name="connsiteX1" fmla="*/ 2106829 w 2562565"/>
              <a:gd name="connsiteY1" fmla="*/ 1564627 h 6884359"/>
              <a:gd name="connsiteX2" fmla="*/ 1764389 w 2562565"/>
              <a:gd name="connsiteY2" fmla="*/ 2840498 h 6884359"/>
              <a:gd name="connsiteX3" fmla="*/ 1579803 w 2562565"/>
              <a:gd name="connsiteY3" fmla="*/ 2925726 h 6884359"/>
              <a:gd name="connsiteX4" fmla="*/ 1467779 w 2562565"/>
              <a:gd name="connsiteY4" fmla="*/ 2731101 h 6884359"/>
              <a:gd name="connsiteX5" fmla="*/ 1727472 w 2562565"/>
              <a:gd name="connsiteY5" fmla="*/ 1773244 h 6884359"/>
              <a:gd name="connsiteX6" fmla="*/ 1709650 w 2562565"/>
              <a:gd name="connsiteY6" fmla="*/ 1633318 h 6884359"/>
              <a:gd name="connsiteX7" fmla="*/ 1597625 w 2562565"/>
              <a:gd name="connsiteY7" fmla="*/ 1546818 h 6884359"/>
              <a:gd name="connsiteX8" fmla="*/ 1372303 w 2562565"/>
              <a:gd name="connsiteY8" fmla="*/ 1676568 h 6884359"/>
              <a:gd name="connsiteX9" fmla="*/ 977670 w 2562565"/>
              <a:gd name="connsiteY9" fmla="*/ 3131798 h 6884359"/>
              <a:gd name="connsiteX10" fmla="*/ 5092 w 2562565"/>
              <a:gd name="connsiteY10" fmla="*/ 6867823 h 6884359"/>
              <a:gd name="connsiteX11" fmla="*/ 0 w 2562565"/>
              <a:gd name="connsiteY11" fmla="*/ 6884360 h 6884359"/>
              <a:gd name="connsiteX12" fmla="*/ 26733 w 2562565"/>
              <a:gd name="connsiteY12" fmla="*/ 6884360 h 6884359"/>
              <a:gd name="connsiteX13" fmla="*/ 1003131 w 2562565"/>
              <a:gd name="connsiteY13" fmla="*/ 3139431 h 6884359"/>
              <a:gd name="connsiteX14" fmla="*/ 1397763 w 2562565"/>
              <a:gd name="connsiteY14" fmla="*/ 1684200 h 6884359"/>
              <a:gd name="connsiteX15" fmla="*/ 1592533 w 2562565"/>
              <a:gd name="connsiteY15" fmla="*/ 1572259 h 6884359"/>
              <a:gd name="connsiteX16" fmla="*/ 1688009 w 2562565"/>
              <a:gd name="connsiteY16" fmla="*/ 1646039 h 6884359"/>
              <a:gd name="connsiteX17" fmla="*/ 1703285 w 2562565"/>
              <a:gd name="connsiteY17" fmla="*/ 1766884 h 6884359"/>
              <a:gd name="connsiteX18" fmla="*/ 1443591 w 2562565"/>
              <a:gd name="connsiteY18" fmla="*/ 2724741 h 6884359"/>
              <a:gd name="connsiteX19" fmla="*/ 1573438 w 2562565"/>
              <a:gd name="connsiteY19" fmla="*/ 2949894 h 6884359"/>
              <a:gd name="connsiteX20" fmla="*/ 1788577 w 2562565"/>
              <a:gd name="connsiteY20" fmla="*/ 2849402 h 6884359"/>
              <a:gd name="connsiteX21" fmla="*/ 1788577 w 2562565"/>
              <a:gd name="connsiteY21" fmla="*/ 2848130 h 6884359"/>
              <a:gd name="connsiteX22" fmla="*/ 2131016 w 2562565"/>
              <a:gd name="connsiteY22" fmla="*/ 1570987 h 6884359"/>
              <a:gd name="connsiteX23" fmla="*/ 2562566 w 2562565"/>
              <a:gd name="connsiteY23" fmla="*/ 1272 h 6884359"/>
              <a:gd name="connsiteX24" fmla="*/ 2535833 w 2562565"/>
              <a:gd name="connsiteY24" fmla="*/ 0 h 688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62565" h="6884359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5D9C41A-6441-7A5C-EAE1-D96C71F24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468038" y="5156615"/>
            <a:ext cx="878334" cy="17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0995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1534312">
      <a:dk1>
        <a:srgbClr val="000000"/>
      </a:dk1>
      <a:lt1>
        <a:srgbClr val="FFFFFF"/>
      </a:lt1>
      <a:dk2>
        <a:srgbClr val="D87A1A"/>
      </a:dk2>
      <a:lt2>
        <a:srgbClr val="E7E6E6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87882D"/>
      </a:hlink>
      <a:folHlink>
        <a:srgbClr val="7F7F7F"/>
      </a:folHlink>
    </a:clrScheme>
    <a:fontScheme name="Custom 62">
      <a:majorFont>
        <a:latin typeface="Book Antiqua"/>
        <a:ea typeface=""/>
        <a:cs typeface=""/>
      </a:majorFont>
      <a:minorFont>
        <a:latin typeface="Century Gothic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11534312_Win32_SL_V3" id="{A784F2EB-8377-40E2-878D-F359E4F7734D}" vid="{87F4C17B-0668-4D7F-80F5-6507D8EFBB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BB42C3-98F0-4E09-AE96-62EE07CAC5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15CCAF-B227-4420-8A82-899C4EC33714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739EAE05-2D90-4440-A098-2E114DBDB54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949</Words>
  <Application>Microsoft Office PowerPoint</Application>
  <PresentationFormat>Широкий екран</PresentationFormat>
  <Paragraphs>76</Paragraphs>
  <Slides>11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6" baseType="lpstr">
      <vt:lpstr>Book Antiqua</vt:lpstr>
      <vt:lpstr>Calibri</vt:lpstr>
      <vt:lpstr>Century Gothic</vt:lpstr>
      <vt:lpstr>Courier New</vt:lpstr>
      <vt:lpstr>Custom</vt:lpstr>
      <vt:lpstr>Релігійні пам’ятки</vt:lpstr>
      <vt:lpstr>План нашої онлайн-екскурсії</vt:lpstr>
      <vt:lpstr>Цікаві факти релігійного життя Дніпра:</vt:lpstr>
      <vt:lpstr>Перші споруди, які ми відвідаємо:</vt:lpstr>
      <vt:lpstr>Перша зупинка: Спасо-Преображенський кафедральний собор</vt:lpstr>
      <vt:lpstr>Друга зупинка:Храм Святих Мучениць Віри, Надії, Любові та матері їх Софії </vt:lpstr>
      <vt:lpstr>Третя зупинка: Центр «Менора»</vt:lpstr>
      <vt:lpstr>Споруди про які ви дізнаєтесь у другому розділі нашої онлайн-екскурсії</vt:lpstr>
      <vt:lpstr>Четверта зупинка: Ісламський культурний центр - Мечеть</vt:lpstr>
      <vt:lpstr>П’ята зупинка: Хрестовоздвиженська церква</vt:lpstr>
      <vt:lpstr>Дякую за перегляд!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2023-07-18T15:28:54Z</dcterms:created>
  <dcterms:modified xsi:type="dcterms:W3CDTF">2024-04-15T20:31:19Z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