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7" r:id="rId2"/>
    <p:sldId id="262" r:id="rId3"/>
    <p:sldId id="278" r:id="rId4"/>
    <p:sldId id="264" r:id="rId5"/>
    <p:sldId id="263" r:id="rId6"/>
    <p:sldId id="279" r:id="rId7"/>
    <p:sldId id="281" r:id="rId8"/>
    <p:sldId id="283" r:id="rId9"/>
    <p:sldId id="282" r:id="rId10"/>
    <p:sldId id="284" r:id="rId11"/>
    <p:sldId id="288" r:id="rId12"/>
    <p:sldId id="285" r:id="rId13"/>
    <p:sldId id="286" r:id="rId14"/>
    <p:sldId id="287" r:id="rId15"/>
    <p:sldId id="289" r:id="rId16"/>
  </p:sldIdLst>
  <p:sldSz cx="9144000" cy="6858000" type="screen4x3"/>
  <p:notesSz cx="6888163" cy="100203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66FF"/>
    <a:srgbClr val="9966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2081" autoAdjust="0"/>
  </p:normalViewPr>
  <p:slideViewPr>
    <p:cSldViewPr>
      <p:cViewPr varScale="1">
        <p:scale>
          <a:sx n="76" d="100"/>
          <a:sy n="76" d="100"/>
        </p:scale>
        <p:origin x="208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EFC9AFE9-B893-4A6B-B1CE-E003FEB55A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6CF36A7-A196-4526-8095-3EEAEA66508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F4C6EB2-025F-4060-B4C0-5A12173940A2}" type="datetimeFigureOut">
              <a:rPr lang="ru-RU"/>
              <a:pPr>
                <a:defRPr/>
              </a:pPr>
              <a:t>ср 10.04.24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E562B4DC-22B8-477E-A099-DC23509A9F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A8050A43-1183-458D-B5C6-4E63B5E1AD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60F362-1190-43D1-90EA-3EE37CF2E66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9E64BF-0449-458D-AF5A-FB0DB2256E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900D783-7B83-431F-BA9B-9D84EB67ABC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>
            <a:extLst>
              <a:ext uri="{FF2B5EF4-FFF2-40B4-BE49-F238E27FC236}">
                <a16:creationId xmlns:a16="http://schemas.microsoft.com/office/drawing/2014/main" id="{C10F498E-6637-40D3-8E06-31A0E082869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>
            <a:extLst>
              <a:ext uri="{FF2B5EF4-FFF2-40B4-BE49-F238E27FC236}">
                <a16:creationId xmlns:a16="http://schemas.microsoft.com/office/drawing/2014/main" id="{BB73137C-B245-4972-8259-66B4A84FCB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1268" name="Номер слайда 3">
            <a:extLst>
              <a:ext uri="{FF2B5EF4-FFF2-40B4-BE49-F238E27FC236}">
                <a16:creationId xmlns:a16="http://schemas.microsoft.com/office/drawing/2014/main" id="{28B50835-448D-4E05-8F02-5B51E6275C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C34A7F8-A8B8-43DA-8051-A075CEBD3111}" type="slidenum">
              <a:rPr lang="ru-RU" altLang="ru-RU"/>
              <a:pPr/>
              <a:t>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>
            <a:extLst>
              <a:ext uri="{FF2B5EF4-FFF2-40B4-BE49-F238E27FC236}">
                <a16:creationId xmlns:a16="http://schemas.microsoft.com/office/drawing/2014/main" id="{4DD65534-19AA-4820-8E3A-BE892AA04F1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>
            <a:extLst>
              <a:ext uri="{FF2B5EF4-FFF2-40B4-BE49-F238E27FC236}">
                <a16:creationId xmlns:a16="http://schemas.microsoft.com/office/drawing/2014/main" id="{6A5A0024-1650-4505-9B2D-23128F856B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3316" name="Номер слайда 3">
            <a:extLst>
              <a:ext uri="{FF2B5EF4-FFF2-40B4-BE49-F238E27FC236}">
                <a16:creationId xmlns:a16="http://schemas.microsoft.com/office/drawing/2014/main" id="{FCB10796-F27F-4E3E-A007-A4D8B8BB43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0B92291-9FF1-42F0-BDD3-31A63C8CFCE5}" type="slidenum">
              <a:rPr lang="ru-RU" altLang="ru-RU"/>
              <a:pPr/>
              <a:t>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>
            <a:extLst>
              <a:ext uri="{FF2B5EF4-FFF2-40B4-BE49-F238E27FC236}">
                <a16:creationId xmlns:a16="http://schemas.microsoft.com/office/drawing/2014/main" id="{33D0A9D4-91B9-47B9-8518-E907AB8DFDF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Заметки 2">
            <a:extLst>
              <a:ext uri="{FF2B5EF4-FFF2-40B4-BE49-F238E27FC236}">
                <a16:creationId xmlns:a16="http://schemas.microsoft.com/office/drawing/2014/main" id="{DB06F55F-BF39-43B3-AA57-A380152CB8E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6388" name="Номер слайда 3">
            <a:extLst>
              <a:ext uri="{FF2B5EF4-FFF2-40B4-BE49-F238E27FC236}">
                <a16:creationId xmlns:a16="http://schemas.microsoft.com/office/drawing/2014/main" id="{E14681FC-0F57-40F8-95D9-419F05D5AE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596A956-AC25-4B74-AD34-2CAE35E64C22}" type="slidenum">
              <a:rPr lang="ru-RU" altLang="ru-RU"/>
              <a:pPr/>
              <a:t>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>
            <a:extLst>
              <a:ext uri="{FF2B5EF4-FFF2-40B4-BE49-F238E27FC236}">
                <a16:creationId xmlns:a16="http://schemas.microsoft.com/office/drawing/2014/main" id="{AC1002FC-E115-4492-AC00-E332022AA2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Заметки 2">
            <a:extLst>
              <a:ext uri="{FF2B5EF4-FFF2-40B4-BE49-F238E27FC236}">
                <a16:creationId xmlns:a16="http://schemas.microsoft.com/office/drawing/2014/main" id="{8CB1BFA1-1E04-41A2-81A5-E3D1E911A3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8436" name="Номер слайда 3">
            <a:extLst>
              <a:ext uri="{FF2B5EF4-FFF2-40B4-BE49-F238E27FC236}">
                <a16:creationId xmlns:a16="http://schemas.microsoft.com/office/drawing/2014/main" id="{5ECF05D3-92A3-416D-AE09-0B4951AF2B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2348ED5-87CE-4AB1-BA1D-91DDD964E2DF}" type="slidenum">
              <a:rPr lang="ru-RU" altLang="ru-RU"/>
              <a:pPr/>
              <a:t>6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4.jpg">
            <a:extLst>
              <a:ext uri="{FF2B5EF4-FFF2-40B4-BE49-F238E27FC236}">
                <a16:creationId xmlns:a16="http://schemas.microsoft.com/office/drawing/2014/main" id="{C6D41AF5-3198-43C9-8EBE-146EB9FFC5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9099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1-2.jpg">
            <a:extLst>
              <a:ext uri="{FF2B5EF4-FFF2-40B4-BE49-F238E27FC236}">
                <a16:creationId xmlns:a16="http://schemas.microsoft.com/office/drawing/2014/main" id="{EA617BEA-D942-41BA-B32C-190AF78850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" name="Дата 3">
            <a:extLst>
              <a:ext uri="{FF2B5EF4-FFF2-40B4-BE49-F238E27FC236}">
                <a16:creationId xmlns:a16="http://schemas.microsoft.com/office/drawing/2014/main" id="{1F5EF6D2-7300-4377-BB60-7B2F45A88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E2A31-CC5B-4393-8C08-AABD01834DDC}" type="datetimeFigureOut">
              <a:rPr lang="ru-RU"/>
              <a:pPr>
                <a:defRPr/>
              </a:pPr>
              <a:t>ср 10.04.24</a:t>
            </a:fld>
            <a:endParaRPr lang="ru-RU" dirty="0"/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F78EFB27-F7D7-4CE0-91A9-400E2F94E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9D413ED-6C49-42F9-8B0D-F1DE1FE7D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BCD747-1E15-4B98-A302-48C66B1D731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7662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9A03FAB6-8D07-44DC-BDCF-3F608C44E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6176F-40A9-400A-8BD6-47C9DD6223A7}" type="datetimeFigureOut">
              <a:rPr lang="ru-RU"/>
              <a:pPr>
                <a:defRPr/>
              </a:pPr>
              <a:t>ср 10.04.24</a:t>
            </a:fld>
            <a:endParaRPr lang="ru-RU" dirty="0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11E63782-5D40-43D0-AB01-ED6B4CDDB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E80571C6-B18E-48EC-9AD3-339EFCEDD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0E9982-95BE-475D-BF6B-D2304AF8D0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5860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E61D2C4D-05C1-4E4E-B5A4-C5CAFDD75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B7B9A-57C4-4ABD-BA0E-E92E1CF2ACC3}" type="datetimeFigureOut">
              <a:rPr lang="ru-RU"/>
              <a:pPr>
                <a:defRPr/>
              </a:pPr>
              <a:t>ср 10.04.24</a:t>
            </a:fld>
            <a:endParaRPr lang="ru-RU" dirty="0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3A89A17C-FB1A-41C9-9075-E07A32010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EDB972D8-6E3C-4AF7-961C-145B4E21C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5B72F9-8AAA-46C8-B145-5190FA777F7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5834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2-2.jpg">
            <a:extLst>
              <a:ext uri="{FF2B5EF4-FFF2-40B4-BE49-F238E27FC236}">
                <a16:creationId xmlns:a16="http://schemas.microsoft.com/office/drawing/2014/main" id="{DDC78125-98B4-449C-BC9F-767BDE1ABD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C14565A4-5010-4A37-BF73-FAC3C5E10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E4B60-074C-4E02-841E-22B44C8B6C2D}" type="datetimeFigureOut">
              <a:rPr lang="ru-RU"/>
              <a:pPr>
                <a:defRPr/>
              </a:pPr>
              <a:t>ср 10.04.24</a:t>
            </a:fld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CEB8AE43-3B23-43F3-8888-BF1D708A3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6CD069C0-B8DD-4195-BBF2-6278429C7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BD6FCF-EFBB-4F02-915F-8473303F3C3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1622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10A49D-9FD4-4982-91D0-9025F899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C516E-FC10-45F6-931F-5D0461182F96}" type="datetimeFigureOut">
              <a:rPr lang="ru-RU"/>
              <a:pPr>
                <a:defRPr/>
              </a:pPr>
              <a:t>ср 10.04.24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CFCB0C-CAB0-4540-ACE1-C76D9C4C2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C321DC-1DE0-47BA-933C-68104AFDB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9E8301-5B9F-41EC-A3DF-9677A0DFAF4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47681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9.jpg">
            <a:extLst>
              <a:ext uri="{FF2B5EF4-FFF2-40B4-BE49-F238E27FC236}">
                <a16:creationId xmlns:a16="http://schemas.microsoft.com/office/drawing/2014/main" id="{2B4EFE4E-AB11-4C41-A0D2-2E4AF80FB3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9099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43FA5095-B8DD-4C24-BD88-8009E3611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15937-B848-408D-8086-80A4156DC294}" type="datetimeFigureOut">
              <a:rPr lang="ru-RU"/>
              <a:pPr>
                <a:defRPr/>
              </a:pPr>
              <a:t>ср 10.04.24</a:t>
            </a:fld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9A217A9E-8534-45C0-8A84-8DF8A466D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2E21A465-D742-497F-B173-81296DCA3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2AD72A-9BC6-430A-B13E-D0D4E18ED07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0658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9.jpg">
            <a:extLst>
              <a:ext uri="{FF2B5EF4-FFF2-40B4-BE49-F238E27FC236}">
                <a16:creationId xmlns:a16="http://schemas.microsoft.com/office/drawing/2014/main" id="{C4C46A0D-BA82-4441-A566-F4DB820259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9099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6.jpg">
            <a:extLst>
              <a:ext uri="{FF2B5EF4-FFF2-40B4-BE49-F238E27FC236}">
                <a16:creationId xmlns:a16="http://schemas.microsoft.com/office/drawing/2014/main" id="{A7DBD210-0F2E-43BD-ABBA-F9FBD94265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9099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3">
            <a:extLst>
              <a:ext uri="{FF2B5EF4-FFF2-40B4-BE49-F238E27FC236}">
                <a16:creationId xmlns:a16="http://schemas.microsoft.com/office/drawing/2014/main" id="{1ED5F603-6AE4-4C4A-8CAF-B54E58898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EF24A-7A2A-47B2-A4A1-8530F2273EA9}" type="datetimeFigureOut">
              <a:rPr lang="ru-RU"/>
              <a:pPr>
                <a:defRPr/>
              </a:pPr>
              <a:t>ср 10.04.24</a:t>
            </a:fld>
            <a:endParaRPr lang="ru-RU" dirty="0"/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C90BD3A8-0FAC-49DA-829B-4CC1ADC51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8B6DB733-E9B4-49C9-BABC-E901F6181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1A4EEC-3E0D-4F42-BB74-019B303E26E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002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9.jpg">
            <a:extLst>
              <a:ext uri="{FF2B5EF4-FFF2-40B4-BE49-F238E27FC236}">
                <a16:creationId xmlns:a16="http://schemas.microsoft.com/office/drawing/2014/main" id="{A5C18B65-2108-44A9-A69A-1A62467574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9099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6.jpg">
            <a:extLst>
              <a:ext uri="{FF2B5EF4-FFF2-40B4-BE49-F238E27FC236}">
                <a16:creationId xmlns:a16="http://schemas.microsoft.com/office/drawing/2014/main" id="{5FE3FC3B-1CD4-4972-9601-175BC30EDF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9099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8" descr="8.jpg">
            <a:extLst>
              <a:ext uri="{FF2B5EF4-FFF2-40B4-BE49-F238E27FC236}">
                <a16:creationId xmlns:a16="http://schemas.microsoft.com/office/drawing/2014/main" id="{F2A75F68-8562-4BEF-968E-4A718F822A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9099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76C5636D-E71F-4593-8012-AEAE0A861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F3440-600B-4E42-9EF3-6E5C456AEB0F}" type="datetimeFigureOut">
              <a:rPr lang="ru-RU"/>
              <a:pPr>
                <a:defRPr/>
              </a:pPr>
              <a:t>ср 10.04.24</a:t>
            </a:fld>
            <a:endParaRPr lang="ru-RU" dirty="0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B470A234-74B7-4AE5-9A17-96D18B0F6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2EC1AC56-153C-405B-97B3-2EAF7E55D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2EBA0F-0DAC-4816-8EDD-E347B45A5FF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1834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A2D5B0-C76B-468F-BAD9-2618FA02C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7835C-4AD8-443F-9C58-75D464DFA514}" type="datetimeFigureOut">
              <a:rPr lang="ru-RU"/>
              <a:pPr>
                <a:defRPr/>
              </a:pPr>
              <a:t>ср 10.04.24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E75908-BB50-40BA-B27B-23FD5A3A8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E053F-1DE9-474A-A840-4D3B6400B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89FBCB-8075-4DB5-87C4-27B82C5610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0277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4AB5868E-266D-432D-A22D-FCFFBDFFE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3ACF6-5AD2-4B75-B112-490721791067}" type="datetimeFigureOut">
              <a:rPr lang="ru-RU"/>
              <a:pPr>
                <a:defRPr/>
              </a:pPr>
              <a:t>ср 10.04.24</a:t>
            </a:fld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3AC25BB2-0ED2-4715-B67B-9394EA1A0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837F737A-82E0-455D-9398-02F261560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E1E838-5FB0-4926-9063-0EE172E8D06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4658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9" descr="7.jpg">
            <a:extLst>
              <a:ext uri="{FF2B5EF4-FFF2-40B4-BE49-F238E27FC236}">
                <a16:creationId xmlns:a16="http://schemas.microsoft.com/office/drawing/2014/main" id="{EE50E079-D003-48A9-9F56-B73E24BD15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28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Дата 6">
            <a:extLst>
              <a:ext uri="{FF2B5EF4-FFF2-40B4-BE49-F238E27FC236}">
                <a16:creationId xmlns:a16="http://schemas.microsoft.com/office/drawing/2014/main" id="{F517C1DB-7CB3-44D1-843B-D2D31C801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46DCA-EBCE-4475-98E8-2B6CA6C4F43A}" type="datetimeFigureOut">
              <a:rPr lang="ru-RU"/>
              <a:pPr>
                <a:defRPr/>
              </a:pPr>
              <a:t>ср 10.04.24</a:t>
            </a:fld>
            <a:endParaRPr lang="ru-RU" dirty="0"/>
          </a:p>
        </p:txBody>
      </p:sp>
      <p:sp>
        <p:nvSpPr>
          <p:cNvPr id="9" name="Нижний колонтитул 7">
            <a:extLst>
              <a:ext uri="{FF2B5EF4-FFF2-40B4-BE49-F238E27FC236}">
                <a16:creationId xmlns:a16="http://schemas.microsoft.com/office/drawing/2014/main" id="{61EB82BA-C434-4F02-8EB0-6E36E25BF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8">
            <a:extLst>
              <a:ext uri="{FF2B5EF4-FFF2-40B4-BE49-F238E27FC236}">
                <a16:creationId xmlns:a16="http://schemas.microsoft.com/office/drawing/2014/main" id="{E8137EA3-3EBC-450F-AD20-0D64EAF1C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AD661-8362-488D-A4AC-BCB86A209CB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8886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F98F273D-8E06-49C8-B37D-FAE9A8675B5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5C6884F2-4F7F-458B-B6BC-1D67883ECC6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C9CDEE-2201-494D-8F35-B88B21C6D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F68E721-2511-4056-A1CD-6C2A3CEF34C6}" type="datetimeFigureOut">
              <a:rPr lang="ru-RU"/>
              <a:pPr>
                <a:defRPr/>
              </a:pPr>
              <a:t>ср 10.04.24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73399B-3D6D-404A-B867-44AB33783B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6AE037-BEB6-4089-B386-8C0584908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B98D825-C73A-456E-9EA9-593878676C6A}" type="slidenum">
              <a:rPr lang="ru-RU" altLang="ru-RU"/>
              <a:pPr/>
              <a:t>‹#›</a:t>
            </a:fld>
            <a:endParaRPr lang="ru-RU" altLang="ru-RU"/>
          </a:p>
        </p:txBody>
      </p:sp>
      <p:pic>
        <p:nvPicPr>
          <p:cNvPr id="1031" name="Рисунок 6" descr="2-3.jpg">
            <a:extLst>
              <a:ext uri="{FF2B5EF4-FFF2-40B4-BE49-F238E27FC236}">
                <a16:creationId xmlns:a16="http://schemas.microsoft.com/office/drawing/2014/main" id="{590DA283-72ED-465B-8D41-8DE4D8AE73B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1" r:id="rId3"/>
    <p:sldLayoutId id="2147483798" r:id="rId4"/>
    <p:sldLayoutId id="2147483799" r:id="rId5"/>
    <p:sldLayoutId id="2147483800" r:id="rId6"/>
    <p:sldLayoutId id="2147483792" r:id="rId7"/>
    <p:sldLayoutId id="2147483793" r:id="rId8"/>
    <p:sldLayoutId id="2147483801" r:id="rId9"/>
    <p:sldLayoutId id="2147483794" r:id="rId10"/>
    <p:sldLayoutId id="21474837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file/d/1nKXf1fI8-l1AAQybki6vupNYNRhmTngr/view?usp=drive_link" TargetMode="Externa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jpe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186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uk.wikipedia.org/wiki/1914" TargetMode="External"/><Relationship Id="rId5" Type="http://schemas.openxmlformats.org/officeDocument/2006/relationships/hyperlink" Target="https://uk.wikipedia.org/wiki/1897" TargetMode="External"/><Relationship Id="rId4" Type="http://schemas.openxmlformats.org/officeDocument/2006/relationships/hyperlink" Target="https://uk.wikipedia.org/wiki/1885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>
            <a:extLst>
              <a:ext uri="{FF2B5EF4-FFF2-40B4-BE49-F238E27FC236}">
                <a16:creationId xmlns:a16="http://schemas.microsoft.com/office/drawing/2014/main" id="{E09D69C1-0283-48BA-B916-5861383D7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274638"/>
            <a:ext cx="8147050" cy="561975"/>
          </a:xfrm>
        </p:spPr>
        <p:txBody>
          <a:bodyPr/>
          <a:lstStyle/>
          <a:p>
            <a:r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Історичний спадок с. Бірки</a:t>
            </a:r>
            <a:endParaRPr lang="ru-RU" altLang="ru-RU"/>
          </a:p>
        </p:txBody>
      </p:sp>
      <p:pic>
        <p:nvPicPr>
          <p:cNvPr id="9219" name="Рисунок 6">
            <a:extLst>
              <a:ext uri="{FF2B5EF4-FFF2-40B4-BE49-F238E27FC236}">
                <a16:creationId xmlns:a16="http://schemas.microsoft.com/office/drawing/2014/main" id="{78F720CA-D2C2-44DE-A924-522340B06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898525"/>
            <a:ext cx="6111875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994C498-6DCB-4D4B-8117-87EB0639EF33}"/>
              </a:ext>
            </a:extLst>
          </p:cNvPr>
          <p:cNvSpPr/>
          <p:nvPr/>
        </p:nvSpPr>
        <p:spPr>
          <a:xfrm>
            <a:off x="250825" y="4321175"/>
            <a:ext cx="8642350" cy="20875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altLang="ru-RU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Автори</a:t>
            </a:r>
            <a:r>
              <a:rPr lang="ru-RU" altLang="ru-RU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Аверченко</a:t>
            </a:r>
            <a:r>
              <a:rPr lang="uk-UA" altLang="ru-RU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Вікторія Артемівна, учениця 9 класу;</a:t>
            </a:r>
          </a:p>
          <a:p>
            <a:pPr indent="893763">
              <a:lnSpc>
                <a:spcPct val="120000"/>
              </a:lnSpc>
              <a:spcBef>
                <a:spcPts val="0"/>
              </a:spcBef>
              <a:defRPr/>
            </a:pPr>
            <a:r>
              <a:rPr lang="uk-UA" altLang="ru-RU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Новікова Мар’яна Юріївна, учениця 6 класу 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uk-UA" altLang="ru-RU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Комунальний заклад «</a:t>
            </a:r>
            <a:r>
              <a:rPr lang="uk-UA" altLang="ru-RU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Бірківський</a:t>
            </a:r>
            <a:r>
              <a:rPr lang="uk-UA" altLang="ru-RU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ліцей» </a:t>
            </a:r>
            <a:r>
              <a:rPr lang="uk-UA" altLang="ru-RU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Зміївської</a:t>
            </a:r>
            <a:r>
              <a:rPr lang="uk-UA" altLang="ru-RU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міської ради Чугуївського району Харківської області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uk-UA" altLang="ru-RU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Харківське територіальне відділення МАН </a:t>
            </a:r>
            <a:endParaRPr lang="ru-RU" altLang="ru-RU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uk-UA" altLang="ru-RU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керівник: </a:t>
            </a:r>
            <a:r>
              <a:rPr lang="uk-UA" altLang="ru-RU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історії та правознавства Басова Любов Вікторівна</a:t>
            </a:r>
          </a:p>
        </p:txBody>
      </p:sp>
      <p:pic>
        <p:nvPicPr>
          <p:cNvPr id="9221" name="Рисунок 1">
            <a:extLst>
              <a:ext uri="{FF2B5EF4-FFF2-40B4-BE49-F238E27FC236}">
                <a16:creationId xmlns:a16="http://schemas.microsoft.com/office/drawing/2014/main" id="{CA550835-6926-4F50-A570-A2A936B1D9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"/>
          <a:stretch/>
        </p:blipFill>
        <p:spPr bwMode="auto">
          <a:xfrm>
            <a:off x="57644" y="1459925"/>
            <a:ext cx="2138091" cy="2291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Рисунок 2">
            <a:extLst>
              <a:ext uri="{FF2B5EF4-FFF2-40B4-BE49-F238E27FC236}">
                <a16:creationId xmlns:a16="http://schemas.microsoft.com/office/drawing/2014/main" id="{A6521165-C66D-4CD2-8B63-A782F20DCE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3"/>
          <a:stretch/>
        </p:blipFill>
        <p:spPr bwMode="auto">
          <a:xfrm>
            <a:off x="6938256" y="1412777"/>
            <a:ext cx="2122635" cy="2412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6" name="Рисунок 1">
            <a:extLst>
              <a:ext uri="{FF2B5EF4-FFF2-40B4-BE49-F238E27FC236}">
                <a16:creationId xmlns:a16="http://schemas.microsoft.com/office/drawing/2014/main" id="{E2776F15-4ED7-4E1E-8984-84D4D617F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2" y="601784"/>
            <a:ext cx="4564573" cy="3029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Заголовок 1">
            <a:extLst>
              <a:ext uri="{FF2B5EF4-FFF2-40B4-BE49-F238E27FC236}">
                <a16:creationId xmlns:a16="http://schemas.microsoft.com/office/drawing/2014/main" id="{E7CAD012-B466-407C-BF27-46B2DE33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25" y="115888"/>
            <a:ext cx="8291513" cy="563562"/>
          </a:xfrm>
        </p:spPr>
        <p:txBody>
          <a:bodyPr/>
          <a:lstStyle/>
          <a:p>
            <a:r>
              <a:rPr lang="ru-RU" altLang="ru-RU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Історичний спадок с. Бірки</a:t>
            </a:r>
            <a:endParaRPr lang="ru-RU" altLang="ru-RU"/>
          </a:p>
        </p:txBody>
      </p:sp>
      <p:pic>
        <p:nvPicPr>
          <p:cNvPr id="2" name="Рисунок 5">
            <a:extLst>
              <a:ext uri="{FF2B5EF4-FFF2-40B4-BE49-F238E27FC236}">
                <a16:creationId xmlns:a16="http://schemas.microsoft.com/office/drawing/2014/main" id="{45563616-30C5-4220-A9B4-1A10E9C13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18124"/>
            <a:ext cx="4800793" cy="2993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Рисунок 3">
            <a:extLst>
              <a:ext uri="{FF2B5EF4-FFF2-40B4-BE49-F238E27FC236}">
                <a16:creationId xmlns:a16="http://schemas.microsoft.com/office/drawing/2014/main" id="{79A8DE9E-6F6D-496B-B4D0-7F91F5612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637" y="1130411"/>
            <a:ext cx="4240481" cy="30147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Рисунок 1">
            <a:extLst>
              <a:ext uri="{FF2B5EF4-FFF2-40B4-BE49-F238E27FC236}">
                <a16:creationId xmlns:a16="http://schemas.microsoft.com/office/drawing/2014/main" id="{450B5601-97AC-4BA5-BBF0-2E7C31CB6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554" y="4140736"/>
            <a:ext cx="3896494" cy="2658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Прямоугольник 10">
            <a:extLst>
              <a:ext uri="{FF2B5EF4-FFF2-40B4-BE49-F238E27FC236}">
                <a16:creationId xmlns:a16="http://schemas.microsoft.com/office/drawing/2014/main" id="{7BF907DF-CFB8-41B6-8B69-6D4C90282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39" y="674009"/>
            <a:ext cx="44481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ru-RU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XIII </a:t>
            </a:r>
            <a:r>
              <a:rPr lang="ru-RU" altLang="ru-RU" sz="20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Всесвітній</a:t>
            </a:r>
            <a:r>
              <a:rPr lang="ru-RU" altLang="ru-RU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конгрес</a:t>
            </a:r>
            <a:r>
              <a:rPr lang="ru-RU" altLang="ru-RU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altLang="ru-RU" sz="20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птахівництва</a:t>
            </a:r>
            <a:endParaRPr lang="ru-RU" altLang="ru-RU" sz="2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5" name="Прямоугольник 11">
            <a:extLst>
              <a:ext uri="{FF2B5EF4-FFF2-40B4-BE49-F238E27FC236}">
                <a16:creationId xmlns:a16="http://schemas.microsoft.com/office/drawing/2014/main" id="{CF7F9575-496D-4E70-92AF-1AB8C42A3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255" y="6203896"/>
            <a:ext cx="42030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20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r>
              <a:rPr lang="ru-RU" altLang="ru-RU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співробітників</a:t>
            </a:r>
            <a:r>
              <a:rPr lang="ru-RU" altLang="ru-RU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УНДІП </a:t>
            </a:r>
            <a:r>
              <a:rPr lang="uk-UA" altLang="ru-RU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1967 р</a:t>
            </a:r>
            <a:endParaRPr lang="ru-RU" altLang="ru-RU" sz="2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>
            <a:extLst>
              <a:ext uri="{FF2B5EF4-FFF2-40B4-BE49-F238E27FC236}">
                <a16:creationId xmlns:a16="http://schemas.microsoft.com/office/drawing/2014/main" id="{44A35DE2-ECF7-4B3D-BFCC-AFDF79F0E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050" y="14288"/>
            <a:ext cx="5946775" cy="635000"/>
          </a:xfrm>
        </p:spPr>
        <p:txBody>
          <a:bodyPr/>
          <a:lstStyle/>
          <a:p>
            <a:r>
              <a:rPr lang="ru-RU" altLang="ru-RU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Історичний спадок с. Бірки</a:t>
            </a:r>
            <a:endParaRPr lang="ru-RU" altLang="ru-RU"/>
          </a:p>
        </p:txBody>
      </p:sp>
      <p:pic>
        <p:nvPicPr>
          <p:cNvPr id="23555" name="Рисунок 2">
            <a:extLst>
              <a:ext uri="{FF2B5EF4-FFF2-40B4-BE49-F238E27FC236}">
                <a16:creationId xmlns:a16="http://schemas.microsoft.com/office/drawing/2014/main" id="{7FD1CEED-E068-40FF-A581-B264CD34F2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9" t="9902" b="9012"/>
          <a:stretch/>
        </p:blipFill>
        <p:spPr bwMode="auto">
          <a:xfrm>
            <a:off x="209970" y="244090"/>
            <a:ext cx="2687605" cy="3224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Рисунок 3">
            <a:extLst>
              <a:ext uri="{FF2B5EF4-FFF2-40B4-BE49-F238E27FC236}">
                <a16:creationId xmlns:a16="http://schemas.microsoft.com/office/drawing/2014/main" id="{FBC29DB1-8F75-479E-B016-E9B245C25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533" y="502626"/>
            <a:ext cx="2224098" cy="3018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Рисунок 4">
            <a:extLst>
              <a:ext uri="{FF2B5EF4-FFF2-40B4-BE49-F238E27FC236}">
                <a16:creationId xmlns:a16="http://schemas.microsoft.com/office/drawing/2014/main" id="{5BA6DD07-296D-4898-80C2-78B04407C7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7"/>
          <a:stretch/>
        </p:blipFill>
        <p:spPr bwMode="auto">
          <a:xfrm>
            <a:off x="209970" y="3336173"/>
            <a:ext cx="2777854" cy="3501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Рисунок 5">
            <a:extLst>
              <a:ext uri="{FF2B5EF4-FFF2-40B4-BE49-F238E27FC236}">
                <a16:creationId xmlns:a16="http://schemas.microsoft.com/office/drawing/2014/main" id="{7C51D9C9-7EEA-4468-B99F-BF0A5F1187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928" y="1937272"/>
            <a:ext cx="2417209" cy="32229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Рисунок 7">
            <a:extLst>
              <a:ext uri="{FF2B5EF4-FFF2-40B4-BE49-F238E27FC236}">
                <a16:creationId xmlns:a16="http://schemas.microsoft.com/office/drawing/2014/main" id="{63D54E43-8B44-4FA4-8C99-4A1B11C4C7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274" y="3901826"/>
            <a:ext cx="3021726" cy="2936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0F043D2-1585-4D7D-A35D-656101E4BA33}"/>
              </a:ext>
            </a:extLst>
          </p:cNvPr>
          <p:cNvSpPr/>
          <p:nvPr/>
        </p:nvSpPr>
        <p:spPr>
          <a:xfrm>
            <a:off x="3491880" y="5579461"/>
            <a:ext cx="22573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kern="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2000" kern="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лабораторії</a:t>
            </a:r>
            <a:r>
              <a:rPr lang="ru-RU" altLang="ru-RU" sz="2000" kern="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kern="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ДДС</a:t>
            </a:r>
            <a:endParaRPr lang="ru-RU" sz="2000" kern="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61" name="Рисунок 10">
            <a:extLst>
              <a:ext uri="{FF2B5EF4-FFF2-40B4-BE49-F238E27FC236}">
                <a16:creationId xmlns:a16="http://schemas.microsoft.com/office/drawing/2014/main" id="{1620C767-ADE0-48E9-A225-1B2B6ECE64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14"/>
          <a:stretch/>
        </p:blipFill>
        <p:spPr bwMode="auto">
          <a:xfrm>
            <a:off x="2271075" y="1937332"/>
            <a:ext cx="2674845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>
            <a:extLst>
              <a:ext uri="{FF2B5EF4-FFF2-40B4-BE49-F238E27FC236}">
                <a16:creationId xmlns:a16="http://schemas.microsoft.com/office/drawing/2014/main" id="{B29E1495-86D0-41E4-BFBA-59B9BF43E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13" y="90488"/>
            <a:ext cx="8255000" cy="481012"/>
          </a:xfrm>
        </p:spPr>
        <p:txBody>
          <a:bodyPr/>
          <a:lstStyle/>
          <a:p>
            <a:r>
              <a:rPr lang="ru-RU" altLang="ru-RU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Історичний спадок с. Бірки</a:t>
            </a:r>
            <a:endParaRPr lang="ru-RU" altLang="ru-RU"/>
          </a:p>
        </p:txBody>
      </p:sp>
      <p:pic>
        <p:nvPicPr>
          <p:cNvPr id="24579" name="Рисунок 1">
            <a:extLst>
              <a:ext uri="{FF2B5EF4-FFF2-40B4-BE49-F238E27FC236}">
                <a16:creationId xmlns:a16="http://schemas.microsoft.com/office/drawing/2014/main" id="{C85AB1E3-1154-443E-903A-C2EF6EC1B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719138"/>
            <a:ext cx="1946275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Рисунок 2">
            <a:extLst>
              <a:ext uri="{FF2B5EF4-FFF2-40B4-BE49-F238E27FC236}">
                <a16:creationId xmlns:a16="http://schemas.microsoft.com/office/drawing/2014/main" id="{0FB454F6-0622-4557-B576-6EF16C718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749300"/>
            <a:ext cx="21367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8D1DF2A-2A29-4D35-8762-0F6CC0A12658}"/>
              </a:ext>
            </a:extLst>
          </p:cNvPr>
          <p:cNvSpPr/>
          <p:nvPr/>
        </p:nvSpPr>
        <p:spPr>
          <a:xfrm>
            <a:off x="225848" y="2890629"/>
            <a:ext cx="4541838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kern="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Яєчно-м’ясна</a:t>
            </a:r>
            <a:r>
              <a:rPr lang="ru-RU" altLang="ru-RU" sz="2000" kern="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порода курей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kern="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000" kern="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Полтавські</a:t>
            </a:r>
            <a:r>
              <a:rPr lang="ru-RU" altLang="ru-RU" sz="2000" kern="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kern="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глинясті</a:t>
            </a:r>
            <a:r>
              <a:rPr lang="ru-RU" altLang="ru-RU" sz="2000" kern="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000" kern="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2" name="Рисунок 4">
            <a:extLst>
              <a:ext uri="{FF2B5EF4-FFF2-40B4-BE49-F238E27FC236}">
                <a16:creationId xmlns:a16="http://schemas.microsoft.com/office/drawing/2014/main" id="{7B798433-7317-45A9-8E6E-4F0273C84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749300"/>
            <a:ext cx="2160588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Рисунок 5">
            <a:extLst>
              <a:ext uri="{FF2B5EF4-FFF2-40B4-BE49-F238E27FC236}">
                <a16:creationId xmlns:a16="http://schemas.microsoft.com/office/drawing/2014/main" id="{12E7FA41-A35F-431B-A40A-6915B8522F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788" y="749300"/>
            <a:ext cx="170815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500438F-2019-45D2-A155-F46E75B6067E}"/>
              </a:ext>
            </a:extLst>
          </p:cNvPr>
          <p:cNvSpPr/>
          <p:nvPr/>
        </p:nvSpPr>
        <p:spPr>
          <a:xfrm>
            <a:off x="4446006" y="2990285"/>
            <a:ext cx="47339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kern="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Яєчно-м’ясна</a:t>
            </a:r>
            <a:r>
              <a:rPr lang="ru-RU" altLang="ru-RU" sz="2000" kern="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порода курей «</a:t>
            </a:r>
            <a:r>
              <a:rPr lang="ru-RU" altLang="ru-RU" sz="2000" kern="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Українські</a:t>
            </a:r>
            <a:r>
              <a:rPr lang="ru-RU" altLang="ru-RU" sz="2000" kern="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000" kern="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5" name="Рисунок 8">
            <a:extLst>
              <a:ext uri="{FF2B5EF4-FFF2-40B4-BE49-F238E27FC236}">
                <a16:creationId xmlns:a16="http://schemas.microsoft.com/office/drawing/2014/main" id="{CCEA5579-C93E-44E3-BF72-62DF5227A2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3760788"/>
            <a:ext cx="1914525" cy="234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Рисунок 7">
            <a:extLst>
              <a:ext uri="{FF2B5EF4-FFF2-40B4-BE49-F238E27FC236}">
                <a16:creationId xmlns:a16="http://schemas.microsoft.com/office/drawing/2014/main" id="{6620AC53-9D08-4CAF-BB83-ED4C141EA7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3760788"/>
            <a:ext cx="1966913" cy="23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Рисунок 9">
            <a:extLst>
              <a:ext uri="{FF2B5EF4-FFF2-40B4-BE49-F238E27FC236}">
                <a16:creationId xmlns:a16="http://schemas.microsoft.com/office/drawing/2014/main" id="{A4732B91-AAD3-4F9A-BD6A-8E3463715E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8" y="5110163"/>
            <a:ext cx="1930400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8" name="Прямоугольник 17">
            <a:extLst>
              <a:ext uri="{FF2B5EF4-FFF2-40B4-BE49-F238E27FC236}">
                <a16:creationId xmlns:a16="http://schemas.microsoft.com/office/drawing/2014/main" id="{9FD6FAE1-5F59-4F11-A6A6-6D637B102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" y="6384925"/>
            <a:ext cx="47829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20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Яєчна</a:t>
            </a:r>
            <a:r>
              <a:rPr lang="ru-RU" altLang="ru-RU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порода курей «</a:t>
            </a:r>
            <a:r>
              <a:rPr lang="ru-RU" altLang="ru-RU" sz="20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Бірківська</a:t>
            </a:r>
            <a:r>
              <a:rPr lang="ru-RU" altLang="ru-RU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барви</a:t>
            </a:r>
            <a:r>
              <a:rPr lang="ru-RU" altLang="ru-RU" sz="18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</a:t>
            </a:r>
            <a:r>
              <a:rPr lang="ru-RU" altLang="ru-RU" sz="1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24589" name="Рисунок 12">
            <a:extLst>
              <a:ext uri="{FF2B5EF4-FFF2-40B4-BE49-F238E27FC236}">
                <a16:creationId xmlns:a16="http://schemas.microsoft.com/office/drawing/2014/main" id="{BE0093FC-688B-4021-8D7B-6803E7D06F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175" y="4548188"/>
            <a:ext cx="1927225" cy="21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Рисунок 13">
            <a:extLst>
              <a:ext uri="{FF2B5EF4-FFF2-40B4-BE49-F238E27FC236}">
                <a16:creationId xmlns:a16="http://schemas.microsoft.com/office/drawing/2014/main" id="{3292EF03-BF0E-4B9B-A4B7-2D419567AC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3365500"/>
            <a:ext cx="1693863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Рисунок 11">
            <a:extLst>
              <a:ext uri="{FF2B5EF4-FFF2-40B4-BE49-F238E27FC236}">
                <a16:creationId xmlns:a16="http://schemas.microsoft.com/office/drawing/2014/main" id="{8DE18C6A-5ADF-4D4E-97F6-9E9A39793E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4586288"/>
            <a:ext cx="1962150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2" name="Прямоугольник 22">
            <a:extLst>
              <a:ext uri="{FF2B5EF4-FFF2-40B4-BE49-F238E27FC236}">
                <a16:creationId xmlns:a16="http://schemas.microsoft.com/office/drawing/2014/main" id="{83C3A465-A1C0-4C59-8669-960EAB5BF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1838" y="6184870"/>
            <a:ext cx="34711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20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М’ясо-яєчні</a:t>
            </a:r>
            <a:r>
              <a:rPr lang="ru-RU" altLang="ru-RU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кури «Геркулес»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>
            <a:extLst>
              <a:ext uri="{FF2B5EF4-FFF2-40B4-BE49-F238E27FC236}">
                <a16:creationId xmlns:a16="http://schemas.microsoft.com/office/drawing/2014/main" id="{1C6F1B4F-58D6-4882-8499-D72F0552A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0" y="196850"/>
            <a:ext cx="6278563" cy="266700"/>
          </a:xfrm>
        </p:spPr>
        <p:txBody>
          <a:bodyPr/>
          <a:lstStyle/>
          <a:p>
            <a:r>
              <a:rPr lang="ru-RU" altLang="ru-RU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Історичний спадок с. Бірки</a:t>
            </a:r>
            <a:endParaRPr lang="ru-RU" altLang="ru-RU"/>
          </a:p>
        </p:txBody>
      </p:sp>
      <p:pic>
        <p:nvPicPr>
          <p:cNvPr id="25603" name="Рисунок 2">
            <a:extLst>
              <a:ext uri="{FF2B5EF4-FFF2-40B4-BE49-F238E27FC236}">
                <a16:creationId xmlns:a16="http://schemas.microsoft.com/office/drawing/2014/main" id="{B978A743-C134-4759-9734-CA2842B6D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1" t="6915" r="22446" b="2744"/>
          <a:stretch>
            <a:fillRect/>
          </a:stretch>
        </p:blipFill>
        <p:spPr bwMode="auto">
          <a:xfrm>
            <a:off x="59029" y="190829"/>
            <a:ext cx="2172720" cy="34635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Рисунок 1">
            <a:extLst>
              <a:ext uri="{FF2B5EF4-FFF2-40B4-BE49-F238E27FC236}">
                <a16:creationId xmlns:a16="http://schemas.microsoft.com/office/drawing/2014/main" id="{47E03847-58E1-4370-8C7B-D3EDCC5F58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69" b="28564"/>
          <a:stretch/>
        </p:blipFill>
        <p:spPr bwMode="auto">
          <a:xfrm>
            <a:off x="1954900" y="754826"/>
            <a:ext cx="2790633" cy="23355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Рисунок 2">
            <a:extLst>
              <a:ext uri="{FF2B5EF4-FFF2-40B4-BE49-F238E27FC236}">
                <a16:creationId xmlns:a16="http://schemas.microsoft.com/office/drawing/2014/main" id="{95AE9B07-B9F1-4BD8-919D-9E43D1E2EB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7" t="20337" b="6458"/>
          <a:stretch/>
        </p:blipFill>
        <p:spPr bwMode="auto">
          <a:xfrm>
            <a:off x="6588224" y="3695900"/>
            <a:ext cx="2478323" cy="3149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Рисунок 5">
            <a:extLst>
              <a:ext uri="{FF2B5EF4-FFF2-40B4-BE49-F238E27FC236}">
                <a16:creationId xmlns:a16="http://schemas.microsoft.com/office/drawing/2014/main" id="{4D47AA0B-FA4B-420C-9F22-0D876FE579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4" b="12463"/>
          <a:stretch/>
        </p:blipFill>
        <p:spPr bwMode="auto">
          <a:xfrm>
            <a:off x="5786705" y="603294"/>
            <a:ext cx="3046979" cy="29147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Рисунок 6">
            <a:extLst>
              <a:ext uri="{FF2B5EF4-FFF2-40B4-BE49-F238E27FC236}">
                <a16:creationId xmlns:a16="http://schemas.microsoft.com/office/drawing/2014/main" id="{6E2F9AC9-1AD1-4DC3-8F9C-B8DB62404D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20" y="3002118"/>
            <a:ext cx="2794522" cy="3736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Рисунок 4">
            <a:extLst>
              <a:ext uri="{FF2B5EF4-FFF2-40B4-BE49-F238E27FC236}">
                <a16:creationId xmlns:a16="http://schemas.microsoft.com/office/drawing/2014/main" id="{7CBAB558-D5A2-4778-B51F-B2867ABCD2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9" b="10362"/>
          <a:stretch/>
        </p:blipFill>
        <p:spPr bwMode="auto">
          <a:xfrm>
            <a:off x="3402113" y="2111032"/>
            <a:ext cx="2701685" cy="2382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Рисунок 3">
            <a:extLst>
              <a:ext uri="{FF2B5EF4-FFF2-40B4-BE49-F238E27FC236}">
                <a16:creationId xmlns:a16="http://schemas.microsoft.com/office/drawing/2014/main" id="{C0255A9D-07A0-44F7-A8FB-1073CC4AF85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4" t="12080" b="8809"/>
          <a:stretch/>
        </p:blipFill>
        <p:spPr bwMode="auto">
          <a:xfrm>
            <a:off x="4283968" y="3654419"/>
            <a:ext cx="2503655" cy="32035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9FA23F0-E24D-47EA-AE6A-A04A1D15B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841" y="476672"/>
            <a:ext cx="2709695" cy="3609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627" name="Заголовок 1">
            <a:extLst>
              <a:ext uri="{FF2B5EF4-FFF2-40B4-BE49-F238E27FC236}">
                <a16:creationId xmlns:a16="http://schemas.microsoft.com/office/drawing/2014/main" id="{1FCECFA7-70B7-474B-9986-963EE50B9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0"/>
            <a:ext cx="8229600" cy="561975"/>
          </a:xfrm>
        </p:spPr>
        <p:txBody>
          <a:bodyPr/>
          <a:lstStyle/>
          <a:p>
            <a:r>
              <a:rPr lang="ru-RU" altLang="ru-RU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Історичний спадок с. Бірки</a:t>
            </a:r>
            <a:endParaRPr lang="ru-RU" altLang="ru-RU"/>
          </a:p>
        </p:txBody>
      </p:sp>
      <p:pic>
        <p:nvPicPr>
          <p:cNvPr id="3" name="Рисунок 1">
            <a:extLst>
              <a:ext uri="{FF2B5EF4-FFF2-40B4-BE49-F238E27FC236}">
                <a16:creationId xmlns:a16="http://schemas.microsoft.com/office/drawing/2014/main" id="{BD9AD3EA-D1FC-4E07-A7FC-28E84EC92B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5" y="562074"/>
            <a:ext cx="4334197" cy="32341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Рисунок 2">
            <a:extLst>
              <a:ext uri="{FF2B5EF4-FFF2-40B4-BE49-F238E27FC236}">
                <a16:creationId xmlns:a16="http://schemas.microsoft.com/office/drawing/2014/main" id="{E132CF34-E3D8-42BB-9323-DAE9B56062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14" y="3262647"/>
            <a:ext cx="3696134" cy="27705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Рисунок 1">
            <a:extLst>
              <a:ext uri="{FF2B5EF4-FFF2-40B4-BE49-F238E27FC236}">
                <a16:creationId xmlns:a16="http://schemas.microsoft.com/office/drawing/2014/main" id="{B1F1C5DB-AC62-4C57-8C3B-F3F71BBC99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52"/>
          <a:stretch/>
        </p:blipFill>
        <p:spPr bwMode="auto">
          <a:xfrm>
            <a:off x="6046689" y="3341482"/>
            <a:ext cx="2933120" cy="3501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Прямоугольник 6">
            <a:extLst>
              <a:ext uri="{FF2B5EF4-FFF2-40B4-BE49-F238E27FC236}">
                <a16:creationId xmlns:a16="http://schemas.microsoft.com/office/drawing/2014/main" id="{71C3FC37-93E2-458A-B637-BFB51C6BA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1253" y="6268318"/>
            <a:ext cx="1687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uk-UA" altLang="ru-RU" sz="18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Рябоконь</a:t>
            </a:r>
            <a:r>
              <a:rPr lang="uk-UA" altLang="ru-RU" sz="1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М. Г. </a:t>
            </a:r>
            <a:endParaRPr lang="ru-RU" altLang="ru-RU" sz="1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632" name="Прямоугольник 7">
            <a:extLst>
              <a:ext uri="{FF2B5EF4-FFF2-40B4-BE49-F238E27FC236}">
                <a16:creationId xmlns:a16="http://schemas.microsoft.com/office/drawing/2014/main" id="{B3040C34-0361-474A-B0A8-B8461034F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5945188"/>
            <a:ext cx="54244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619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uk-UA" altLang="ru-RU" sz="1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Жирна печінка до 500 г., що використовується для виготовлення делікатесного продукту «Фуа-гра» </a:t>
            </a:r>
            <a:endParaRPr lang="ru-RU" altLang="ru-RU" sz="18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>
            <a:extLst>
              <a:ext uri="{FF2B5EF4-FFF2-40B4-BE49-F238E27FC236}">
                <a16:creationId xmlns:a16="http://schemas.microsoft.com/office/drawing/2014/main" id="{875CE9F5-5426-4E59-A4F4-D94F19B67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7512"/>
          </a:xfrm>
        </p:spPr>
        <p:txBody>
          <a:bodyPr/>
          <a:lstStyle/>
          <a:p>
            <a:r>
              <a:rPr lang="ru-RU" altLang="ru-RU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Історичний спадок с. Бірки</a:t>
            </a:r>
            <a:endParaRPr lang="ru-RU" altLang="ru-RU"/>
          </a:p>
        </p:txBody>
      </p:sp>
      <p:sp>
        <p:nvSpPr>
          <p:cNvPr id="27651" name="Прямоугольник 6">
            <a:extLst>
              <a:ext uri="{FF2B5EF4-FFF2-40B4-BE49-F238E27FC236}">
                <a16:creationId xmlns:a16="http://schemas.microsoft.com/office/drawing/2014/main" id="{627356DF-3A39-4471-9144-0F78C0946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692150"/>
            <a:ext cx="8504238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Висновок: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екскурсійний маршрут </a:t>
            </a:r>
            <a:r>
              <a:rPr lang="uk-UA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спроєктований</a:t>
            </a:r>
            <a:r>
              <a:rPr lang="uk-UA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так, щоб правдиво відобразити різноманітність та багатство природного та історичного спадку села </a:t>
            </a:r>
            <a:r>
              <a:rPr lang="uk-UA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Бірки</a:t>
            </a:r>
            <a:r>
              <a:rPr lang="uk-UA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361950" algn="just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uk-UA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Створюючи незабутні враження від минулого нашої «маленької батьківщини», ми вивчили та проаналізували документальну базу, проводили дослідження та брали інтерв’ю у старожилів. </a:t>
            </a:r>
          </a:p>
          <a:p>
            <a:pPr indent="361950" algn="just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uk-UA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Зберігаючи свою унікальність, ми з впевненістю говоримо, що минуле нашого села - це славна сторінка в літописі історії Харківщини. Яким воно буде сьогодні та завтра - залежить від нас. Бо саме ми майбутнє не тільки своїх батьків, а й своєї «маленької батьківщини» - села </a:t>
            </a:r>
            <a:r>
              <a:rPr lang="uk-UA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Бірки</a:t>
            </a:r>
            <a:r>
              <a:rPr lang="uk-UA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361950" algn="just">
              <a:lnSpc>
                <a:spcPct val="114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uk-UA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1950" algn="just">
              <a:lnSpc>
                <a:spcPct val="114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uk-UA" altLang="ru-RU" sz="1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Апробація матеріалу у газеті «Вісті </a:t>
            </a:r>
            <a:r>
              <a:rPr lang="uk-UA" altLang="ru-RU" sz="1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Зміївщини</a:t>
            </a:r>
            <a:r>
              <a:rPr lang="uk-UA" altLang="ru-RU" sz="1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uk-UA" alt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№14-15 від 11.04.2024, С.8 </a:t>
            </a:r>
            <a:r>
              <a:rPr lang="en-US" alt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https://drive.google.com/file/d/1nKXf1fI8-l1AAQybki6vupNYNRhmTngr/view?usp=drive_link</a:t>
            </a:r>
            <a:r>
              <a:rPr lang="uk-UA" alt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altLang="ru-RU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30E25CE2-7861-494C-945E-8FFD26A9A78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5763" y="255588"/>
            <a:ext cx="8229600" cy="633412"/>
          </a:xfrm>
        </p:spPr>
        <p:txBody>
          <a:bodyPr/>
          <a:lstStyle/>
          <a:p>
            <a:pPr>
              <a:defRPr/>
            </a:pP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Історичний </a:t>
            </a:r>
            <a:r>
              <a:rPr lang="ru-RU" alt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спадок</a:t>
            </a: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с. </a:t>
            </a:r>
            <a:r>
              <a:rPr lang="ru-RU" alt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Бірки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6CCE55EE-6BE1-4F07-9D12-AA6A4AE7378D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609600" indent="-609600" eaLnBrk="1" hangingPunct="1"/>
            <a:endParaRPr lang="ru-RU" altLang="ru-RU"/>
          </a:p>
        </p:txBody>
      </p:sp>
      <p:pic>
        <p:nvPicPr>
          <p:cNvPr id="10244" name="Picture 3">
            <a:extLst>
              <a:ext uri="{FF2B5EF4-FFF2-40B4-BE49-F238E27FC236}">
                <a16:creationId xmlns:a16="http://schemas.microsoft.com/office/drawing/2014/main" id="{0C2EBE67-16E5-4902-98DA-385A66382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"/>
          <a:stretch>
            <a:fillRect/>
          </a:stretch>
        </p:blipFill>
        <p:spPr bwMode="auto">
          <a:xfrm>
            <a:off x="98425" y="1125538"/>
            <a:ext cx="8888413" cy="55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Рисунок 9">
            <a:extLst>
              <a:ext uri="{FF2B5EF4-FFF2-40B4-BE49-F238E27FC236}">
                <a16:creationId xmlns:a16="http://schemas.microsoft.com/office/drawing/2014/main" id="{53FC5BCE-9A21-491D-B351-FD22B55F0D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8" t="18825" r="7635" b="7402"/>
          <a:stretch/>
        </p:blipFill>
        <p:spPr bwMode="auto">
          <a:xfrm>
            <a:off x="63770" y="4102562"/>
            <a:ext cx="2142476" cy="2525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2" descr="http://svitppt.com.ua/images/1/303/960/img2.jpg">
            <a:extLst>
              <a:ext uri="{FF2B5EF4-FFF2-40B4-BE49-F238E27FC236}">
                <a16:creationId xmlns:a16="http://schemas.microsoft.com/office/drawing/2014/main" id="{C5A463CB-DCC1-47C5-B142-DC03B1144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617" y="3756187"/>
            <a:ext cx="2006105" cy="2634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07403D-17C7-4FC7-B030-13C931BD9C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712" y="3819131"/>
            <a:ext cx="2520280" cy="2515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>
            <a:extLst>
              <a:ext uri="{FF2B5EF4-FFF2-40B4-BE49-F238E27FC236}">
                <a16:creationId xmlns:a16="http://schemas.microsoft.com/office/drawing/2014/main" id="{302A876D-2D67-48D5-9C57-D4420F898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38" y="460375"/>
            <a:ext cx="8796337" cy="1168400"/>
          </a:xfrm>
        </p:spPr>
        <p:txBody>
          <a:bodyPr/>
          <a:lstStyle/>
          <a:p>
            <a:pPr indent="361950" algn="just"/>
            <a:r>
              <a:rPr lang="uk-UA" altLang="ru-RU" sz="2200" b="1" i="1">
                <a:latin typeface="Times New Roman" panose="02020603050405020304" pitchFamily="18" charset="0"/>
                <a:cs typeface="Calibri" panose="020F0502020204030204" pitchFamily="34" charset="0"/>
              </a:rPr>
              <a:t>Актуальність теми</a:t>
            </a:r>
            <a:r>
              <a:rPr lang="uk-UA" altLang="ru-RU" sz="220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altLang="ru-RU" sz="2000">
                <a:latin typeface="Times New Roman" panose="02020603050405020304" pitchFamily="18" charset="0"/>
                <a:cs typeface="Calibri" panose="020F0502020204030204" pitchFamily="34" charset="0"/>
              </a:rPr>
              <a:t>дослідження пов’язана з важливістю вивчення історії рідного краю. Екскурсія рідним селом - засіб для відновлення зв'язку з власним корінням, бо це не лише спадок минулого, це - фундамент майбутнього</a:t>
            </a:r>
            <a:endParaRPr lang="ru-RU" altLang="ru-RU" sz="2000"/>
          </a:p>
        </p:txBody>
      </p:sp>
      <p:sp>
        <p:nvSpPr>
          <p:cNvPr id="12291" name="Текст 2">
            <a:extLst>
              <a:ext uri="{FF2B5EF4-FFF2-40B4-BE49-F238E27FC236}">
                <a16:creationId xmlns:a16="http://schemas.microsoft.com/office/drawing/2014/main" id="{756A3F9F-97A4-4602-BFC2-05A543885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138" y="3686175"/>
            <a:ext cx="4040187" cy="639763"/>
          </a:xfrm>
        </p:spPr>
        <p:txBody>
          <a:bodyPr/>
          <a:lstStyle/>
          <a:p>
            <a:pPr indent="265113" algn="just"/>
            <a:r>
              <a:rPr lang="uk-UA" altLang="ru-RU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 дослідження</a:t>
            </a:r>
            <a:r>
              <a:rPr lang="uk-UA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altLang="ru-RU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історичне минуле села.</a:t>
            </a:r>
            <a:endParaRPr lang="ru-RU" altLang="ru-RU" sz="2000" b="0"/>
          </a:p>
        </p:txBody>
      </p:sp>
      <p:sp>
        <p:nvSpPr>
          <p:cNvPr id="12292" name="Объект 3">
            <a:extLst>
              <a:ext uri="{FF2B5EF4-FFF2-40B4-BE49-F238E27FC236}">
                <a16:creationId xmlns:a16="http://schemas.microsoft.com/office/drawing/2014/main" id="{ACA76FF3-A801-428A-B239-CCE79346F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8938" y="1895475"/>
            <a:ext cx="4116387" cy="1670050"/>
          </a:xfrm>
        </p:spPr>
        <p:txBody>
          <a:bodyPr/>
          <a:lstStyle/>
          <a:p>
            <a:pPr marL="0" indent="361950" algn="just">
              <a:buFont typeface="Arial" panose="020B0604020202020204" pitchFamily="34" charset="0"/>
              <a:buNone/>
            </a:pPr>
            <a:r>
              <a:rPr lang="uk-UA" altLang="ru-RU" sz="2000" b="1" i="1">
                <a:latin typeface="Times New Roman" panose="02020603050405020304" pitchFamily="18" charset="0"/>
                <a:cs typeface="Calibri" panose="020F0502020204030204" pitchFamily="34" charset="0"/>
              </a:rPr>
              <a:t>Мета</a:t>
            </a:r>
            <a:r>
              <a:rPr lang="uk-UA" altLang="ru-RU" sz="2000">
                <a:latin typeface="Times New Roman" panose="02020603050405020304" pitchFamily="18" charset="0"/>
                <a:cs typeface="Calibri" panose="020F0502020204030204" pitchFamily="34" charset="0"/>
              </a:rPr>
              <a:t> роботи: відтворення історичних подій, збереження історичної спадщини, стимулювання патріотизму та любові до рідного краю.</a:t>
            </a:r>
            <a:endParaRPr lang="ru-RU" altLang="ru-RU" sz="2000"/>
          </a:p>
        </p:txBody>
      </p:sp>
      <p:sp>
        <p:nvSpPr>
          <p:cNvPr id="12293" name="Текст 4">
            <a:extLst>
              <a:ext uri="{FF2B5EF4-FFF2-40B4-BE49-F238E27FC236}">
                <a16:creationId xmlns:a16="http://schemas.microsoft.com/office/drawing/2014/main" id="{C3096564-D73A-498A-8FA7-F6700C8BBC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9088" y="5187950"/>
            <a:ext cx="4186237" cy="639763"/>
          </a:xfrm>
        </p:spPr>
        <p:txBody>
          <a:bodyPr/>
          <a:lstStyle/>
          <a:p>
            <a:pPr indent="265113" algn="just"/>
            <a:r>
              <a:rPr lang="uk-UA" altLang="ru-RU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дослідження</a:t>
            </a:r>
            <a:r>
              <a:rPr lang="uk-UA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uk-UA" altLang="ru-RU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документальна база, спогади односельців щодо історичної спадщини села</a:t>
            </a:r>
            <a:r>
              <a:rPr lang="uk-UA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000"/>
          </a:p>
        </p:txBody>
      </p:sp>
      <p:sp>
        <p:nvSpPr>
          <p:cNvPr id="12294" name="Объект 5">
            <a:extLst>
              <a:ext uri="{FF2B5EF4-FFF2-40B4-BE49-F238E27FC236}">
                <a16:creationId xmlns:a16="http://schemas.microsoft.com/office/drawing/2014/main" id="{7D790602-9896-446F-B676-3389E6906B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19638" y="1773238"/>
            <a:ext cx="4100512" cy="2879725"/>
          </a:xfrm>
        </p:spPr>
        <p:txBody>
          <a:bodyPr/>
          <a:lstStyle/>
          <a:p>
            <a:pPr marL="0" indent="265113" algn="just">
              <a:buFont typeface="Arial" panose="020B0604020202020204" pitchFamily="34" charset="0"/>
              <a:buNone/>
            </a:pPr>
            <a:r>
              <a:rPr lang="uk-UA" altLang="ru-RU" sz="2000">
                <a:latin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uk-UA" altLang="ru-RU" sz="2000" b="1" i="1">
                <a:latin typeface="Times New Roman" panose="02020603050405020304" pitchFamily="18" charset="0"/>
                <a:cs typeface="Calibri" panose="020F0502020204030204" pitchFamily="34" charset="0"/>
              </a:rPr>
              <a:t>авдання</a:t>
            </a:r>
            <a:r>
              <a:rPr lang="uk-UA" altLang="ru-RU" sz="2000" b="1">
                <a:latin typeface="Times New Roman" panose="02020603050405020304" pitchFamily="18" charset="0"/>
                <a:cs typeface="Calibri" panose="020F0502020204030204" pitchFamily="34" charset="0"/>
              </a:rPr>
              <a:t>:</a:t>
            </a:r>
            <a:r>
              <a:rPr lang="uk-UA" altLang="ru-RU" sz="2000">
                <a:latin typeface="Times New Roman" panose="02020603050405020304" pitchFamily="18" charset="0"/>
                <a:cs typeface="Calibri" panose="020F0502020204030204" pitchFamily="34" charset="0"/>
              </a:rPr>
              <a:t> проаналізувати історичні джерела, узагальнити фахову літературу, опубліковані роботи, архівні матеріали та доповнити результатами власних досліджень, дослідити історію місцевих пам'яток, пов’язаних з селом Бірки Харківської області. </a:t>
            </a:r>
            <a:endParaRPr lang="ru-RU" altLang="ru-RU" sz="2000"/>
          </a:p>
        </p:txBody>
      </p:sp>
      <p:sp>
        <p:nvSpPr>
          <p:cNvPr id="12295" name="Прямоугольник 6">
            <a:extLst>
              <a:ext uri="{FF2B5EF4-FFF2-40B4-BE49-F238E27FC236}">
                <a16:creationId xmlns:a16="http://schemas.microsoft.com/office/drawing/2014/main" id="{F18E2D34-9682-4BC4-8247-C6CE27189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3600" y="4541838"/>
            <a:ext cx="4246563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uk-UA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В роботі використовується </a:t>
            </a:r>
            <a:r>
              <a:rPr lang="uk-UA" altLang="ru-RU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 </a:t>
            </a:r>
            <a:r>
              <a:rPr lang="uk-UA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періодизації, усної історії, аналіз </a:t>
            </a:r>
            <a:r>
              <a:rPr lang="uk-UA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uk-UA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синтез</a:t>
            </a:r>
            <a:r>
              <a:rPr lang="uk-UA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документів, принцип історизму.</a:t>
            </a:r>
            <a:endParaRPr lang="ru-RU" altLang="ru-RU" sz="1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>
            <a:extLst>
              <a:ext uri="{FF2B5EF4-FFF2-40B4-BE49-F238E27FC236}">
                <a16:creationId xmlns:a16="http://schemas.microsoft.com/office/drawing/2014/main" id="{1E556445-B332-4556-8C96-112F06395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1671638"/>
            <a:ext cx="8901113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0C97FC4-CAF3-4D47-97EE-BB12D08585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1188" y="96838"/>
            <a:ext cx="8002587" cy="517525"/>
          </a:xfrm>
        </p:spPr>
        <p:txBody>
          <a:bodyPr/>
          <a:lstStyle/>
          <a:p>
            <a:pPr>
              <a:defRPr/>
            </a:pP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Історичний </a:t>
            </a:r>
            <a:r>
              <a:rPr lang="ru-RU" alt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спадок</a:t>
            </a: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с. </a:t>
            </a:r>
            <a:r>
              <a:rPr lang="ru-RU" alt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Бірки</a:t>
            </a:r>
            <a:endParaRPr lang="ru-RU" alt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2" name="Picture 2" descr="http://svitppt.com.ua/images/1/303/960/img2.jpg">
            <a:extLst>
              <a:ext uri="{FF2B5EF4-FFF2-40B4-BE49-F238E27FC236}">
                <a16:creationId xmlns:a16="http://schemas.microsoft.com/office/drawing/2014/main" id="{970A5F06-BFFE-4743-B13D-3D46B7AFE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923" y="3713980"/>
            <a:ext cx="1988634" cy="26090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Рисунок 2">
            <a:extLst>
              <a:ext uri="{FF2B5EF4-FFF2-40B4-BE49-F238E27FC236}">
                <a16:creationId xmlns:a16="http://schemas.microsoft.com/office/drawing/2014/main" id="{B6F3BC7B-897C-4684-9289-0698E7122E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5" t="2481" r="3053" b="29018"/>
          <a:stretch>
            <a:fillRect/>
          </a:stretch>
        </p:blipFill>
        <p:spPr bwMode="auto">
          <a:xfrm>
            <a:off x="234107" y="4442059"/>
            <a:ext cx="2575765" cy="17817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Рисунок 2">
            <a:extLst>
              <a:ext uri="{FF2B5EF4-FFF2-40B4-BE49-F238E27FC236}">
                <a16:creationId xmlns:a16="http://schemas.microsoft.com/office/drawing/2014/main" id="{4AEF403B-34B0-4DA9-A4EF-DB2D100526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838" y="4797152"/>
            <a:ext cx="2153044" cy="1882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Прямоугольник 1">
            <a:extLst>
              <a:ext uri="{FF2B5EF4-FFF2-40B4-BE49-F238E27FC236}">
                <a16:creationId xmlns:a16="http://schemas.microsoft.com/office/drawing/2014/main" id="{3CBA4A79-5B35-413B-8DE6-6DEFF0F0E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34" y="6051445"/>
            <a:ext cx="36000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20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с.Бірки</a:t>
            </a:r>
            <a:r>
              <a:rPr lang="ru-RU" altLang="ru-RU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altLang="ru-RU" sz="20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топографічній</a:t>
            </a:r>
            <a:r>
              <a:rPr lang="ru-RU" altLang="ru-RU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карті</a:t>
            </a:r>
            <a:endParaRPr lang="ru-RU" altLang="ru-RU" sz="2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AD3E53-2B79-4225-B3D4-A5A20750A4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8895" y="748055"/>
            <a:ext cx="3012331" cy="1602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D4B151-EF01-45E8-86BA-5BD2F9E213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0150" y="571453"/>
            <a:ext cx="2693966" cy="1535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8BFE12-351B-42AB-B2A2-788F3BCB59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8054" y="1795796"/>
            <a:ext cx="2297656" cy="1583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Рисунок 6">
            <a:extLst>
              <a:ext uri="{FF2B5EF4-FFF2-40B4-BE49-F238E27FC236}">
                <a16:creationId xmlns:a16="http://schemas.microsoft.com/office/drawing/2014/main" id="{E88E05AF-893F-4CD3-8A5D-44F1D88F39C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0" r="8589"/>
          <a:stretch/>
        </p:blipFill>
        <p:spPr bwMode="auto">
          <a:xfrm>
            <a:off x="124494" y="571453"/>
            <a:ext cx="2685378" cy="27815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6EAF930C-B9C8-4FD4-B560-58AF1E7EC0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6913" y="150813"/>
            <a:ext cx="7931150" cy="614362"/>
          </a:xfrm>
        </p:spPr>
        <p:txBody>
          <a:bodyPr/>
          <a:lstStyle/>
          <a:p>
            <a:pPr eaLnBrk="1" hangingPunct="1">
              <a:defRPr/>
            </a:pPr>
            <a:r>
              <a:rPr lang="uk-UA" altLang="ru-RU" sz="2800" dirty="0"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Кількість населення с. </a:t>
            </a:r>
            <a:r>
              <a:rPr lang="uk-UA" altLang="ru-RU" sz="2800" dirty="0" err="1"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Бірки</a:t>
            </a:r>
            <a:r>
              <a:rPr lang="uk-UA" altLang="ru-RU" sz="2800" dirty="0"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у різні роки</a:t>
            </a:r>
            <a:endParaRPr lang="ru-RU" altLang="ru-RU" sz="2800" dirty="0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0BAB07C7-5787-4993-B15E-61C0019A2A5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90500" y="860425"/>
            <a:ext cx="8680450" cy="479425"/>
          </a:xfrm>
        </p:spPr>
        <p:txBody>
          <a:bodyPr/>
          <a:lstStyle/>
          <a:p>
            <a:pPr marL="0" indent="361950"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uk-UA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Дані щодо числа прихожан у Георгіївській церкві (починаючи з 1722 року)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1FD87790-2738-4973-B570-3875CAB4686F}"/>
              </a:ext>
            </a:extLst>
          </p:cNvPr>
          <p:cNvGraphicFramePr>
            <a:graphicFrameLocks noGrp="1"/>
          </p:cNvGraphicFramePr>
          <p:nvPr/>
        </p:nvGraphicFramePr>
        <p:xfrm>
          <a:off x="250825" y="2093913"/>
          <a:ext cx="8713788" cy="1289050"/>
        </p:xfrm>
        <a:graphic>
          <a:graphicData uri="http://schemas.openxmlformats.org/drawingml/2006/table">
            <a:tbl>
              <a:tblPr firstRow="1" firstCol="1" bandRow="1"/>
              <a:tblGrid>
                <a:gridCol w="556777">
                  <a:extLst>
                    <a:ext uri="{9D8B030D-6E8A-4147-A177-3AD203B41FA5}">
                      <a16:colId xmlns:a16="http://schemas.microsoft.com/office/drawing/2014/main" val="3202353591"/>
                    </a:ext>
                  </a:extLst>
                </a:gridCol>
                <a:gridCol w="584824">
                  <a:extLst>
                    <a:ext uri="{9D8B030D-6E8A-4147-A177-3AD203B41FA5}">
                      <a16:colId xmlns:a16="http://schemas.microsoft.com/office/drawing/2014/main" val="683964610"/>
                    </a:ext>
                  </a:extLst>
                </a:gridCol>
                <a:gridCol w="584824">
                  <a:extLst>
                    <a:ext uri="{9D8B030D-6E8A-4147-A177-3AD203B41FA5}">
                      <a16:colId xmlns:a16="http://schemas.microsoft.com/office/drawing/2014/main" val="2569233749"/>
                    </a:ext>
                  </a:extLst>
                </a:gridCol>
                <a:gridCol w="584824">
                  <a:extLst>
                    <a:ext uri="{9D8B030D-6E8A-4147-A177-3AD203B41FA5}">
                      <a16:colId xmlns:a16="http://schemas.microsoft.com/office/drawing/2014/main" val="704129164"/>
                    </a:ext>
                  </a:extLst>
                </a:gridCol>
                <a:gridCol w="583999">
                  <a:extLst>
                    <a:ext uri="{9D8B030D-6E8A-4147-A177-3AD203B41FA5}">
                      <a16:colId xmlns:a16="http://schemas.microsoft.com/office/drawing/2014/main" val="655443854"/>
                    </a:ext>
                  </a:extLst>
                </a:gridCol>
                <a:gridCol w="701952">
                  <a:extLst>
                    <a:ext uri="{9D8B030D-6E8A-4147-A177-3AD203B41FA5}">
                      <a16:colId xmlns:a16="http://schemas.microsoft.com/office/drawing/2014/main" val="1314443583"/>
                    </a:ext>
                  </a:extLst>
                </a:gridCol>
                <a:gridCol w="701128">
                  <a:extLst>
                    <a:ext uri="{9D8B030D-6E8A-4147-A177-3AD203B41FA5}">
                      <a16:colId xmlns:a16="http://schemas.microsoft.com/office/drawing/2014/main" val="1274199770"/>
                    </a:ext>
                  </a:extLst>
                </a:gridCol>
                <a:gridCol w="584824">
                  <a:extLst>
                    <a:ext uri="{9D8B030D-6E8A-4147-A177-3AD203B41FA5}">
                      <a16:colId xmlns:a16="http://schemas.microsoft.com/office/drawing/2014/main" val="3454816851"/>
                    </a:ext>
                  </a:extLst>
                </a:gridCol>
                <a:gridCol w="584824">
                  <a:extLst>
                    <a:ext uri="{9D8B030D-6E8A-4147-A177-3AD203B41FA5}">
                      <a16:colId xmlns:a16="http://schemas.microsoft.com/office/drawing/2014/main" val="4065702172"/>
                    </a:ext>
                  </a:extLst>
                </a:gridCol>
                <a:gridCol w="701128">
                  <a:extLst>
                    <a:ext uri="{9D8B030D-6E8A-4147-A177-3AD203B41FA5}">
                      <a16:colId xmlns:a16="http://schemas.microsoft.com/office/drawing/2014/main" val="3262881285"/>
                    </a:ext>
                  </a:extLst>
                </a:gridCol>
                <a:gridCol w="584824">
                  <a:extLst>
                    <a:ext uri="{9D8B030D-6E8A-4147-A177-3AD203B41FA5}">
                      <a16:colId xmlns:a16="http://schemas.microsoft.com/office/drawing/2014/main" val="3006285963"/>
                    </a:ext>
                  </a:extLst>
                </a:gridCol>
                <a:gridCol w="701952">
                  <a:extLst>
                    <a:ext uri="{9D8B030D-6E8A-4147-A177-3AD203B41FA5}">
                      <a16:colId xmlns:a16="http://schemas.microsoft.com/office/drawing/2014/main" val="2374592797"/>
                    </a:ext>
                  </a:extLst>
                </a:gridCol>
                <a:gridCol w="583999">
                  <a:extLst>
                    <a:ext uri="{9D8B030D-6E8A-4147-A177-3AD203B41FA5}">
                      <a16:colId xmlns:a16="http://schemas.microsoft.com/office/drawing/2014/main" val="3932971849"/>
                    </a:ext>
                  </a:extLst>
                </a:gridCol>
                <a:gridCol w="673908">
                  <a:extLst>
                    <a:ext uri="{9D8B030D-6E8A-4147-A177-3AD203B41FA5}">
                      <a16:colId xmlns:a16="http://schemas.microsoft.com/office/drawing/2014/main" val="2631662235"/>
                    </a:ext>
                  </a:extLst>
                </a:gridCol>
              </a:tblGrid>
              <a:tr h="47565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1730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1750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1770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1790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1810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1830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1850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1930459"/>
                  </a:ext>
                </a:extLst>
              </a:tr>
              <a:tr h="4066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530656"/>
                  </a:ext>
                </a:extLst>
              </a:tr>
              <a:tr h="4066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550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528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439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859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714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368050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FB818F2E-4DFD-41DE-B159-C67E98D8F0A6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3644900"/>
          <a:ext cx="8713788" cy="3003550"/>
        </p:xfrm>
        <a:graphic>
          <a:graphicData uri="http://schemas.openxmlformats.org/drawingml/2006/table">
            <a:tbl>
              <a:tblPr firstRow="1" firstCol="1" bandRow="1"/>
              <a:tblGrid>
                <a:gridCol w="720148">
                  <a:extLst>
                    <a:ext uri="{9D8B030D-6E8A-4147-A177-3AD203B41FA5}">
                      <a16:colId xmlns:a16="http://schemas.microsoft.com/office/drawing/2014/main" val="2822869028"/>
                    </a:ext>
                  </a:extLst>
                </a:gridCol>
                <a:gridCol w="1296266">
                  <a:extLst>
                    <a:ext uri="{9D8B030D-6E8A-4147-A177-3AD203B41FA5}">
                      <a16:colId xmlns:a16="http://schemas.microsoft.com/office/drawing/2014/main" val="3030875736"/>
                    </a:ext>
                  </a:extLst>
                </a:gridCol>
                <a:gridCol w="1584325">
                  <a:extLst>
                    <a:ext uri="{9D8B030D-6E8A-4147-A177-3AD203B41FA5}">
                      <a16:colId xmlns:a16="http://schemas.microsoft.com/office/drawing/2014/main" val="876366348"/>
                    </a:ext>
                  </a:extLst>
                </a:gridCol>
                <a:gridCol w="1445532">
                  <a:extLst>
                    <a:ext uri="{9D8B030D-6E8A-4147-A177-3AD203B41FA5}">
                      <a16:colId xmlns:a16="http://schemas.microsoft.com/office/drawing/2014/main" val="2807496331"/>
                    </a:ext>
                  </a:extLst>
                </a:gridCol>
                <a:gridCol w="1872384">
                  <a:extLst>
                    <a:ext uri="{9D8B030D-6E8A-4147-A177-3AD203B41FA5}">
                      <a16:colId xmlns:a16="http://schemas.microsoft.com/office/drawing/2014/main" val="3146688581"/>
                    </a:ext>
                  </a:extLst>
                </a:gridCol>
                <a:gridCol w="1795132">
                  <a:extLst>
                    <a:ext uri="{9D8B030D-6E8A-4147-A177-3AD203B41FA5}">
                      <a16:colId xmlns:a16="http://schemas.microsoft.com/office/drawing/2014/main" val="2359180112"/>
                    </a:ext>
                  </a:extLst>
                </a:gridCol>
              </a:tblGrid>
              <a:tr h="7436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Роки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 мешканців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 чоловічої статі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жіночої статі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 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дворових господарств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Віра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428855"/>
                  </a:ext>
                </a:extLst>
              </a:tr>
              <a:tr h="7204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 tooltip="1864"/>
                        </a:rPr>
                        <a:t>1864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1321 особа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671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осіб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650 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осіб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 дворових господарств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православна церква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7850836"/>
                  </a:ext>
                </a:extLst>
              </a:tr>
              <a:tr h="5856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 tooltip="1885"/>
                        </a:rPr>
                        <a:t>1885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628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осіб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273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дворових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господарства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православна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церква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033001"/>
                  </a:ext>
                </a:extLst>
              </a:tr>
              <a:tr h="5856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5" tooltip="1897"/>
                        </a:rPr>
                        <a:t>1897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1867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осіб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933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осіб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934 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осіб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православна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віри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169831"/>
                  </a:ext>
                </a:extLst>
              </a:tr>
              <a:tr h="3682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6" tooltip="1914"/>
                        </a:rPr>
                        <a:t>1914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2791 особи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632552"/>
                  </a:ext>
                </a:extLst>
              </a:tr>
            </a:tbl>
          </a:graphicData>
        </a:graphic>
      </p:graphicFrame>
      <p:sp>
        <p:nvSpPr>
          <p:cNvPr id="15463" name="Прямоугольник 2">
            <a:extLst>
              <a:ext uri="{FF2B5EF4-FFF2-40B4-BE49-F238E27FC236}">
                <a16:creationId xmlns:a16="http://schemas.microsoft.com/office/drawing/2014/main" id="{5A5E20C9-F692-4F9D-82A6-B08178C84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8" y="1201738"/>
            <a:ext cx="88598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60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uk-UA" altLang="ru-RU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цими даними можемо побачити загальну кількість населення у різні роки, простежити динаміку демографічного розвитку</a:t>
            </a:r>
            <a:r>
              <a:rPr lang="ru-RU" altLang="ru-RU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DED38E-97AD-4DD6-BB03-6D7CCDFAF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490537"/>
          </a:xfrm>
        </p:spPr>
        <p:txBody>
          <a:bodyPr/>
          <a:lstStyle/>
          <a:p>
            <a:pPr>
              <a:defRPr/>
            </a:pP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Історичний </a:t>
            </a:r>
            <a:r>
              <a:rPr lang="ru-RU" alt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спадок</a:t>
            </a: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с. </a:t>
            </a:r>
            <a:r>
              <a:rPr lang="ru-RU" alt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Бірки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2" name="Рисунок 2">
            <a:extLst>
              <a:ext uri="{FF2B5EF4-FFF2-40B4-BE49-F238E27FC236}">
                <a16:creationId xmlns:a16="http://schemas.microsoft.com/office/drawing/2014/main" id="{19ED093B-C1F5-4B63-9DA0-5CAE2C21A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48" y="861356"/>
            <a:ext cx="3384376" cy="25382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Рисунок 5">
            <a:extLst>
              <a:ext uri="{FF2B5EF4-FFF2-40B4-BE49-F238E27FC236}">
                <a16:creationId xmlns:a16="http://schemas.microsoft.com/office/drawing/2014/main" id="{79F0AA39-E920-4C07-A362-A189CE9323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8" t="-254" r="28830" b="254"/>
          <a:stretch/>
        </p:blipFill>
        <p:spPr bwMode="auto">
          <a:xfrm>
            <a:off x="5220072" y="1191054"/>
            <a:ext cx="3299332" cy="325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Рисунок 7">
            <a:extLst>
              <a:ext uri="{FF2B5EF4-FFF2-40B4-BE49-F238E27FC236}">
                <a16:creationId xmlns:a16="http://schemas.microsoft.com/office/drawing/2014/main" id="{673D3E4B-CC6E-4D25-8ABA-460382503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81" y="3212976"/>
            <a:ext cx="2409130" cy="3441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Прямоугольник 8">
            <a:extLst>
              <a:ext uri="{FF2B5EF4-FFF2-40B4-BE49-F238E27FC236}">
                <a16:creationId xmlns:a16="http://schemas.microsoft.com/office/drawing/2014/main" id="{7CBE7D98-2D3F-4E9C-8217-086C9BC09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1781" y="6021288"/>
            <a:ext cx="5773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1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УНДСП </a:t>
            </a:r>
            <a:r>
              <a:rPr lang="ru-RU" altLang="ru-RU" sz="18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Дахновський</a:t>
            </a:r>
            <a:r>
              <a:rPr lang="ru-RU" altLang="ru-RU" sz="1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М.В. (1938-1963рр. )</a:t>
            </a:r>
          </a:p>
        </p:txBody>
      </p:sp>
      <p:pic>
        <p:nvPicPr>
          <p:cNvPr id="17411" name="Рисунок 1">
            <a:extLst>
              <a:ext uri="{FF2B5EF4-FFF2-40B4-BE49-F238E27FC236}">
                <a16:creationId xmlns:a16="http://schemas.microsoft.com/office/drawing/2014/main" id="{A546D6E4-26E6-47A3-9879-7762586CF3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1" t="32269" r="12154" b="-1"/>
          <a:stretch/>
        </p:blipFill>
        <p:spPr bwMode="auto">
          <a:xfrm>
            <a:off x="2548678" y="1768057"/>
            <a:ext cx="2828495" cy="33619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Прямоугольник 9">
            <a:extLst>
              <a:ext uri="{FF2B5EF4-FFF2-40B4-BE49-F238E27FC236}">
                <a16:creationId xmlns:a16="http://schemas.microsoft.com/office/drawing/2014/main" id="{6105DCAC-D9E4-44BF-8B1D-E6E4BF571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776" y="3847354"/>
            <a:ext cx="489271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180975">
              <a:spcBef>
                <a:spcPct val="0"/>
              </a:spcBef>
              <a:buFontTx/>
              <a:buNone/>
              <a:defRPr/>
            </a:pPr>
            <a:r>
              <a:rPr lang="uk-UA" altLang="ru-RU" sz="1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Calibri" panose="020F0502020204030204" pitchFamily="34" charset="0"/>
              </a:rPr>
              <a:t>Ставок Спортивний. </a:t>
            </a:r>
          </a:p>
          <a:p>
            <a:pPr indent="180975">
              <a:spcBef>
                <a:spcPct val="0"/>
              </a:spcBef>
              <a:buFontTx/>
              <a:buNone/>
              <a:defRPr/>
            </a:pPr>
            <a:endParaRPr lang="uk-UA" altLang="ru-RU" sz="1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indent="180975">
              <a:spcBef>
                <a:spcPct val="0"/>
              </a:spcBef>
              <a:buFontTx/>
              <a:buNone/>
              <a:defRPr/>
            </a:pPr>
            <a:r>
              <a:rPr lang="uk-UA" altLang="ru-RU" sz="1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Calibri" panose="020F0502020204030204" pitchFamily="34" charset="0"/>
              </a:rPr>
              <a:t>Цілком можливо, що тут і був розташований маєток </a:t>
            </a:r>
            <a:r>
              <a:rPr lang="uk-UA" altLang="ru-RU" sz="18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Calibri" panose="020F0502020204030204" pitchFamily="34" charset="0"/>
              </a:rPr>
              <a:t>Куликовських</a:t>
            </a:r>
            <a:endParaRPr lang="ru-RU" altLang="ru-RU" sz="1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C6CB18-A829-4C0F-8377-B3536D176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134938"/>
            <a:ext cx="8507413" cy="574675"/>
          </a:xfrm>
        </p:spPr>
        <p:txBody>
          <a:bodyPr/>
          <a:lstStyle/>
          <a:p>
            <a:pPr>
              <a:defRPr/>
            </a:pP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Історичний </a:t>
            </a:r>
            <a:r>
              <a:rPr lang="ru-RU" alt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спадок</a:t>
            </a: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с. </a:t>
            </a:r>
            <a:r>
              <a:rPr lang="ru-RU" alt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Бірки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59" name="Прямоугольник 6">
            <a:extLst>
              <a:ext uri="{FF2B5EF4-FFF2-40B4-BE49-F238E27FC236}">
                <a16:creationId xmlns:a16="http://schemas.microsoft.com/office/drawing/2014/main" id="{11D796AF-788A-4321-BA95-F1D0903AE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763" y="709613"/>
            <a:ext cx="8720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60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Племінний птахосовхоз «Борки», який було реорганізовано в експериментальну станцію</a:t>
            </a:r>
          </a:p>
        </p:txBody>
      </p:sp>
      <p:pic>
        <p:nvPicPr>
          <p:cNvPr id="19460" name="Рисунок 1">
            <a:extLst>
              <a:ext uri="{FF2B5EF4-FFF2-40B4-BE49-F238E27FC236}">
                <a16:creationId xmlns:a16="http://schemas.microsoft.com/office/drawing/2014/main" id="{643D4515-C66D-46B3-B5B2-1D5C325164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91" y="1326228"/>
            <a:ext cx="4968552" cy="2816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Рисунок 5">
            <a:extLst>
              <a:ext uri="{FF2B5EF4-FFF2-40B4-BE49-F238E27FC236}">
                <a16:creationId xmlns:a16="http://schemas.microsoft.com/office/drawing/2014/main" id="{209BB879-0936-4C2A-B653-BC0246C69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53" y="2645366"/>
            <a:ext cx="3672408" cy="3238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4">
            <a:extLst>
              <a:ext uri="{FF2B5EF4-FFF2-40B4-BE49-F238E27FC236}">
                <a16:creationId xmlns:a16="http://schemas.microsoft.com/office/drawing/2014/main" id="{BA28D66A-DD88-4535-A157-182AAF523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147" y="4096341"/>
            <a:ext cx="3889127" cy="2728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Прямоугольник 11">
            <a:extLst>
              <a:ext uri="{FF2B5EF4-FFF2-40B4-BE49-F238E27FC236}">
                <a16:creationId xmlns:a16="http://schemas.microsoft.com/office/drawing/2014/main" id="{C922131C-4710-4466-B1F7-74DCF5849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6574" y="6126836"/>
            <a:ext cx="35425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Цех з </a:t>
            </a:r>
            <a:r>
              <a:rPr lang="ru-RU" altLang="ru-RU" sz="20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вирощування</a:t>
            </a:r>
            <a:r>
              <a:rPr lang="ru-RU" altLang="ru-RU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молодняку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Рисунок 2">
            <a:extLst>
              <a:ext uri="{FF2B5EF4-FFF2-40B4-BE49-F238E27FC236}">
                <a16:creationId xmlns:a16="http://schemas.microsoft.com/office/drawing/2014/main" id="{94B61835-933C-415C-9008-C99E72F15D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4" r="13412"/>
          <a:stretch/>
        </p:blipFill>
        <p:spPr bwMode="auto">
          <a:xfrm>
            <a:off x="6120475" y="677111"/>
            <a:ext cx="2808312" cy="3403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5E6DCA-11FD-463E-85C8-A73BBCE2C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158750"/>
            <a:ext cx="8291512" cy="561975"/>
          </a:xfrm>
        </p:spPr>
        <p:txBody>
          <a:bodyPr/>
          <a:lstStyle/>
          <a:p>
            <a:pPr>
              <a:defRPr/>
            </a:pP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Історичний </a:t>
            </a:r>
            <a:r>
              <a:rPr lang="ru-RU" alt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спадок</a:t>
            </a: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с. </a:t>
            </a:r>
            <a:r>
              <a:rPr lang="ru-RU" alt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Бірки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3" name="Рисунок 10">
            <a:extLst>
              <a:ext uri="{FF2B5EF4-FFF2-40B4-BE49-F238E27FC236}">
                <a16:creationId xmlns:a16="http://schemas.microsoft.com/office/drawing/2014/main" id="{E887E1FA-EC0B-4520-8FD5-BC9A428549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8"/>
          <a:stretch/>
        </p:blipFill>
        <p:spPr bwMode="auto">
          <a:xfrm>
            <a:off x="132266" y="815709"/>
            <a:ext cx="4274385" cy="32940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Прямоугольник 8">
            <a:extLst>
              <a:ext uri="{FF2B5EF4-FFF2-40B4-BE49-F238E27FC236}">
                <a16:creationId xmlns:a16="http://schemas.microsoft.com/office/drawing/2014/main" id="{591EDD17-8860-46CE-9889-E360608E0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5611" y="3577694"/>
            <a:ext cx="9541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1938 р.</a:t>
            </a:r>
          </a:p>
        </p:txBody>
      </p:sp>
      <p:pic>
        <p:nvPicPr>
          <p:cNvPr id="20487" name="Рисунок 1">
            <a:extLst>
              <a:ext uri="{FF2B5EF4-FFF2-40B4-BE49-F238E27FC236}">
                <a16:creationId xmlns:a16="http://schemas.microsoft.com/office/drawing/2014/main" id="{B54924B2-7E3A-4ECF-A403-EAFDDDF18A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718" y="3346689"/>
            <a:ext cx="3839968" cy="34796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Рисунок 2">
            <a:extLst>
              <a:ext uri="{FF2B5EF4-FFF2-40B4-BE49-F238E27FC236}">
                <a16:creationId xmlns:a16="http://schemas.microsoft.com/office/drawing/2014/main" id="{69A042F3-5C2A-4C95-8A27-8466668B8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20" y="3378370"/>
            <a:ext cx="4293154" cy="34796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Прямоугольник 10">
            <a:extLst>
              <a:ext uri="{FF2B5EF4-FFF2-40B4-BE49-F238E27FC236}">
                <a16:creationId xmlns:a16="http://schemas.microsoft.com/office/drawing/2014/main" id="{6033713A-5ED5-4785-BC56-D30A53D4C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897" y="3746767"/>
            <a:ext cx="31851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20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Пташниця</a:t>
            </a:r>
            <a:r>
              <a:rPr lang="ru-RU" altLang="ru-RU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Берковської</a:t>
            </a:r>
            <a:r>
              <a:rPr lang="ru-RU" altLang="ru-RU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О.А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>
            <a:extLst>
              <a:ext uri="{FF2B5EF4-FFF2-40B4-BE49-F238E27FC236}">
                <a16:creationId xmlns:a16="http://schemas.microsoft.com/office/drawing/2014/main" id="{712B805C-6425-4DB1-B921-6BD26BAA2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150" y="90488"/>
            <a:ext cx="8502650" cy="598487"/>
          </a:xfrm>
        </p:spPr>
        <p:txBody>
          <a:bodyPr/>
          <a:lstStyle/>
          <a:p>
            <a:r>
              <a:rPr lang="ru-RU" altLang="ru-RU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Історичний спадок с. Бірки</a:t>
            </a:r>
            <a:endParaRPr lang="ru-RU" altLang="ru-RU"/>
          </a:p>
        </p:txBody>
      </p:sp>
      <p:pic>
        <p:nvPicPr>
          <p:cNvPr id="21507" name="Рисунок 1">
            <a:extLst>
              <a:ext uri="{FF2B5EF4-FFF2-40B4-BE49-F238E27FC236}">
                <a16:creationId xmlns:a16="http://schemas.microsoft.com/office/drawing/2014/main" id="{9342033F-4BDC-45B4-8183-BFBC26845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5" y="1385704"/>
            <a:ext cx="4336750" cy="30529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Рисунок 2">
            <a:extLst>
              <a:ext uri="{FF2B5EF4-FFF2-40B4-BE49-F238E27FC236}">
                <a16:creationId xmlns:a16="http://schemas.microsoft.com/office/drawing/2014/main" id="{B2961F56-37D8-41A7-8F2D-FFF3E3E3F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454" y="2227277"/>
            <a:ext cx="3882817" cy="29027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Рисунок 4">
            <a:extLst>
              <a:ext uri="{FF2B5EF4-FFF2-40B4-BE49-F238E27FC236}">
                <a16:creationId xmlns:a16="http://schemas.microsoft.com/office/drawing/2014/main" id="{AFDDB325-C448-4111-9119-EF9966F299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962" y="3777584"/>
            <a:ext cx="4032250" cy="3044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Прямоугольник 6">
            <a:extLst>
              <a:ext uri="{FF2B5EF4-FFF2-40B4-BE49-F238E27FC236}">
                <a16:creationId xmlns:a16="http://schemas.microsoft.com/office/drawing/2014/main" id="{41AF5D48-A49D-46C8-AF5C-801C245DA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50" y="688975"/>
            <a:ext cx="87804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619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1959 р.  станція була реорганізована в Український науково-дослідний інститут птахівництва  (УНДІП).</a:t>
            </a:r>
          </a:p>
        </p:txBody>
      </p:sp>
      <p:sp>
        <p:nvSpPr>
          <p:cNvPr id="21511" name="Прямоугольник 7">
            <a:extLst>
              <a:ext uri="{FF2B5EF4-FFF2-40B4-BE49-F238E27FC236}">
                <a16:creationId xmlns:a16="http://schemas.microsoft.com/office/drawing/2014/main" id="{6A56C76B-BF7A-4C68-B290-17AB70226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50" y="5372100"/>
            <a:ext cx="47482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809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інституті працювало 220 працівників, в тому числі 3 доктори наук та 53 кандидати наук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</TotalTime>
  <Words>638</Words>
  <Application>Microsoft Office PowerPoint</Application>
  <PresentationFormat>Экран (4:3)</PresentationFormat>
  <Paragraphs>124</Paragraphs>
  <Slides>15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Тема Office</vt:lpstr>
      <vt:lpstr>Історичний спадок с. Бірки</vt:lpstr>
      <vt:lpstr>Історичний спадок с. Бірки</vt:lpstr>
      <vt:lpstr>Актуальність теми дослідження пов’язана з важливістю вивчення історії рідного краю. Екскурсія рідним селом - засіб для відновлення зв'язку з власним корінням, бо це не лише спадок минулого, це - фундамент майбутнього</vt:lpstr>
      <vt:lpstr>Історичний спадок с. Бірки</vt:lpstr>
      <vt:lpstr>Кількість населення с. Бірки у різні роки</vt:lpstr>
      <vt:lpstr>Історичний спадок с. Бірки</vt:lpstr>
      <vt:lpstr>Історичний спадок с. Бірки</vt:lpstr>
      <vt:lpstr>Історичний спадок с. Бірки</vt:lpstr>
      <vt:lpstr>Історичний спадок с. Бірки</vt:lpstr>
      <vt:lpstr>Історичний спадок с. Бірки</vt:lpstr>
      <vt:lpstr>Історичний спадок с. Бірки</vt:lpstr>
      <vt:lpstr>Історичний спадок с. Бірки</vt:lpstr>
      <vt:lpstr>Історичний спадок с. Бірки</vt:lpstr>
      <vt:lpstr>Історичний спадок с. Бірки</vt:lpstr>
      <vt:lpstr>Історичний спадок с. Бірки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ИРА</cp:lastModifiedBy>
  <cp:revision>84</cp:revision>
  <cp:lastPrinted>2015-11-29T19:41:45Z</cp:lastPrinted>
  <dcterms:created xsi:type="dcterms:W3CDTF">2015-03-20T17:04:15Z</dcterms:created>
  <dcterms:modified xsi:type="dcterms:W3CDTF">2024-04-10T08:13:24Z</dcterms:modified>
</cp:coreProperties>
</file>