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6" r:id="rId4"/>
    <p:sldId id="268" r:id="rId5"/>
    <p:sldId id="271" r:id="rId6"/>
    <p:sldId id="275" r:id="rId7"/>
    <p:sldId id="277" r:id="rId8"/>
    <p:sldId id="278" r:id="rId9"/>
    <p:sldId id="279" r:id="rId10"/>
    <p:sldId id="273" r:id="rId11"/>
    <p:sldId id="272" r:id="rId12"/>
    <p:sldId id="27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6A3E2-0210-45FB-8156-E1398F1ACA52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8E6C-1303-4A5F-AF9B-5DB30A634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4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8E6C-1303-4A5F-AF9B-5DB30A63417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59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8E6C-1303-4A5F-AF9B-5DB30A63417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94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8E6C-1303-4A5F-AF9B-5DB30A63417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05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8E6C-1303-4A5F-AF9B-5DB30A63417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08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8E6C-1303-4A5F-AF9B-5DB30A63417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82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7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8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29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75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28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8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2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9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1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02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3CAA-3338-4DD8-B769-46D45A7D8464}" type="datetimeFigureOut">
              <a:rPr lang="uk-UA" smtClean="0"/>
              <a:t>20.04.2024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66DFC-A7A0-4DEF-9076-0E3CA802F3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A4%D0%B0%D0%B9%D0%BB:%D0%9F%D0%B0%D0%BC'%D1%8F%D1%82%D0%BD%D0%B8%D0%BA_%D0%9C.%D0%9C.%D0%9A%D0%BE%D1%86%D1%8E%D0%B1%D0%B8%D0%BD%D1%81%D1%8C%D0%BA%D0%BE%D0%BC%D1%83_%D1%83_%D0%92%D1%96%D0%BD%D0%BD%D0%B8%D1%86%D1%96.JPG#filehistor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CF5FA1-54D2-45E9-A22E-4A807CEC0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5" r="898" b="39806"/>
          <a:stretch/>
        </p:blipFill>
        <p:spPr>
          <a:xfrm>
            <a:off x="0" y="0"/>
            <a:ext cx="6178858" cy="14073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89BC8A-3A22-42F6-8D54-3B6CEC86A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5" r="898" b="39806"/>
          <a:stretch/>
        </p:blipFill>
        <p:spPr>
          <a:xfrm flipH="1">
            <a:off x="6178858" y="0"/>
            <a:ext cx="6013142" cy="140738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8E8D276-1735-42B5-A61A-97E4849D94DE}"/>
              </a:ext>
            </a:extLst>
          </p:cNvPr>
          <p:cNvSpPr/>
          <p:nvPr/>
        </p:nvSpPr>
        <p:spPr>
          <a:xfrm>
            <a:off x="0" y="1407382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ФМЛ №17">
            <a:extLst>
              <a:ext uri="{FF2B5EF4-FFF2-40B4-BE49-F238E27FC236}">
                <a16:creationId xmlns:a16="http://schemas.microsoft.com/office/drawing/2014/main" id="{0A4EF79C-28CC-4C07-B036-2BE54862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60" y="1180729"/>
            <a:ext cx="4597977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163BD6B-82C3-4EA7-8F39-9606960B1EDC}"/>
              </a:ext>
            </a:extLst>
          </p:cNvPr>
          <p:cNvSpPr txBox="1">
            <a:spLocks/>
          </p:cNvSpPr>
          <p:nvPr/>
        </p:nvSpPr>
        <p:spPr>
          <a:xfrm>
            <a:off x="2265341" y="574240"/>
            <a:ext cx="8089072" cy="886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ВІННИЦЬКЕ ТЕРИТОРІАЛЬНЕ ВІДДІЛЕННЯ МАЛОЇ АКАДЕМІЇ НАУК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7E1176-5634-4188-8DCE-30E224629C47}"/>
              </a:ext>
            </a:extLst>
          </p:cNvPr>
          <p:cNvSpPr txBox="1">
            <a:spLocks/>
          </p:cNvSpPr>
          <p:nvPr/>
        </p:nvSpPr>
        <p:spPr>
          <a:xfrm>
            <a:off x="166254" y="2164641"/>
            <a:ext cx="11859491" cy="10200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«ВІННИЦЯ ШЛЯХАМИ МИХАЙЛА КОЦЮБИНСЬКОГО»</a:t>
            </a:r>
            <a:endParaRPr kumimoji="0" lang="en-GB" sz="2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11F7C-A2A4-41EF-954B-FD474ED1FE9E}"/>
              </a:ext>
            </a:extLst>
          </p:cNvPr>
          <p:cNvSpPr txBox="1"/>
          <p:nvPr/>
        </p:nvSpPr>
        <p:spPr>
          <a:xfrm>
            <a:off x="5934269" y="3705688"/>
            <a:ext cx="6166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Виконавець: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8-В класу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“Вінницького фізико-математичного ліцею № 17”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Іщенко Анастасія Олександрівна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Касьян-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Довбня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фізико-математичний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№17»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8A572D-F41E-472B-8F72-1B55E9A8A892}"/>
              </a:ext>
            </a:extLst>
          </p:cNvPr>
          <p:cNvSpPr/>
          <p:nvPr/>
        </p:nvSpPr>
        <p:spPr>
          <a:xfrm>
            <a:off x="4956276" y="6350169"/>
            <a:ext cx="19559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Вінниця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Вінниця старовинна, старі фото — Вінницький обласний краєзнавчий му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1" y="3480826"/>
            <a:ext cx="4257805" cy="25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2324" y="2372004"/>
            <a:ext cx="11079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«ВИСНОВКИ»</a:t>
            </a: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екскурсійний маршрут рідним містом Вінниця шляхами Михайла Коцюбинського, який включає в себе ознайомлення з історичними пам’ятками та життєдіяльністю Михайла Коцюбинського.</a:t>
            </a:r>
          </a:p>
        </p:txBody>
      </p:sp>
    </p:spTree>
    <p:extLst>
      <p:ext uri="{BB962C8B-B14F-4D97-AF65-F5344CB8AC3E}">
        <p14:creationId xmlns:p14="http://schemas.microsoft.com/office/powerpoint/2010/main" val="20097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1006" y="1336306"/>
            <a:ext cx="11181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ВИКОРИСТАНОЇ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ЛІТЕРАТУРИ»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\'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М.М.Коцюбинському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Вінниці [Електронний ресурс] 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2022. – Режим доступу до ресурсу: </a:t>
            </a:r>
            <a:r>
              <a:rPr lang="uk-UA" u="sng" dirty="0">
                <a:hlinkClick r:id="rId4"/>
              </a:rPr>
              <a:t>https://uk.wikipedia.org/wiki/%D0%A4%D0%B0%D0%B9%D0%BB:%D0%9F%D0%B0%D0%BC%27%D1%8F%D1%82%D0%BD%D0%B8%D0%BA_%D0%9C.%D0%9C.%D0%9A%D0%BE%D1%86%D1%8E%D0%B1%D0%B8%D0%BD%D1%81%D1%8C%D0%BA%D0%BE%D0%BC%D1%83_%D1%83_%D0%92%D1%96%D0%BD%D0%BD%D0%B8%D1%86%D1%96.JPG#filehistory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8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2547257" y="2564379"/>
            <a:ext cx="6090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НАУКОВИЙ АПАРАТ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423" y="1440357"/>
            <a:ext cx="110053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дослідження: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людей з історичними пам’ятками міста Вінниці для поглиблення своїх знань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екскурсійний маршрут по місту Вінниця шляхами Михайла Коцюбинського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пам’ятки та місця які пов’язані з життям та діяльністю Михайла Коцюбинського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екскурсійного маршруту міста Вінниці, шляхом ознайомлення з історичними пам’ятками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дослідження: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створеному екскурсійного маршруту ознайомитись з історією міста та оглянути історичні пам’ятки життям видатний постатей.</a:t>
            </a:r>
          </a:p>
        </p:txBody>
      </p:sp>
    </p:spTree>
    <p:extLst>
      <p:ext uri="{BB962C8B-B14F-4D97-AF65-F5344CB8AC3E}">
        <p14:creationId xmlns:p14="http://schemas.microsoft.com/office/powerpoint/2010/main" val="31718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3626" y="1199874"/>
            <a:ext cx="1112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цікаве місто з багатою історією.  Тут можна провести цілий день, гуляючи і вивчаючи історичні пам’ятки, місця і музеї.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3" y="2022358"/>
            <a:ext cx="5271354" cy="2732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3" y="5081217"/>
            <a:ext cx="5203539" cy="14646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12" y="2731131"/>
            <a:ext cx="5154094" cy="32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3625" y="1256541"/>
            <a:ext cx="11152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</a:t>
            </a:r>
            <a:r>
              <a:rPr lang="uk-UA" dirty="0" smtClean="0"/>
              <a:t>ісля </a:t>
            </a:r>
            <a:r>
              <a:rPr lang="uk-UA" dirty="0"/>
              <a:t>прогулянки центральною історичною частиною моєї Вінниці,  перетнути Південний Буг по Київському мосту і прогулятися проспектом Михайла </a:t>
            </a:r>
            <a:r>
              <a:rPr lang="uk-UA" dirty="0" smtClean="0"/>
              <a:t>Коцюбинського.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Як раніше називалась річка Південний Буг, на берегах якої розкинулася  Вінниця – новини Вінни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50" y="2425351"/>
            <a:ext cx="5537330" cy="3494144"/>
          </a:xfrm>
          <a:prstGeom prst="rect">
            <a:avLst/>
          </a:prstGeom>
        </p:spPr>
      </p:pic>
      <p:pic>
        <p:nvPicPr>
          <p:cNvPr id="2054" name="Picture 6" descr="Як змінювався проспект Коцюбинського у Вінниці. Фото - фото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22" y="2425351"/>
            <a:ext cx="5144213" cy="36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2952" y="1440357"/>
            <a:ext cx="10817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побачиш пам’ятник видатному українському письменнику Михайлу Коцюбинському. Його було встановлено   у 1989 р.  (скульптор М. Вронський, архітектор В. Гнєздилов)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інниця - Пам'ятник Михайлу Коцюбинському | - каталог місць відпочинку та  туризму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17" y="259905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216" y="1470339"/>
            <a:ext cx="1134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едалеко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пам'ятника знаходиться будинок, в якому з 1881 року жила родина Коцюбинських.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g.20minut.ua/uploads/ckeditor/0029/55/3a39eaa44a1dac2986602ae888928a693916d86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20" y="2318247"/>
            <a:ext cx="4870580" cy="36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20minut.ua/uploads/ckeditor/0029/55/30a2481aa616e6f28829f3b494c55db004341efc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0" y="2687216"/>
            <a:ext cx="5367988" cy="30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216" y="1305488"/>
            <a:ext cx="11341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Коцюбинський – видатний українській  письменник. Внесок його в розвиток української літератури неоціненний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/>
              <a:t>Один з найвідоміших  творів письменника – «Тіні забутих предків», по якому був знятий </a:t>
            </a:r>
            <a:r>
              <a:rPr lang="uk-UA" dirty="0" err="1"/>
              <a:t>одноіменний</a:t>
            </a:r>
            <a:r>
              <a:rPr lang="uk-UA" dirty="0"/>
              <a:t> фільм, що отримав світове визнання.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Тіні забутих предків | Takfl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23" y="2510585"/>
            <a:ext cx="5822716" cy="38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216" y="1440357"/>
            <a:ext cx="11341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так звана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любив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обмірковувати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Зарванці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Вінницьким студентам-журналістам - про викривлення стандартів у медіа  професії - Асоціація &quot;Новомеді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7" y="3093416"/>
            <a:ext cx="5152690" cy="29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айл:Скеля Коцюбинського P1110711.JPG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46" y="2957803"/>
            <a:ext cx="4942426" cy="31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216" y="1440357"/>
            <a:ext cx="11341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розі вулиць Соборної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Артинова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розташований кінотеатр імені видатного письменника.  Це взірець європейської вишуканості закладеної тандемом міських творців, головним архітектором Григорієм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Артиновим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міським головою Миколою Оводовим, якого ще не встигло торкнутися руйнівне дихання радянського режиму.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4DC3DCC1-8953-4CA9-9E13-2FA16D25F833}"/>
              </a:ext>
            </a:extLst>
          </p:cNvPr>
          <p:cNvSpPr/>
          <p:nvPr/>
        </p:nvSpPr>
        <p:spPr>
          <a:xfrm>
            <a:off x="0" y="623611"/>
            <a:ext cx="609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70" y="2780323"/>
            <a:ext cx="5406021" cy="34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391</Words>
  <Application>Microsoft Office PowerPoint</Application>
  <PresentationFormat>Широкоэкранный</PresentationFormat>
  <Paragraphs>52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36</cp:revision>
  <dcterms:created xsi:type="dcterms:W3CDTF">2023-04-14T14:33:29Z</dcterms:created>
  <dcterms:modified xsi:type="dcterms:W3CDTF">2024-04-20T07:36:47Z</dcterms:modified>
</cp:coreProperties>
</file>