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494" y="-62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87950" y="5598352"/>
            <a:ext cx="5238749" cy="43910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7605" y="711997"/>
            <a:ext cx="10077449" cy="453389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938246" y="5598352"/>
            <a:ext cx="2447924" cy="429577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718187" y="2083971"/>
            <a:ext cx="5305424" cy="2971799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75076" y="5561379"/>
            <a:ext cx="5429249" cy="4362449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7974" y="6712142"/>
            <a:ext cx="3000374" cy="357485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61947" y="672024"/>
            <a:ext cx="16164104" cy="543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00" b="1" i="0">
                <a:solidFill>
                  <a:srgbClr val="FF313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FF0000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FF0000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FF0000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815472" y="-234453"/>
            <a:ext cx="7211059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FF0000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7293" y="4840606"/>
            <a:ext cx="17733412" cy="49663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jpg"/><Relationship Id="rId7" Type="http://schemas.openxmlformats.org/officeDocument/2006/relationships/image" Target="../media/image78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Relationship Id="rId9" Type="http://schemas.openxmlformats.org/officeDocument/2006/relationships/image" Target="../media/image8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ook.kherson.ua/iz-proshlogo-hersona" TargetMode="External"/><Relationship Id="rId5" Type="http://schemas.openxmlformats.org/officeDocument/2006/relationships/hyperlink" Target="http://mycity.kherson.ua/avtory-ag/skorohod/ekskurs.html" TargetMode="External"/><Relationship Id="rId4" Type="http://schemas.openxmlformats.org/officeDocument/2006/relationships/image" Target="../media/image8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pn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5819408" y="7748956"/>
            <a:ext cx="6601192" cy="185178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30480" rIns="0" bIns="0" rtlCol="0">
            <a:spAutoFit/>
          </a:bodyPr>
          <a:lstStyle/>
          <a:p>
            <a:pPr marL="93345" marR="5080" indent="-81280">
              <a:lnSpc>
                <a:spcPts val="3450"/>
              </a:lnSpc>
              <a:spcBef>
                <a:spcPts val="240"/>
              </a:spcBef>
              <a:tabLst>
                <a:tab pos="1574165" algn="l"/>
              </a:tabLst>
            </a:pPr>
            <a:r>
              <a:rPr sz="2400" b="1" i="1" spc="-220" dirty="0">
                <a:solidFill>
                  <a:schemeClr val="tx1"/>
                </a:solidFill>
                <a:latin typeface="Palatino Linotype"/>
                <a:cs typeface="Palatino Linotype"/>
              </a:rPr>
              <a:t>Виконавець:</a:t>
            </a:r>
            <a:r>
              <a:rPr sz="2400" b="1" i="1" spc="-85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sz="2400" b="1" i="1" spc="-265" dirty="0">
                <a:solidFill>
                  <a:schemeClr val="tx1"/>
                </a:solidFill>
                <a:latin typeface="Palatino Linotype"/>
                <a:cs typeface="Palatino Linotype"/>
              </a:rPr>
              <a:t>Евстретенко</a:t>
            </a:r>
            <a:r>
              <a:rPr sz="2400" b="1" i="1" spc="-85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sz="2400" b="1" i="1" spc="-250" dirty="0">
                <a:solidFill>
                  <a:schemeClr val="tx1"/>
                </a:solidFill>
                <a:latin typeface="Palatino Linotype"/>
                <a:cs typeface="Palatino Linotype"/>
              </a:rPr>
              <a:t>Аліна</a:t>
            </a:r>
            <a:r>
              <a:rPr sz="2400" b="1" i="1" spc="-80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sz="2400" b="1" i="1" spc="-229" dirty="0" err="1">
                <a:solidFill>
                  <a:schemeClr val="tx1"/>
                </a:solidFill>
                <a:latin typeface="Palatino Linotype"/>
                <a:cs typeface="Palatino Linotype"/>
              </a:rPr>
              <a:t>Сергіївна</a:t>
            </a:r>
            <a:r>
              <a:rPr sz="2400" b="1" i="1" spc="-229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sz="2400" b="1" i="1" spc="-710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endParaRPr lang="uk-UA" sz="2400" b="1" i="1" spc="-710" dirty="0" smtClean="0">
              <a:solidFill>
                <a:schemeClr val="tx1"/>
              </a:solidFill>
              <a:latin typeface="Palatino Linotype"/>
              <a:cs typeface="Palatino Linotype"/>
            </a:endParaRPr>
          </a:p>
          <a:p>
            <a:pPr marL="93345" marR="5080" indent="-81280">
              <a:lnSpc>
                <a:spcPts val="3450"/>
              </a:lnSpc>
              <a:spcBef>
                <a:spcPts val="240"/>
              </a:spcBef>
              <a:tabLst>
                <a:tab pos="1574165" algn="l"/>
              </a:tabLst>
            </a:pPr>
            <a:r>
              <a:rPr lang="uk-UA" sz="2400" b="1" i="1" spc="95" dirty="0" smtClean="0">
                <a:solidFill>
                  <a:schemeClr val="tx1"/>
                </a:solidFill>
                <a:latin typeface="Palatino Linotype"/>
                <a:cs typeface="Palatino Linotype"/>
              </a:rPr>
              <a:t>                  у</a:t>
            </a:r>
            <a:r>
              <a:rPr sz="2400" b="1" i="1" spc="-165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ч</a:t>
            </a:r>
            <a:r>
              <a:rPr sz="2400" b="1" i="1" spc="-195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е</a:t>
            </a:r>
            <a:r>
              <a:rPr sz="2400" b="1" i="1" spc="-280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н</a:t>
            </a:r>
            <a:r>
              <a:rPr sz="2400" b="1" i="1" spc="-175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и</a:t>
            </a:r>
            <a:r>
              <a:rPr sz="2400" b="1" i="1" spc="-250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ц</a:t>
            </a:r>
            <a:r>
              <a:rPr sz="2400" b="1" i="1" spc="-135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я</a:t>
            </a:r>
            <a:r>
              <a:rPr sz="2400" b="1" i="1" dirty="0">
                <a:solidFill>
                  <a:schemeClr val="tx1"/>
                </a:solidFill>
                <a:latin typeface="Palatino Linotype"/>
                <a:cs typeface="Palatino Linotype"/>
              </a:rPr>
              <a:t>	</a:t>
            </a:r>
            <a:r>
              <a:rPr sz="2400" b="1" i="1" spc="-90" dirty="0">
                <a:solidFill>
                  <a:schemeClr val="tx1"/>
                </a:solidFill>
                <a:latin typeface="Palatino Linotype"/>
                <a:cs typeface="Palatino Linotype"/>
              </a:rPr>
              <a:t>7 </a:t>
            </a:r>
            <a:r>
              <a:rPr sz="2400" b="1" i="1" spc="-204" dirty="0">
                <a:solidFill>
                  <a:schemeClr val="tx1"/>
                </a:solidFill>
                <a:latin typeface="Palatino Linotype"/>
                <a:cs typeface="Palatino Linotype"/>
              </a:rPr>
              <a:t>к</a:t>
            </a:r>
            <a:r>
              <a:rPr sz="2400" b="1" i="1" spc="-235" dirty="0">
                <a:solidFill>
                  <a:schemeClr val="tx1"/>
                </a:solidFill>
                <a:latin typeface="Palatino Linotype"/>
                <a:cs typeface="Palatino Linotype"/>
              </a:rPr>
              <a:t>л</a:t>
            </a:r>
            <a:r>
              <a:rPr sz="2400" b="1" i="1" spc="-290" dirty="0">
                <a:solidFill>
                  <a:schemeClr val="tx1"/>
                </a:solidFill>
                <a:latin typeface="Palatino Linotype"/>
                <a:cs typeface="Palatino Linotype"/>
              </a:rPr>
              <a:t>а</a:t>
            </a:r>
            <a:r>
              <a:rPr sz="2400" b="1" i="1" spc="-220" dirty="0">
                <a:solidFill>
                  <a:schemeClr val="tx1"/>
                </a:solidFill>
                <a:latin typeface="Palatino Linotype"/>
                <a:cs typeface="Palatino Linotype"/>
              </a:rPr>
              <a:t>с</a:t>
            </a:r>
            <a:r>
              <a:rPr sz="2400" b="1" i="1" spc="-405" dirty="0">
                <a:solidFill>
                  <a:schemeClr val="tx1"/>
                </a:solidFill>
                <a:latin typeface="Palatino Linotype"/>
                <a:cs typeface="Palatino Linotype"/>
              </a:rPr>
              <a:t>у</a:t>
            </a:r>
            <a:endParaRPr sz="2400" dirty="0">
              <a:solidFill>
                <a:schemeClr val="tx1"/>
              </a:solidFill>
              <a:latin typeface="Palatino Linotype"/>
              <a:cs typeface="Palatino Linotype"/>
            </a:endParaRPr>
          </a:p>
          <a:p>
            <a:pPr marL="12700" marR="53975">
              <a:lnSpc>
                <a:spcPts val="3450"/>
              </a:lnSpc>
              <a:tabLst>
                <a:tab pos="1401445" algn="l"/>
              </a:tabLst>
            </a:pPr>
            <a:r>
              <a:rPr sz="2400" b="1" i="1" spc="-100" dirty="0">
                <a:solidFill>
                  <a:schemeClr val="tx1"/>
                </a:solidFill>
                <a:latin typeface="Palatino Linotype"/>
                <a:cs typeface="Palatino Linotype"/>
              </a:rPr>
              <a:t>К</a:t>
            </a:r>
            <a:r>
              <a:rPr sz="2400" b="1" i="1" spc="-195" dirty="0">
                <a:solidFill>
                  <a:schemeClr val="tx1"/>
                </a:solidFill>
                <a:latin typeface="Palatino Linotype"/>
                <a:cs typeface="Palatino Linotype"/>
              </a:rPr>
              <a:t>е</a:t>
            </a:r>
            <a:r>
              <a:rPr sz="2400" b="1" i="1" spc="-229" dirty="0">
                <a:solidFill>
                  <a:schemeClr val="tx1"/>
                </a:solidFill>
                <a:latin typeface="Palatino Linotype"/>
                <a:cs typeface="Palatino Linotype"/>
              </a:rPr>
              <a:t>р</a:t>
            </a:r>
            <a:r>
              <a:rPr sz="2400" b="1" i="1" spc="-245" dirty="0">
                <a:solidFill>
                  <a:schemeClr val="tx1"/>
                </a:solidFill>
                <a:latin typeface="Palatino Linotype"/>
                <a:cs typeface="Palatino Linotype"/>
              </a:rPr>
              <a:t>і</a:t>
            </a:r>
            <a:r>
              <a:rPr sz="2400" b="1" i="1" spc="-250" dirty="0">
                <a:solidFill>
                  <a:schemeClr val="tx1"/>
                </a:solidFill>
                <a:latin typeface="Palatino Linotype"/>
                <a:cs typeface="Palatino Linotype"/>
              </a:rPr>
              <a:t>в</a:t>
            </a:r>
            <a:r>
              <a:rPr sz="2400" b="1" i="1" spc="-280" dirty="0">
                <a:solidFill>
                  <a:schemeClr val="tx1"/>
                </a:solidFill>
                <a:latin typeface="Palatino Linotype"/>
                <a:cs typeface="Palatino Linotype"/>
              </a:rPr>
              <a:t>н</a:t>
            </a:r>
            <a:r>
              <a:rPr sz="2400" b="1" i="1" spc="-175" dirty="0">
                <a:solidFill>
                  <a:schemeClr val="tx1"/>
                </a:solidFill>
                <a:latin typeface="Palatino Linotype"/>
                <a:cs typeface="Palatino Linotype"/>
              </a:rPr>
              <a:t>и</a:t>
            </a:r>
            <a:r>
              <a:rPr sz="2400" b="1" i="1" spc="-200" dirty="0">
                <a:solidFill>
                  <a:schemeClr val="tx1"/>
                </a:solidFill>
                <a:latin typeface="Palatino Linotype"/>
                <a:cs typeface="Palatino Linotype"/>
              </a:rPr>
              <a:t>к</a:t>
            </a:r>
            <a:r>
              <a:rPr sz="2400" b="1" i="1" spc="-90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sz="2400" b="1" i="1" spc="75" dirty="0">
                <a:solidFill>
                  <a:schemeClr val="tx1"/>
                </a:solidFill>
                <a:latin typeface="Palatino Linotype"/>
                <a:cs typeface="Palatino Linotype"/>
              </a:rPr>
              <a:t>:</a:t>
            </a:r>
            <a:r>
              <a:rPr sz="2400" b="1" i="1" spc="-90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sz="2400" b="1" i="1" spc="-75" dirty="0">
                <a:solidFill>
                  <a:schemeClr val="tx1"/>
                </a:solidFill>
                <a:latin typeface="Palatino Linotype"/>
                <a:cs typeface="Palatino Linotype"/>
              </a:rPr>
              <a:t>Д</a:t>
            </a:r>
            <a:r>
              <a:rPr sz="2400" b="1" i="1" spc="-250" dirty="0">
                <a:solidFill>
                  <a:schemeClr val="tx1"/>
                </a:solidFill>
                <a:latin typeface="Palatino Linotype"/>
                <a:cs typeface="Palatino Linotype"/>
              </a:rPr>
              <a:t>в</a:t>
            </a:r>
            <a:r>
              <a:rPr sz="2400" b="1" i="1" spc="-245" dirty="0">
                <a:solidFill>
                  <a:schemeClr val="tx1"/>
                </a:solidFill>
                <a:latin typeface="Palatino Linotype"/>
                <a:cs typeface="Palatino Linotype"/>
              </a:rPr>
              <a:t>і</a:t>
            </a:r>
            <a:r>
              <a:rPr sz="2400" b="1" i="1" spc="-229" dirty="0">
                <a:solidFill>
                  <a:schemeClr val="tx1"/>
                </a:solidFill>
                <a:latin typeface="Palatino Linotype"/>
                <a:cs typeface="Palatino Linotype"/>
              </a:rPr>
              <a:t>р</a:t>
            </a:r>
            <a:r>
              <a:rPr sz="2400" b="1" i="1" spc="-220" dirty="0">
                <a:solidFill>
                  <a:schemeClr val="tx1"/>
                </a:solidFill>
                <a:latin typeface="Palatino Linotype"/>
                <a:cs typeface="Palatino Linotype"/>
              </a:rPr>
              <a:t>с</a:t>
            </a:r>
            <a:r>
              <a:rPr sz="2400" b="1" i="1" spc="-254" dirty="0">
                <a:solidFill>
                  <a:schemeClr val="tx1"/>
                </a:solidFill>
                <a:latin typeface="Palatino Linotype"/>
                <a:cs typeface="Palatino Linotype"/>
              </a:rPr>
              <a:t>ь</a:t>
            </a:r>
            <a:r>
              <a:rPr sz="2400" b="1" i="1" spc="-204" dirty="0">
                <a:solidFill>
                  <a:schemeClr val="tx1"/>
                </a:solidFill>
                <a:latin typeface="Palatino Linotype"/>
                <a:cs typeface="Palatino Linotype"/>
              </a:rPr>
              <a:t>к</a:t>
            </a:r>
            <a:r>
              <a:rPr sz="2400" b="1" i="1" spc="-285" dirty="0">
                <a:solidFill>
                  <a:schemeClr val="tx1"/>
                </a:solidFill>
                <a:latin typeface="Palatino Linotype"/>
                <a:cs typeface="Palatino Linotype"/>
              </a:rPr>
              <a:t>а</a:t>
            </a:r>
            <a:r>
              <a:rPr sz="2400" b="1" i="1" spc="-90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sz="2400" b="1" i="1" spc="-565" dirty="0">
                <a:solidFill>
                  <a:schemeClr val="tx1"/>
                </a:solidFill>
                <a:latin typeface="Palatino Linotype"/>
                <a:cs typeface="Palatino Linotype"/>
              </a:rPr>
              <a:t>О</a:t>
            </a:r>
            <a:r>
              <a:rPr sz="2400" b="1" i="1" spc="-235" dirty="0">
                <a:solidFill>
                  <a:schemeClr val="tx1"/>
                </a:solidFill>
                <a:latin typeface="Palatino Linotype"/>
                <a:cs typeface="Palatino Linotype"/>
              </a:rPr>
              <a:t>л</a:t>
            </a:r>
            <a:r>
              <a:rPr sz="2400" b="1" i="1" spc="-195" dirty="0">
                <a:solidFill>
                  <a:schemeClr val="tx1"/>
                </a:solidFill>
                <a:latin typeface="Palatino Linotype"/>
                <a:cs typeface="Palatino Linotype"/>
              </a:rPr>
              <a:t>е</a:t>
            </a:r>
            <a:r>
              <a:rPr sz="2400" b="1" i="1" spc="-280" dirty="0">
                <a:solidFill>
                  <a:schemeClr val="tx1"/>
                </a:solidFill>
                <a:latin typeface="Palatino Linotype"/>
                <a:cs typeface="Palatino Linotype"/>
              </a:rPr>
              <a:t>н</a:t>
            </a:r>
            <a:r>
              <a:rPr sz="2400" b="1" i="1" spc="-285" dirty="0">
                <a:solidFill>
                  <a:schemeClr val="tx1"/>
                </a:solidFill>
                <a:latin typeface="Palatino Linotype"/>
                <a:cs typeface="Palatino Linotype"/>
              </a:rPr>
              <a:t>а</a:t>
            </a:r>
            <a:r>
              <a:rPr sz="2400" b="1" i="1" spc="-90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sz="2400" b="1" i="1" spc="-114" dirty="0" err="1">
                <a:solidFill>
                  <a:schemeClr val="tx1"/>
                </a:solidFill>
                <a:latin typeface="Palatino Linotype"/>
                <a:cs typeface="Palatino Linotype"/>
              </a:rPr>
              <a:t>В</a:t>
            </a:r>
            <a:r>
              <a:rPr sz="2400" b="1" i="1" spc="-245" dirty="0" err="1">
                <a:solidFill>
                  <a:schemeClr val="tx1"/>
                </a:solidFill>
                <a:latin typeface="Palatino Linotype"/>
                <a:cs typeface="Palatino Linotype"/>
              </a:rPr>
              <a:t>і</a:t>
            </a:r>
            <a:r>
              <a:rPr sz="2400" b="1" i="1" spc="-204" dirty="0" err="1">
                <a:solidFill>
                  <a:schemeClr val="tx1"/>
                </a:solidFill>
                <a:latin typeface="Palatino Linotype"/>
                <a:cs typeface="Palatino Linotype"/>
              </a:rPr>
              <a:t>к</a:t>
            </a:r>
            <a:r>
              <a:rPr sz="2400" b="1" i="1" spc="-455" dirty="0" err="1">
                <a:solidFill>
                  <a:schemeClr val="tx1"/>
                </a:solidFill>
                <a:latin typeface="Palatino Linotype"/>
                <a:cs typeface="Palatino Linotype"/>
              </a:rPr>
              <a:t>т</a:t>
            </a:r>
            <a:r>
              <a:rPr sz="2400" b="1" i="1" spc="-459" dirty="0" err="1">
                <a:solidFill>
                  <a:schemeClr val="tx1"/>
                </a:solidFill>
                <a:latin typeface="Palatino Linotype"/>
                <a:cs typeface="Palatino Linotype"/>
              </a:rPr>
              <a:t>о</a:t>
            </a:r>
            <a:r>
              <a:rPr sz="2400" b="1" i="1" spc="-229" dirty="0" err="1">
                <a:solidFill>
                  <a:schemeClr val="tx1"/>
                </a:solidFill>
                <a:latin typeface="Palatino Linotype"/>
                <a:cs typeface="Palatino Linotype"/>
              </a:rPr>
              <a:t>р</a:t>
            </a:r>
            <a:r>
              <a:rPr sz="2400" b="1" i="1" spc="-245" dirty="0" err="1">
                <a:solidFill>
                  <a:schemeClr val="tx1"/>
                </a:solidFill>
                <a:latin typeface="Palatino Linotype"/>
                <a:cs typeface="Palatino Linotype"/>
              </a:rPr>
              <a:t>і</a:t>
            </a:r>
            <a:r>
              <a:rPr sz="2400" b="1" i="1" spc="-250" dirty="0" err="1">
                <a:solidFill>
                  <a:schemeClr val="tx1"/>
                </a:solidFill>
                <a:latin typeface="Palatino Linotype"/>
                <a:cs typeface="Palatino Linotype"/>
              </a:rPr>
              <a:t>в</a:t>
            </a:r>
            <a:r>
              <a:rPr sz="2400" b="1" i="1" spc="-280" dirty="0" err="1">
                <a:solidFill>
                  <a:schemeClr val="tx1"/>
                </a:solidFill>
                <a:latin typeface="Palatino Linotype"/>
                <a:cs typeface="Palatino Linotype"/>
              </a:rPr>
              <a:t>н</a:t>
            </a:r>
            <a:r>
              <a:rPr sz="2400" b="1" i="1" spc="-180" dirty="0" err="1">
                <a:solidFill>
                  <a:schemeClr val="tx1"/>
                </a:solidFill>
                <a:latin typeface="Palatino Linotype"/>
                <a:cs typeface="Palatino Linotype"/>
              </a:rPr>
              <a:t>а</a:t>
            </a:r>
            <a:r>
              <a:rPr sz="2400" b="1" i="1" spc="-180" dirty="0">
                <a:solidFill>
                  <a:schemeClr val="tx1"/>
                </a:solidFill>
                <a:latin typeface="Palatino Linotype"/>
                <a:cs typeface="Palatino Linotype"/>
              </a:rPr>
              <a:t>  </a:t>
            </a:r>
            <a:endParaRPr lang="uk-UA" sz="2400" b="1" i="1" spc="-180" dirty="0" smtClean="0">
              <a:solidFill>
                <a:schemeClr val="tx1"/>
              </a:solidFill>
              <a:latin typeface="Palatino Linotype"/>
              <a:cs typeface="Palatino Linotype"/>
            </a:endParaRPr>
          </a:p>
          <a:p>
            <a:pPr marL="12700" marR="53975">
              <a:lnSpc>
                <a:spcPts val="3450"/>
              </a:lnSpc>
              <a:tabLst>
                <a:tab pos="1401445" algn="l"/>
              </a:tabLst>
            </a:pPr>
            <a:r>
              <a:rPr lang="uk-UA" sz="2400" b="1" i="1" spc="-180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lang="uk-UA" sz="2400" b="1" i="1" spc="-180" dirty="0" smtClean="0">
                <a:solidFill>
                  <a:schemeClr val="tx1"/>
                </a:solidFill>
                <a:latin typeface="Palatino Linotype"/>
                <a:cs typeface="Palatino Linotype"/>
              </a:rPr>
              <a:t>                  </a:t>
            </a:r>
            <a:r>
              <a:rPr sz="2400" b="1" i="1" spc="-250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в</a:t>
            </a:r>
            <a:r>
              <a:rPr sz="2400" b="1" i="1" spc="-165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ч</a:t>
            </a:r>
            <a:r>
              <a:rPr sz="2400" b="1" i="1" spc="-175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и</a:t>
            </a:r>
            <a:r>
              <a:rPr sz="2400" b="1" i="1" spc="-455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т</a:t>
            </a:r>
            <a:r>
              <a:rPr sz="2400" b="1" i="1" spc="-195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е</a:t>
            </a:r>
            <a:r>
              <a:rPr sz="2400" b="1" i="1" spc="-235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л</a:t>
            </a:r>
            <a:r>
              <a:rPr sz="2400" b="1" i="1" spc="-250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ь</a:t>
            </a:r>
            <a:r>
              <a:rPr lang="uk-UA" sz="2400" b="1" i="1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lang="uk-UA" sz="2400" b="1" i="1" dirty="0" smtClean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sz="2400" b="1" i="1" spc="-245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і</a:t>
            </a:r>
            <a:r>
              <a:rPr sz="2400" b="1" i="1" spc="-220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с</a:t>
            </a:r>
            <a:r>
              <a:rPr sz="2400" b="1" i="1" spc="-455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т</a:t>
            </a:r>
            <a:r>
              <a:rPr sz="2400" b="1" i="1" spc="-459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о</a:t>
            </a:r>
            <a:r>
              <a:rPr sz="2400" b="1" i="1" spc="-229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р</a:t>
            </a:r>
            <a:r>
              <a:rPr sz="2400" b="1" i="1" spc="-245" dirty="0" err="1" smtClean="0">
                <a:solidFill>
                  <a:schemeClr val="tx1"/>
                </a:solidFill>
                <a:latin typeface="Palatino Linotype"/>
                <a:cs typeface="Palatino Linotype"/>
              </a:rPr>
              <a:t>ії</a:t>
            </a:r>
            <a:r>
              <a:rPr sz="2400" b="1" i="1" spc="-45" dirty="0">
                <a:solidFill>
                  <a:schemeClr val="tx1"/>
                </a:solidFill>
                <a:latin typeface="Palatino Linotype"/>
                <a:cs typeface="Palatino Linotype"/>
              </a:rPr>
              <a:t>,</a:t>
            </a:r>
            <a:r>
              <a:rPr sz="2400" b="1" i="1" spc="-90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sz="2400" b="1" i="1" spc="-250" dirty="0">
                <a:solidFill>
                  <a:schemeClr val="tx1"/>
                </a:solidFill>
                <a:latin typeface="Palatino Linotype"/>
                <a:cs typeface="Palatino Linotype"/>
              </a:rPr>
              <a:t>в</a:t>
            </a:r>
            <a:r>
              <a:rPr sz="2400" b="1" i="1" spc="-175" dirty="0">
                <a:solidFill>
                  <a:schemeClr val="tx1"/>
                </a:solidFill>
                <a:latin typeface="Palatino Linotype"/>
                <a:cs typeface="Palatino Linotype"/>
              </a:rPr>
              <a:t>и</a:t>
            </a:r>
            <a:r>
              <a:rPr sz="2400" b="1" i="1" spc="-509" dirty="0">
                <a:solidFill>
                  <a:schemeClr val="tx1"/>
                </a:solidFill>
                <a:latin typeface="Palatino Linotype"/>
                <a:cs typeface="Palatino Linotype"/>
              </a:rPr>
              <a:t>щ</a:t>
            </a:r>
            <a:r>
              <a:rPr sz="2400" b="1" i="1" spc="-459" dirty="0">
                <a:solidFill>
                  <a:schemeClr val="tx1"/>
                </a:solidFill>
                <a:latin typeface="Palatino Linotype"/>
                <a:cs typeface="Palatino Linotype"/>
              </a:rPr>
              <a:t>о</a:t>
            </a:r>
            <a:r>
              <a:rPr sz="2400" b="1" i="1" spc="-240" dirty="0">
                <a:solidFill>
                  <a:schemeClr val="tx1"/>
                </a:solidFill>
                <a:latin typeface="Palatino Linotype"/>
                <a:cs typeface="Palatino Linotype"/>
              </a:rPr>
              <a:t>ї</a:t>
            </a:r>
            <a:r>
              <a:rPr sz="2400" b="1" i="1" spc="-90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sz="2400" b="1" i="1" spc="-204" dirty="0">
                <a:solidFill>
                  <a:schemeClr val="tx1"/>
                </a:solidFill>
                <a:latin typeface="Palatino Linotype"/>
                <a:cs typeface="Palatino Linotype"/>
              </a:rPr>
              <a:t>к</a:t>
            </a:r>
            <a:r>
              <a:rPr sz="2400" b="1" i="1" spc="-290" dirty="0">
                <a:solidFill>
                  <a:schemeClr val="tx1"/>
                </a:solidFill>
                <a:latin typeface="Palatino Linotype"/>
                <a:cs typeface="Palatino Linotype"/>
              </a:rPr>
              <a:t>а</a:t>
            </a:r>
            <a:r>
              <a:rPr sz="2400" b="1" i="1" spc="-455" dirty="0">
                <a:solidFill>
                  <a:schemeClr val="tx1"/>
                </a:solidFill>
                <a:latin typeface="Palatino Linotype"/>
                <a:cs typeface="Palatino Linotype"/>
              </a:rPr>
              <a:t>т</a:t>
            </a:r>
            <a:r>
              <a:rPr sz="2400" b="1" i="1" spc="-195" dirty="0">
                <a:solidFill>
                  <a:schemeClr val="tx1"/>
                </a:solidFill>
                <a:latin typeface="Palatino Linotype"/>
                <a:cs typeface="Palatino Linotype"/>
              </a:rPr>
              <a:t>е</a:t>
            </a:r>
            <a:r>
              <a:rPr sz="2400" b="1" i="1" spc="75" dirty="0">
                <a:solidFill>
                  <a:schemeClr val="tx1"/>
                </a:solidFill>
                <a:latin typeface="Palatino Linotype"/>
                <a:cs typeface="Palatino Linotype"/>
              </a:rPr>
              <a:t>г</a:t>
            </a:r>
            <a:r>
              <a:rPr sz="2400" b="1" i="1" spc="-459" dirty="0">
                <a:solidFill>
                  <a:schemeClr val="tx1"/>
                </a:solidFill>
                <a:latin typeface="Palatino Linotype"/>
                <a:cs typeface="Palatino Linotype"/>
              </a:rPr>
              <a:t>о</a:t>
            </a:r>
            <a:r>
              <a:rPr sz="2400" b="1" i="1" spc="-229" dirty="0">
                <a:solidFill>
                  <a:schemeClr val="tx1"/>
                </a:solidFill>
                <a:latin typeface="Palatino Linotype"/>
                <a:cs typeface="Palatino Linotype"/>
              </a:rPr>
              <a:t>р</a:t>
            </a:r>
            <a:r>
              <a:rPr sz="2400" b="1" i="1" spc="-245" dirty="0">
                <a:solidFill>
                  <a:schemeClr val="tx1"/>
                </a:solidFill>
                <a:latin typeface="Palatino Linotype"/>
                <a:cs typeface="Palatino Linotype"/>
              </a:rPr>
              <a:t>ії</a:t>
            </a:r>
            <a:r>
              <a:rPr sz="2400" b="1" i="1" spc="-45" dirty="0">
                <a:solidFill>
                  <a:schemeClr val="tx1"/>
                </a:solidFill>
                <a:latin typeface="Palatino Linotype"/>
                <a:cs typeface="Palatino Linotype"/>
              </a:rPr>
              <a:t>,</a:t>
            </a:r>
            <a:r>
              <a:rPr sz="2400" b="1" i="1" spc="-90" dirty="0">
                <a:solidFill>
                  <a:schemeClr val="tx1"/>
                </a:solidFill>
                <a:latin typeface="Palatino Linotype"/>
                <a:cs typeface="Palatino Linotype"/>
              </a:rPr>
              <a:t> </a:t>
            </a:r>
            <a:r>
              <a:rPr sz="2400" b="1" i="1" spc="-265" dirty="0">
                <a:solidFill>
                  <a:schemeClr val="tx1"/>
                </a:solidFill>
                <a:latin typeface="Palatino Linotype"/>
                <a:cs typeface="Palatino Linotype"/>
              </a:rPr>
              <a:t>м</a:t>
            </a:r>
            <a:r>
              <a:rPr sz="2400" b="1" i="1" spc="-290" dirty="0">
                <a:solidFill>
                  <a:schemeClr val="tx1"/>
                </a:solidFill>
                <a:latin typeface="Palatino Linotype"/>
                <a:cs typeface="Palatino Linotype"/>
              </a:rPr>
              <a:t>а</a:t>
            </a:r>
            <a:r>
              <a:rPr sz="2400" b="1" i="1" spc="75" dirty="0">
                <a:solidFill>
                  <a:schemeClr val="tx1"/>
                </a:solidFill>
                <a:latin typeface="Palatino Linotype"/>
                <a:cs typeface="Palatino Linotype"/>
              </a:rPr>
              <a:t>г</a:t>
            </a:r>
            <a:r>
              <a:rPr sz="2400" b="1" i="1" spc="-245" dirty="0">
                <a:solidFill>
                  <a:schemeClr val="tx1"/>
                </a:solidFill>
                <a:latin typeface="Palatino Linotype"/>
                <a:cs typeface="Palatino Linotype"/>
              </a:rPr>
              <a:t>і</a:t>
            </a:r>
            <a:r>
              <a:rPr sz="2400" b="1" i="1" spc="-220" dirty="0">
                <a:solidFill>
                  <a:schemeClr val="tx1"/>
                </a:solidFill>
                <a:latin typeface="Palatino Linotype"/>
                <a:cs typeface="Palatino Linotype"/>
              </a:rPr>
              <a:t>с</a:t>
            </a:r>
            <a:r>
              <a:rPr sz="2400" b="1" i="1" spc="-455" dirty="0">
                <a:solidFill>
                  <a:schemeClr val="tx1"/>
                </a:solidFill>
                <a:latin typeface="Palatino Linotype"/>
                <a:cs typeface="Palatino Linotype"/>
              </a:rPr>
              <a:t>т</a:t>
            </a:r>
            <a:r>
              <a:rPr sz="2400" b="1" i="1" spc="-225" dirty="0">
                <a:solidFill>
                  <a:schemeClr val="tx1"/>
                </a:solidFill>
                <a:latin typeface="Palatino Linotype"/>
                <a:cs typeface="Palatino Linotype"/>
              </a:rPr>
              <a:t>р</a:t>
            </a:r>
            <a:endParaRPr sz="2400" dirty="0">
              <a:solidFill>
                <a:schemeClr val="tx1"/>
              </a:solidFill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73156" y="156521"/>
            <a:ext cx="7977505" cy="16541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12700" rIns="0" bIns="0" rtlCol="0">
            <a:spAutoFit/>
          </a:bodyPr>
          <a:lstStyle/>
          <a:p>
            <a:pPr marL="1450340" marR="5080" indent="-1438275">
              <a:lnSpc>
                <a:spcPct val="114900"/>
              </a:lnSpc>
              <a:spcBef>
                <a:spcPts val="100"/>
              </a:spcBef>
            </a:pPr>
            <a:r>
              <a:rPr sz="3100" b="1" spc="-235" dirty="0">
                <a:solidFill>
                  <a:srgbClr val="FF3131"/>
                </a:solidFill>
                <a:latin typeface="Sitka Small"/>
                <a:cs typeface="Sitka Small"/>
              </a:rPr>
              <a:t>В</a:t>
            </a:r>
            <a:r>
              <a:rPr sz="3100" b="1" spc="-120" dirty="0">
                <a:solidFill>
                  <a:srgbClr val="FF3131"/>
                </a:solidFill>
                <a:latin typeface="Sitka Small"/>
                <a:cs typeface="Sitka Small"/>
              </a:rPr>
              <a:t>с</a:t>
            </a:r>
            <a:r>
              <a:rPr sz="3100" b="1" spc="-150" dirty="0">
                <a:solidFill>
                  <a:srgbClr val="FF3131"/>
                </a:solidFill>
                <a:latin typeface="Sitka Small"/>
                <a:cs typeface="Sitka Small"/>
              </a:rPr>
              <a:t>е</a:t>
            </a:r>
            <a:r>
              <a:rPr sz="3100" b="1" spc="-295" dirty="0">
                <a:solidFill>
                  <a:srgbClr val="FF3131"/>
                </a:solidFill>
                <a:latin typeface="Sitka Small"/>
                <a:cs typeface="Sitka Small"/>
              </a:rPr>
              <a:t>у</a:t>
            </a:r>
            <a:r>
              <a:rPr sz="3100" b="1" spc="-114" dirty="0">
                <a:solidFill>
                  <a:srgbClr val="FF3131"/>
                </a:solidFill>
                <a:latin typeface="Sitka Small"/>
                <a:cs typeface="Sitka Small"/>
              </a:rPr>
              <a:t>к</a:t>
            </a:r>
            <a:r>
              <a:rPr sz="3100" b="1" spc="-195" dirty="0">
                <a:solidFill>
                  <a:srgbClr val="FF3131"/>
                </a:solidFill>
                <a:latin typeface="Sitka Small"/>
                <a:cs typeface="Sitka Small"/>
              </a:rPr>
              <a:t>р</a:t>
            </a:r>
            <a:r>
              <a:rPr sz="3100" b="1" spc="-200" dirty="0">
                <a:solidFill>
                  <a:srgbClr val="FF3131"/>
                </a:solidFill>
                <a:latin typeface="Sitka Small"/>
                <a:cs typeface="Sitka Small"/>
              </a:rPr>
              <a:t>а</a:t>
            </a:r>
            <a:r>
              <a:rPr sz="3100" b="1" spc="-40" dirty="0">
                <a:solidFill>
                  <a:srgbClr val="FF3131"/>
                </a:solidFill>
                <a:latin typeface="Sitka Small"/>
                <a:cs typeface="Sitka Small"/>
              </a:rPr>
              <a:t>ї</a:t>
            </a:r>
            <a:r>
              <a:rPr sz="3100" b="1" spc="-200" dirty="0">
                <a:solidFill>
                  <a:srgbClr val="FF3131"/>
                </a:solidFill>
                <a:latin typeface="Sitka Small"/>
                <a:cs typeface="Sitka Small"/>
              </a:rPr>
              <a:t>н</a:t>
            </a:r>
            <a:r>
              <a:rPr sz="3100" b="1" spc="-120" dirty="0">
                <a:solidFill>
                  <a:srgbClr val="FF3131"/>
                </a:solidFill>
                <a:latin typeface="Sitka Small"/>
                <a:cs typeface="Sitka Small"/>
              </a:rPr>
              <a:t>с</a:t>
            </a:r>
            <a:r>
              <a:rPr sz="3100" b="1" spc="-155" dirty="0">
                <a:solidFill>
                  <a:srgbClr val="FF3131"/>
                </a:solidFill>
                <a:latin typeface="Sitka Small"/>
                <a:cs typeface="Sitka Small"/>
              </a:rPr>
              <a:t>ь</a:t>
            </a:r>
            <a:r>
              <a:rPr sz="3100" b="1" spc="-114" dirty="0">
                <a:solidFill>
                  <a:srgbClr val="FF3131"/>
                </a:solidFill>
                <a:latin typeface="Sitka Small"/>
                <a:cs typeface="Sitka Small"/>
              </a:rPr>
              <a:t>к</a:t>
            </a:r>
            <a:r>
              <a:rPr sz="3100" b="1" spc="-245" dirty="0">
                <a:solidFill>
                  <a:srgbClr val="FF3131"/>
                </a:solidFill>
                <a:latin typeface="Sitka Small"/>
                <a:cs typeface="Sitka Small"/>
              </a:rPr>
              <a:t>и</a:t>
            </a:r>
            <a:r>
              <a:rPr sz="3100" b="1" spc="-240" dirty="0">
                <a:solidFill>
                  <a:srgbClr val="FF3131"/>
                </a:solidFill>
                <a:latin typeface="Sitka Small"/>
                <a:cs typeface="Sitka Small"/>
              </a:rPr>
              <a:t>й</a:t>
            </a:r>
            <a:r>
              <a:rPr sz="3100" b="1" spc="-125" dirty="0">
                <a:solidFill>
                  <a:srgbClr val="FF3131"/>
                </a:solidFill>
                <a:latin typeface="Sitka Small"/>
                <a:cs typeface="Sitka Small"/>
              </a:rPr>
              <a:t> </a:t>
            </a:r>
            <a:r>
              <a:rPr sz="3100" b="1" spc="-185" dirty="0">
                <a:solidFill>
                  <a:srgbClr val="FF3131"/>
                </a:solidFill>
                <a:latin typeface="Sitka Small"/>
                <a:cs typeface="Sitka Small"/>
              </a:rPr>
              <a:t>і</a:t>
            </a:r>
            <a:r>
              <a:rPr sz="3100" b="1" spc="-200" dirty="0">
                <a:solidFill>
                  <a:srgbClr val="FF3131"/>
                </a:solidFill>
                <a:latin typeface="Sitka Small"/>
                <a:cs typeface="Sitka Small"/>
              </a:rPr>
              <a:t>н</a:t>
            </a:r>
            <a:r>
              <a:rPr sz="3100" b="1" spc="-210" dirty="0">
                <a:solidFill>
                  <a:srgbClr val="FF3131"/>
                </a:solidFill>
                <a:latin typeface="Sitka Small"/>
                <a:cs typeface="Sitka Small"/>
              </a:rPr>
              <a:t>т</a:t>
            </a:r>
            <a:r>
              <a:rPr sz="3100" b="1" spc="-150" dirty="0">
                <a:solidFill>
                  <a:srgbClr val="FF3131"/>
                </a:solidFill>
                <a:latin typeface="Sitka Small"/>
                <a:cs typeface="Sitka Small"/>
              </a:rPr>
              <a:t>е</a:t>
            </a:r>
            <a:r>
              <a:rPr sz="3100" b="1" spc="-195" dirty="0">
                <a:solidFill>
                  <a:srgbClr val="FF3131"/>
                </a:solidFill>
                <a:latin typeface="Sitka Small"/>
                <a:cs typeface="Sitka Small"/>
              </a:rPr>
              <a:t>р</a:t>
            </a:r>
            <a:r>
              <a:rPr sz="3100" b="1" spc="-200" dirty="0">
                <a:solidFill>
                  <a:srgbClr val="FF3131"/>
                </a:solidFill>
                <a:latin typeface="Sitka Small"/>
                <a:cs typeface="Sitka Small"/>
              </a:rPr>
              <a:t>а</a:t>
            </a:r>
            <a:r>
              <a:rPr sz="3100" b="1" spc="-114" dirty="0">
                <a:solidFill>
                  <a:srgbClr val="FF3131"/>
                </a:solidFill>
                <a:latin typeface="Sitka Small"/>
                <a:cs typeface="Sitka Small"/>
              </a:rPr>
              <a:t>к</a:t>
            </a:r>
            <a:r>
              <a:rPr sz="3100" b="1" spc="-210" dirty="0">
                <a:solidFill>
                  <a:srgbClr val="FF3131"/>
                </a:solidFill>
                <a:latin typeface="Sitka Small"/>
                <a:cs typeface="Sitka Small"/>
              </a:rPr>
              <a:t>т</a:t>
            </a:r>
            <a:r>
              <a:rPr sz="3100" b="1" spc="-245" dirty="0">
                <a:solidFill>
                  <a:srgbClr val="FF3131"/>
                </a:solidFill>
                <a:latin typeface="Sitka Small"/>
                <a:cs typeface="Sitka Small"/>
              </a:rPr>
              <a:t>и</a:t>
            </a:r>
            <a:r>
              <a:rPr sz="3100" b="1" spc="-235" dirty="0">
                <a:solidFill>
                  <a:srgbClr val="FF3131"/>
                </a:solidFill>
                <a:latin typeface="Sitka Small"/>
                <a:cs typeface="Sitka Small"/>
              </a:rPr>
              <a:t>в</a:t>
            </a:r>
            <a:r>
              <a:rPr sz="3100" b="1" spc="-200" dirty="0">
                <a:solidFill>
                  <a:srgbClr val="FF3131"/>
                </a:solidFill>
                <a:latin typeface="Sitka Small"/>
                <a:cs typeface="Sitka Small"/>
              </a:rPr>
              <a:t>н</a:t>
            </a:r>
            <a:r>
              <a:rPr sz="3100" b="1" spc="-245" dirty="0">
                <a:solidFill>
                  <a:srgbClr val="FF3131"/>
                </a:solidFill>
                <a:latin typeface="Sitka Small"/>
                <a:cs typeface="Sitka Small"/>
              </a:rPr>
              <a:t>и</a:t>
            </a:r>
            <a:r>
              <a:rPr sz="3100" b="1" spc="-240" dirty="0">
                <a:solidFill>
                  <a:srgbClr val="FF3131"/>
                </a:solidFill>
                <a:latin typeface="Sitka Small"/>
                <a:cs typeface="Sitka Small"/>
              </a:rPr>
              <a:t>й</a:t>
            </a:r>
            <a:r>
              <a:rPr sz="3100" b="1" spc="-125" dirty="0">
                <a:solidFill>
                  <a:srgbClr val="FF3131"/>
                </a:solidFill>
                <a:latin typeface="Sitka Small"/>
                <a:cs typeface="Sitka Small"/>
              </a:rPr>
              <a:t> </a:t>
            </a:r>
            <a:r>
              <a:rPr sz="3100" b="1" spc="-114" dirty="0">
                <a:solidFill>
                  <a:srgbClr val="FF3131"/>
                </a:solidFill>
                <a:latin typeface="Sitka Small"/>
                <a:cs typeface="Sitka Small"/>
              </a:rPr>
              <a:t>к</a:t>
            </a:r>
            <a:r>
              <a:rPr sz="3100" b="1" spc="-135" dirty="0">
                <a:solidFill>
                  <a:srgbClr val="FF3131"/>
                </a:solidFill>
                <a:latin typeface="Sitka Small"/>
                <a:cs typeface="Sitka Small"/>
              </a:rPr>
              <a:t>о</a:t>
            </a:r>
            <a:r>
              <a:rPr sz="3100" b="1" spc="-200" dirty="0">
                <a:solidFill>
                  <a:srgbClr val="FF3131"/>
                </a:solidFill>
                <a:latin typeface="Sitka Small"/>
                <a:cs typeface="Sitka Small"/>
              </a:rPr>
              <a:t>н</a:t>
            </a:r>
            <a:r>
              <a:rPr sz="3100" b="1" spc="-114" dirty="0">
                <a:solidFill>
                  <a:srgbClr val="FF3131"/>
                </a:solidFill>
                <a:latin typeface="Sitka Small"/>
                <a:cs typeface="Sitka Small"/>
              </a:rPr>
              <a:t>к</a:t>
            </a:r>
            <a:r>
              <a:rPr sz="3100" b="1" spc="-295" dirty="0">
                <a:solidFill>
                  <a:srgbClr val="FF3131"/>
                </a:solidFill>
                <a:latin typeface="Sitka Small"/>
                <a:cs typeface="Sitka Small"/>
              </a:rPr>
              <a:t>у</a:t>
            </a:r>
            <a:r>
              <a:rPr sz="3100" b="1" spc="-195" dirty="0">
                <a:solidFill>
                  <a:srgbClr val="FF3131"/>
                </a:solidFill>
                <a:latin typeface="Sitka Small"/>
                <a:cs typeface="Sitka Small"/>
              </a:rPr>
              <a:t>р</a:t>
            </a:r>
            <a:r>
              <a:rPr sz="3100" b="1" spc="-85" dirty="0">
                <a:solidFill>
                  <a:srgbClr val="FF3131"/>
                </a:solidFill>
                <a:latin typeface="Sitka Small"/>
                <a:cs typeface="Sitka Small"/>
              </a:rPr>
              <a:t>с  </a:t>
            </a:r>
            <a:r>
              <a:rPr sz="3100" b="1" spc="-170" dirty="0">
                <a:solidFill>
                  <a:srgbClr val="FF3131"/>
                </a:solidFill>
                <a:latin typeface="Sitka Small"/>
                <a:cs typeface="Sitka Small"/>
              </a:rPr>
              <a:t>“</a:t>
            </a:r>
            <a:r>
              <a:rPr sz="3100" b="1" spc="-285" dirty="0">
                <a:solidFill>
                  <a:srgbClr val="FF3131"/>
                </a:solidFill>
                <a:latin typeface="Sitka Small"/>
                <a:cs typeface="Sitka Small"/>
              </a:rPr>
              <a:t>М</a:t>
            </a:r>
            <a:r>
              <a:rPr sz="3100" b="1" spc="10" dirty="0">
                <a:solidFill>
                  <a:srgbClr val="FF3131"/>
                </a:solidFill>
                <a:latin typeface="Sitka Small"/>
                <a:cs typeface="Sitka Small"/>
              </a:rPr>
              <a:t>А</a:t>
            </a:r>
            <a:r>
              <a:rPr sz="3100" b="1" spc="-285" dirty="0">
                <a:solidFill>
                  <a:srgbClr val="FF3131"/>
                </a:solidFill>
                <a:latin typeface="Sitka Small"/>
                <a:cs typeface="Sitka Small"/>
              </a:rPr>
              <a:t>Н</a:t>
            </a:r>
            <a:r>
              <a:rPr sz="3100" b="1" spc="-125" dirty="0">
                <a:solidFill>
                  <a:srgbClr val="FF3131"/>
                </a:solidFill>
                <a:latin typeface="Sitka Small"/>
                <a:cs typeface="Sitka Small"/>
              </a:rPr>
              <a:t> </a:t>
            </a:r>
            <a:r>
              <a:rPr sz="3100" b="1" spc="10" dirty="0">
                <a:solidFill>
                  <a:srgbClr val="FF3131"/>
                </a:solidFill>
                <a:latin typeface="Sitka Small"/>
                <a:cs typeface="Sitka Small"/>
              </a:rPr>
              <a:t>-</a:t>
            </a:r>
            <a:r>
              <a:rPr sz="3100" b="1" spc="-125" dirty="0">
                <a:solidFill>
                  <a:srgbClr val="FF3131"/>
                </a:solidFill>
                <a:latin typeface="Sitka Small"/>
                <a:cs typeface="Sitka Small"/>
              </a:rPr>
              <a:t> </a:t>
            </a:r>
            <a:r>
              <a:rPr sz="3100" b="1" spc="-350" dirty="0">
                <a:solidFill>
                  <a:srgbClr val="FF3131"/>
                </a:solidFill>
                <a:latin typeface="Sitka Small"/>
                <a:cs typeface="Sitka Small"/>
              </a:rPr>
              <a:t>Ю</a:t>
            </a:r>
            <a:r>
              <a:rPr sz="3100" b="1" spc="-200" dirty="0">
                <a:solidFill>
                  <a:srgbClr val="FF3131"/>
                </a:solidFill>
                <a:latin typeface="Sitka Small"/>
                <a:cs typeface="Sitka Small"/>
              </a:rPr>
              <a:t>н</a:t>
            </a:r>
            <a:r>
              <a:rPr sz="3100" b="1" spc="-185" dirty="0">
                <a:solidFill>
                  <a:srgbClr val="FF3131"/>
                </a:solidFill>
                <a:latin typeface="Sitka Small"/>
                <a:cs typeface="Sitka Small"/>
              </a:rPr>
              <a:t>і</a:t>
            </a:r>
            <a:r>
              <a:rPr sz="3100" b="1" spc="-135" dirty="0">
                <a:solidFill>
                  <a:srgbClr val="FF3131"/>
                </a:solidFill>
                <a:latin typeface="Sitka Small"/>
                <a:cs typeface="Sitka Small"/>
              </a:rPr>
              <a:t>о</a:t>
            </a:r>
            <a:r>
              <a:rPr sz="3100" b="1" spc="-190" dirty="0">
                <a:solidFill>
                  <a:srgbClr val="FF3131"/>
                </a:solidFill>
                <a:latin typeface="Sitka Small"/>
                <a:cs typeface="Sitka Small"/>
              </a:rPr>
              <a:t>р</a:t>
            </a:r>
            <a:r>
              <a:rPr sz="3100" b="1" spc="-125" dirty="0">
                <a:solidFill>
                  <a:srgbClr val="FF3131"/>
                </a:solidFill>
                <a:latin typeface="Sitka Small"/>
                <a:cs typeface="Sitka Small"/>
              </a:rPr>
              <a:t> </a:t>
            </a:r>
            <a:r>
              <a:rPr sz="3100" b="1" spc="-310" dirty="0">
                <a:solidFill>
                  <a:srgbClr val="FF3131"/>
                </a:solidFill>
                <a:latin typeface="Sitka Small"/>
                <a:cs typeface="Sitka Small"/>
              </a:rPr>
              <a:t>Д</a:t>
            </a:r>
            <a:r>
              <a:rPr sz="3100" b="1" spc="-135" dirty="0">
                <a:solidFill>
                  <a:srgbClr val="FF3131"/>
                </a:solidFill>
                <a:latin typeface="Sitka Small"/>
                <a:cs typeface="Sitka Small"/>
              </a:rPr>
              <a:t>о</a:t>
            </a:r>
            <a:r>
              <a:rPr sz="3100" b="1" spc="-120" dirty="0">
                <a:solidFill>
                  <a:srgbClr val="FF3131"/>
                </a:solidFill>
                <a:latin typeface="Sitka Small"/>
                <a:cs typeface="Sitka Small"/>
              </a:rPr>
              <a:t>с</a:t>
            </a:r>
            <a:r>
              <a:rPr sz="3100" b="1" spc="-260" dirty="0">
                <a:solidFill>
                  <a:srgbClr val="FF3131"/>
                </a:solidFill>
                <a:latin typeface="Sitka Small"/>
                <a:cs typeface="Sitka Small"/>
              </a:rPr>
              <a:t>л</a:t>
            </a:r>
            <a:r>
              <a:rPr sz="3100" b="1" spc="-185" dirty="0">
                <a:solidFill>
                  <a:srgbClr val="FF3131"/>
                </a:solidFill>
                <a:latin typeface="Sitka Small"/>
                <a:cs typeface="Sitka Small"/>
              </a:rPr>
              <a:t>і</a:t>
            </a:r>
            <a:r>
              <a:rPr sz="3100" b="1" spc="-260" dirty="0">
                <a:solidFill>
                  <a:srgbClr val="FF3131"/>
                </a:solidFill>
                <a:latin typeface="Sitka Small"/>
                <a:cs typeface="Sitka Small"/>
              </a:rPr>
              <a:t>д</a:t>
            </a:r>
            <a:r>
              <a:rPr sz="3100" b="1" spc="-200" dirty="0">
                <a:solidFill>
                  <a:srgbClr val="FF3131"/>
                </a:solidFill>
                <a:latin typeface="Sitka Small"/>
                <a:cs typeface="Sitka Small"/>
              </a:rPr>
              <a:t>н</a:t>
            </a:r>
            <a:r>
              <a:rPr sz="3100" b="1" spc="-245" dirty="0">
                <a:solidFill>
                  <a:srgbClr val="FF3131"/>
                </a:solidFill>
                <a:latin typeface="Sitka Small"/>
                <a:cs typeface="Sitka Small"/>
              </a:rPr>
              <a:t>и</a:t>
            </a:r>
            <a:r>
              <a:rPr sz="3100" b="1" spc="-114" dirty="0">
                <a:solidFill>
                  <a:srgbClr val="FF3131"/>
                </a:solidFill>
                <a:latin typeface="Sitka Small"/>
                <a:cs typeface="Sitka Small"/>
              </a:rPr>
              <a:t>к</a:t>
            </a:r>
            <a:r>
              <a:rPr sz="3100" b="1" spc="-165" dirty="0">
                <a:solidFill>
                  <a:srgbClr val="FF3131"/>
                </a:solidFill>
                <a:latin typeface="Sitka Small"/>
                <a:cs typeface="Sitka Small"/>
              </a:rPr>
              <a:t>”</a:t>
            </a:r>
            <a:endParaRPr sz="3100" dirty="0">
              <a:latin typeface="Sitka Small"/>
              <a:cs typeface="Sitka Small"/>
            </a:endParaRPr>
          </a:p>
          <a:p>
            <a:pPr marL="139700">
              <a:lnSpc>
                <a:spcPct val="100000"/>
              </a:lnSpc>
              <a:spcBef>
                <a:spcPts val="555"/>
              </a:spcBef>
            </a:pPr>
            <a:r>
              <a:rPr sz="3100" b="1" spc="-215" dirty="0">
                <a:solidFill>
                  <a:srgbClr val="FF3131"/>
                </a:solidFill>
                <a:latin typeface="Sitka Small"/>
                <a:cs typeface="Sitka Small"/>
              </a:rPr>
              <a:t>Номінація</a:t>
            </a:r>
            <a:r>
              <a:rPr sz="3100" b="1" spc="-125" dirty="0">
                <a:solidFill>
                  <a:srgbClr val="FF3131"/>
                </a:solidFill>
                <a:latin typeface="Sitka Small"/>
                <a:cs typeface="Sitka Small"/>
              </a:rPr>
              <a:t> </a:t>
            </a:r>
            <a:r>
              <a:rPr sz="3100" b="1" spc="-190" dirty="0">
                <a:solidFill>
                  <a:srgbClr val="FF3131"/>
                </a:solidFill>
                <a:latin typeface="Sitka Small"/>
                <a:cs typeface="Sitka Small"/>
              </a:rPr>
              <a:t>“Історія</a:t>
            </a:r>
            <a:r>
              <a:rPr sz="3100" b="1" spc="-125" dirty="0">
                <a:solidFill>
                  <a:srgbClr val="FF3131"/>
                </a:solidFill>
                <a:latin typeface="Sitka Small"/>
                <a:cs typeface="Sitka Small"/>
              </a:rPr>
              <a:t> </a:t>
            </a:r>
            <a:r>
              <a:rPr sz="3100" b="1" spc="10" dirty="0">
                <a:solidFill>
                  <a:srgbClr val="FF3131"/>
                </a:solidFill>
                <a:latin typeface="Sitka Small"/>
                <a:cs typeface="Sitka Small"/>
              </a:rPr>
              <a:t>-</a:t>
            </a:r>
            <a:r>
              <a:rPr sz="3100" b="1" spc="-120" dirty="0">
                <a:solidFill>
                  <a:srgbClr val="FF3131"/>
                </a:solidFill>
                <a:latin typeface="Sitka Small"/>
                <a:cs typeface="Sitka Small"/>
              </a:rPr>
              <a:t> </a:t>
            </a:r>
            <a:r>
              <a:rPr sz="3100" b="1" spc="-215" dirty="0">
                <a:solidFill>
                  <a:srgbClr val="FF3131"/>
                </a:solidFill>
                <a:latin typeface="Sitka Small"/>
                <a:cs typeface="Sitka Small"/>
              </a:rPr>
              <a:t>Юніор</a:t>
            </a:r>
            <a:r>
              <a:rPr sz="3100" b="1" spc="-125" dirty="0">
                <a:solidFill>
                  <a:srgbClr val="FF3131"/>
                </a:solidFill>
                <a:latin typeface="Sitka Small"/>
                <a:cs typeface="Sitka Small"/>
              </a:rPr>
              <a:t> </a:t>
            </a:r>
            <a:r>
              <a:rPr sz="3100" b="1" spc="-200" dirty="0">
                <a:solidFill>
                  <a:srgbClr val="FF3131"/>
                </a:solidFill>
                <a:latin typeface="Sitka Small"/>
                <a:cs typeface="Sitka Small"/>
              </a:rPr>
              <a:t>Дослідник”</a:t>
            </a:r>
            <a:endParaRPr sz="3100" dirty="0">
              <a:latin typeface="Sitka Small"/>
              <a:cs typeface="Sitka Smal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64879" y="2060134"/>
            <a:ext cx="6344285" cy="21358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0" tIns="12065" rIns="0" bIns="0" rtlCol="0">
            <a:spAutoFit/>
          </a:bodyPr>
          <a:lstStyle/>
          <a:p>
            <a:pPr marL="320040" marR="462915" algn="ctr">
              <a:lnSpc>
                <a:spcPct val="114599"/>
              </a:lnSpc>
              <a:spcBef>
                <a:spcPts val="95"/>
              </a:spcBef>
            </a:pPr>
            <a:r>
              <a:rPr sz="2400" b="1" spc="200" dirty="0" err="1" smtClean="0">
                <a:solidFill>
                  <a:srgbClr val="5D17EB"/>
                </a:solidFill>
                <a:latin typeface="Times New Roman"/>
                <a:cs typeface="Times New Roman"/>
              </a:rPr>
              <a:t>Херсонська</a:t>
            </a:r>
            <a:r>
              <a:rPr lang="uk-UA" sz="2400" b="1" spc="200" dirty="0" smtClean="0">
                <a:solidFill>
                  <a:srgbClr val="5D17EB"/>
                </a:solidFill>
                <a:latin typeface="Times New Roman"/>
                <a:cs typeface="Times New Roman"/>
              </a:rPr>
              <a:t> </a:t>
            </a:r>
            <a:r>
              <a:rPr sz="2400" b="1" spc="-75" dirty="0" smtClean="0">
                <a:solidFill>
                  <a:srgbClr val="5D17EB"/>
                </a:solidFill>
                <a:latin typeface="Times New Roman"/>
                <a:cs typeface="Times New Roman"/>
              </a:rPr>
              <a:t> </a:t>
            </a:r>
            <a:r>
              <a:rPr sz="2400" b="1" spc="180" dirty="0" err="1" smtClean="0">
                <a:solidFill>
                  <a:srgbClr val="5D17EB"/>
                </a:solidFill>
                <a:latin typeface="Times New Roman"/>
                <a:cs typeface="Times New Roman"/>
              </a:rPr>
              <a:t>спец</a:t>
            </a:r>
            <a:r>
              <a:rPr lang="uk-UA" sz="2400" b="1" spc="180" dirty="0" smtClean="0">
                <a:solidFill>
                  <a:srgbClr val="5D17EB"/>
                </a:solidFill>
                <a:latin typeface="Times New Roman"/>
                <a:cs typeface="Times New Roman"/>
              </a:rPr>
              <a:t>і</a:t>
            </a:r>
            <a:r>
              <a:rPr sz="2400" b="1" spc="180" dirty="0" err="1" smtClean="0">
                <a:solidFill>
                  <a:srgbClr val="5D17EB"/>
                </a:solidFill>
                <a:latin typeface="Times New Roman"/>
                <a:cs typeface="Times New Roman"/>
              </a:rPr>
              <a:t>ал</a:t>
            </a:r>
            <a:r>
              <a:rPr lang="uk-UA" sz="2400" b="1" spc="180" dirty="0" smtClean="0">
                <a:solidFill>
                  <a:srgbClr val="5D17EB"/>
                </a:solidFill>
                <a:latin typeface="Times New Roman"/>
                <a:cs typeface="Times New Roman"/>
              </a:rPr>
              <a:t>і</a:t>
            </a:r>
            <a:r>
              <a:rPr sz="2400" b="1" spc="180" dirty="0" err="1" smtClean="0">
                <a:solidFill>
                  <a:srgbClr val="5D17EB"/>
                </a:solidFill>
                <a:latin typeface="Times New Roman"/>
                <a:cs typeface="Times New Roman"/>
              </a:rPr>
              <a:t>зована</a:t>
            </a:r>
            <a:r>
              <a:rPr sz="2400" b="1" spc="-70" dirty="0" smtClean="0">
                <a:solidFill>
                  <a:srgbClr val="5D17EB"/>
                </a:solidFill>
                <a:latin typeface="Times New Roman"/>
                <a:cs typeface="Times New Roman"/>
              </a:rPr>
              <a:t> </a:t>
            </a:r>
            <a:r>
              <a:rPr sz="2400" b="1" spc="250" dirty="0">
                <a:solidFill>
                  <a:srgbClr val="5D17EB"/>
                </a:solidFill>
                <a:latin typeface="Times New Roman"/>
                <a:cs typeface="Times New Roman"/>
              </a:rPr>
              <a:t>школа </a:t>
            </a:r>
            <a:r>
              <a:rPr sz="2400" b="1" spc="-585" dirty="0">
                <a:solidFill>
                  <a:srgbClr val="5D17EB"/>
                </a:solidFill>
                <a:latin typeface="Times New Roman"/>
                <a:cs typeface="Times New Roman"/>
              </a:rPr>
              <a:t> </a:t>
            </a:r>
            <a:r>
              <a:rPr sz="2400" b="1" spc="30" dirty="0">
                <a:solidFill>
                  <a:srgbClr val="5D17EB"/>
                </a:solidFill>
                <a:latin typeface="Times New Roman"/>
                <a:cs typeface="Times New Roman"/>
              </a:rPr>
              <a:t>І</a:t>
            </a:r>
            <a:r>
              <a:rPr sz="2400" b="1" spc="-65" dirty="0">
                <a:solidFill>
                  <a:srgbClr val="5D17EB"/>
                </a:solidFill>
                <a:latin typeface="Times New Roman"/>
                <a:cs typeface="Times New Roman"/>
              </a:rPr>
              <a:t> </a:t>
            </a:r>
            <a:r>
              <a:rPr sz="2400" b="1" spc="-55" dirty="0">
                <a:solidFill>
                  <a:srgbClr val="5D17EB"/>
                </a:solidFill>
                <a:latin typeface="Times New Roman"/>
                <a:cs typeface="Times New Roman"/>
              </a:rPr>
              <a:t>-</a:t>
            </a:r>
            <a:r>
              <a:rPr sz="2400" b="1" spc="-60" dirty="0">
                <a:solidFill>
                  <a:srgbClr val="5D17EB"/>
                </a:solidFill>
                <a:latin typeface="Times New Roman"/>
                <a:cs typeface="Times New Roman"/>
              </a:rPr>
              <a:t> </a:t>
            </a:r>
            <a:r>
              <a:rPr sz="2400" b="1" spc="25" dirty="0">
                <a:solidFill>
                  <a:srgbClr val="5D17EB"/>
                </a:solidFill>
                <a:latin typeface="Times New Roman"/>
                <a:cs typeface="Times New Roman"/>
              </a:rPr>
              <a:t>ІІІ</a:t>
            </a:r>
            <a:r>
              <a:rPr sz="2400" b="1" spc="-60" dirty="0">
                <a:solidFill>
                  <a:srgbClr val="5D17EB"/>
                </a:solidFill>
                <a:latin typeface="Times New Roman"/>
                <a:cs typeface="Times New Roman"/>
              </a:rPr>
              <a:t> </a:t>
            </a:r>
            <a:r>
              <a:rPr sz="2400" b="1" spc="165" dirty="0">
                <a:solidFill>
                  <a:srgbClr val="5D17EB"/>
                </a:solidFill>
                <a:latin typeface="Times New Roman"/>
                <a:cs typeface="Times New Roman"/>
              </a:rPr>
              <a:t>ступенeв</a:t>
            </a:r>
            <a:r>
              <a:rPr sz="2400" b="1" spc="-65" dirty="0">
                <a:solidFill>
                  <a:srgbClr val="5D17EB"/>
                </a:solidFill>
                <a:latin typeface="Times New Roman"/>
                <a:cs typeface="Times New Roman"/>
              </a:rPr>
              <a:t> </a:t>
            </a:r>
            <a:r>
              <a:rPr sz="2400" b="1" spc="5" dirty="0">
                <a:solidFill>
                  <a:srgbClr val="5D17EB"/>
                </a:solidFill>
                <a:latin typeface="Times New Roman"/>
                <a:cs typeface="Times New Roman"/>
              </a:rPr>
              <a:t>№</a:t>
            </a:r>
            <a:r>
              <a:rPr sz="2400" b="1" spc="-60" dirty="0">
                <a:solidFill>
                  <a:srgbClr val="5D17EB"/>
                </a:solidFill>
                <a:latin typeface="Times New Roman"/>
                <a:cs typeface="Times New Roman"/>
              </a:rPr>
              <a:t> </a:t>
            </a:r>
            <a:r>
              <a:rPr sz="2400" b="1" spc="140" dirty="0">
                <a:solidFill>
                  <a:srgbClr val="5D17EB"/>
                </a:solidFill>
                <a:latin typeface="Times New Roman"/>
                <a:cs typeface="Times New Roman"/>
              </a:rPr>
              <a:t>52</a:t>
            </a:r>
            <a:endParaRPr sz="2400" dirty="0">
              <a:latin typeface="Times New Roman"/>
              <a:cs typeface="Times New Roman"/>
            </a:endParaRPr>
          </a:p>
          <a:p>
            <a:pPr marL="919480" marR="1062355" algn="ctr">
              <a:lnSpc>
                <a:spcPct val="114599"/>
              </a:lnSpc>
            </a:pPr>
            <a:r>
              <a:rPr sz="2400" b="1" spc="305" dirty="0">
                <a:solidFill>
                  <a:srgbClr val="5D17EB"/>
                </a:solidFill>
                <a:latin typeface="Times New Roman"/>
                <a:cs typeface="Times New Roman"/>
              </a:rPr>
              <a:t>з</a:t>
            </a:r>
            <a:r>
              <a:rPr sz="2400" b="1" spc="-90" dirty="0">
                <a:solidFill>
                  <a:srgbClr val="5D17EB"/>
                </a:solidFill>
                <a:latin typeface="Times New Roman"/>
                <a:cs typeface="Times New Roman"/>
              </a:rPr>
              <a:t> </a:t>
            </a:r>
            <a:r>
              <a:rPr sz="2400" b="1" spc="265" dirty="0">
                <a:solidFill>
                  <a:srgbClr val="5D17EB"/>
                </a:solidFill>
                <a:latin typeface="Times New Roman"/>
                <a:cs typeface="Times New Roman"/>
              </a:rPr>
              <a:t>поглибленим</a:t>
            </a:r>
            <a:r>
              <a:rPr sz="2400" b="1" spc="-85" dirty="0">
                <a:solidFill>
                  <a:srgbClr val="5D17EB"/>
                </a:solidFill>
                <a:latin typeface="Times New Roman"/>
                <a:cs typeface="Times New Roman"/>
              </a:rPr>
              <a:t> </a:t>
            </a:r>
            <a:r>
              <a:rPr sz="2400" b="1" spc="265" dirty="0">
                <a:solidFill>
                  <a:srgbClr val="5D17EB"/>
                </a:solidFill>
                <a:latin typeface="Times New Roman"/>
                <a:cs typeface="Times New Roman"/>
              </a:rPr>
              <a:t>вивченням </a:t>
            </a:r>
            <a:r>
              <a:rPr sz="2400" b="1" spc="-585" dirty="0">
                <a:solidFill>
                  <a:srgbClr val="5D17EB"/>
                </a:solidFill>
                <a:latin typeface="Times New Roman"/>
                <a:cs typeface="Times New Roman"/>
              </a:rPr>
              <a:t> </a:t>
            </a:r>
            <a:r>
              <a:rPr sz="2400" b="1" spc="200" dirty="0">
                <a:solidFill>
                  <a:srgbClr val="5D17EB"/>
                </a:solidFill>
                <a:latin typeface="Times New Roman"/>
                <a:cs typeface="Times New Roman"/>
              </a:rPr>
              <a:t>української </a:t>
            </a:r>
            <a:r>
              <a:rPr sz="2400" b="1" spc="290" dirty="0">
                <a:solidFill>
                  <a:srgbClr val="5D17EB"/>
                </a:solidFill>
                <a:latin typeface="Times New Roman"/>
                <a:cs typeface="Times New Roman"/>
              </a:rPr>
              <a:t>мови </a:t>
            </a:r>
            <a:r>
              <a:rPr sz="2400" b="1" spc="295" dirty="0">
                <a:solidFill>
                  <a:srgbClr val="5D17EB"/>
                </a:solidFill>
                <a:latin typeface="Times New Roman"/>
                <a:cs typeface="Times New Roman"/>
              </a:rPr>
              <a:t> </a:t>
            </a:r>
            <a:r>
              <a:rPr sz="2400" b="1" spc="204" dirty="0" err="1">
                <a:solidFill>
                  <a:srgbClr val="5D17EB"/>
                </a:solidFill>
                <a:latin typeface="Times New Roman"/>
                <a:cs typeface="Times New Roman"/>
              </a:rPr>
              <a:t>Херсонської</a:t>
            </a:r>
            <a:r>
              <a:rPr sz="2400" b="1" spc="-80" dirty="0">
                <a:solidFill>
                  <a:srgbClr val="5D17EB"/>
                </a:solidFill>
                <a:latin typeface="Times New Roman"/>
                <a:cs typeface="Times New Roman"/>
              </a:rPr>
              <a:t> </a:t>
            </a:r>
            <a:r>
              <a:rPr sz="2400" b="1" spc="170" dirty="0" smtClean="0">
                <a:solidFill>
                  <a:srgbClr val="5D17EB"/>
                </a:solidFill>
                <a:latin typeface="Times New Roman"/>
                <a:cs typeface="Times New Roman"/>
              </a:rPr>
              <a:t>м</a:t>
            </a:r>
            <a:r>
              <a:rPr lang="uk-UA" sz="2400" b="1" spc="170" dirty="0" smtClean="0">
                <a:solidFill>
                  <a:srgbClr val="5D17EB"/>
                </a:solidFill>
                <a:latin typeface="Times New Roman"/>
                <a:cs typeface="Times New Roman"/>
              </a:rPr>
              <a:t>і</a:t>
            </a:r>
            <a:r>
              <a:rPr sz="2400" b="1" spc="170" dirty="0" err="1" smtClean="0">
                <a:solidFill>
                  <a:srgbClr val="5D17EB"/>
                </a:solidFill>
                <a:latin typeface="Times New Roman"/>
                <a:cs typeface="Times New Roman"/>
              </a:rPr>
              <a:t>ської</a:t>
            </a:r>
            <a:r>
              <a:rPr sz="2400" b="1" spc="-75" dirty="0" smtClean="0">
                <a:solidFill>
                  <a:srgbClr val="5D17EB"/>
                </a:solidFill>
                <a:latin typeface="Times New Roman"/>
                <a:cs typeface="Times New Roman"/>
              </a:rPr>
              <a:t> </a:t>
            </a:r>
            <a:r>
              <a:rPr sz="2400" b="1" spc="250" dirty="0" err="1" smtClean="0">
                <a:solidFill>
                  <a:srgbClr val="5D17EB"/>
                </a:solidFill>
                <a:latin typeface="Times New Roman"/>
                <a:cs typeface="Times New Roman"/>
              </a:rPr>
              <a:t>ради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21970" y="4851112"/>
            <a:ext cx="6291659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3200" dirty="0" smtClean="0"/>
              <a:t>тема </a:t>
            </a:r>
            <a:r>
              <a:rPr lang="ru-RU" sz="3200" dirty="0" err="1" smtClean="0"/>
              <a:t>роботи</a:t>
            </a:r>
            <a:r>
              <a:rPr lang="ru-RU" sz="3200" dirty="0" smtClean="0"/>
              <a:t> :  «</a:t>
            </a:r>
            <a:r>
              <a:rPr lang="ru-RU" sz="3200" dirty="0" err="1" smtClean="0"/>
              <a:t>Перехрестя</a:t>
            </a:r>
            <a:r>
              <a:rPr lang="ru-RU" sz="3200" dirty="0" smtClean="0"/>
              <a:t> </a:t>
            </a:r>
            <a:r>
              <a:rPr lang="ru-RU" sz="3200" dirty="0" err="1" smtClean="0"/>
              <a:t>історії</a:t>
            </a:r>
            <a:r>
              <a:rPr lang="ru-RU" sz="3200" dirty="0" smtClean="0"/>
              <a:t>: </a:t>
            </a:r>
          </a:p>
          <a:p>
            <a:r>
              <a:rPr lang="ru-RU" sz="3200" dirty="0" err="1" smtClean="0"/>
              <a:t>Вулиці</a:t>
            </a:r>
            <a:r>
              <a:rPr lang="ru-RU" sz="3200" dirty="0" smtClean="0"/>
              <a:t>  як </a:t>
            </a:r>
            <a:r>
              <a:rPr lang="ru-RU" sz="3200" dirty="0" err="1" smtClean="0"/>
              <a:t>свідки</a:t>
            </a:r>
            <a:r>
              <a:rPr lang="ru-RU" sz="3200" dirty="0" smtClean="0"/>
              <a:t> </a:t>
            </a:r>
            <a:r>
              <a:rPr lang="ru-RU" sz="3200" dirty="0" err="1" smtClean="0"/>
              <a:t>минулого</a:t>
            </a:r>
            <a:r>
              <a:rPr lang="ru-RU" sz="3200" dirty="0" smtClean="0"/>
              <a:t> </a:t>
            </a:r>
            <a:r>
              <a:rPr lang="ru-RU" sz="3200" dirty="0" err="1" smtClean="0"/>
              <a:t>міста</a:t>
            </a:r>
            <a:r>
              <a:rPr lang="ru-RU" sz="3200" dirty="0" smtClean="0"/>
              <a:t>»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02895" y="991630"/>
            <a:ext cx="4486274" cy="26574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93625" y="1028700"/>
            <a:ext cx="5105399" cy="24955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1037" y="3649298"/>
            <a:ext cx="3095624" cy="256222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5753" y="6326961"/>
            <a:ext cx="5467349" cy="32956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01513" y="6536966"/>
            <a:ext cx="5305424" cy="35337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61187" y="3649298"/>
            <a:ext cx="3505199" cy="26574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347893" y="4065905"/>
            <a:ext cx="4657724" cy="55625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83622" y="920797"/>
            <a:ext cx="5826760" cy="52660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247015" algn="just">
              <a:lnSpc>
                <a:spcPct val="101099"/>
              </a:lnSpc>
              <a:spcBef>
                <a:spcPts val="110"/>
              </a:spcBef>
            </a:pPr>
            <a:r>
              <a:rPr sz="2000" dirty="0">
                <a:latin typeface="Times New Roman" pitchFamily="18" charset="0"/>
                <a:cs typeface="Times New Roman" pitchFamily="18" charset="0"/>
              </a:rPr>
              <a:t>Це </a:t>
            </a:r>
            <a:r>
              <a:rPr sz="2000" spc="-15" dirty="0">
                <a:latin typeface="Times New Roman" pitchFamily="18" charset="0"/>
                <a:cs typeface="Times New Roman" pitchFamily="18" charset="0"/>
              </a:rPr>
              <a:t>мıсце 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цıкаве </a:t>
            </a:r>
            <a:r>
              <a:rPr sz="2000" spc="35" dirty="0">
                <a:latin typeface="Times New Roman" pitchFamily="18" charset="0"/>
                <a:cs typeface="Times New Roman" pitchFamily="18" charset="0"/>
              </a:rPr>
              <a:t>тим, що </a:t>
            </a:r>
            <a:r>
              <a:rPr sz="2000" spc="125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000" spc="15" dirty="0">
                <a:latin typeface="Times New Roman" pitchFamily="18" charset="0"/>
                <a:cs typeface="Times New Roman" pitchFamily="18" charset="0"/>
              </a:rPr>
              <a:t>1854 </a:t>
            </a:r>
            <a:r>
              <a:rPr sz="2000" spc="-30" dirty="0">
                <a:latin typeface="Times New Roman" pitchFamily="18" charset="0"/>
                <a:cs typeface="Times New Roman" pitchFamily="18" charset="0"/>
              </a:rPr>
              <a:t>роцı </a:t>
            </a:r>
            <a:r>
              <a:rPr sz="2000" spc="-20" dirty="0">
                <a:latin typeface="Times New Roman" pitchFamily="18" charset="0"/>
                <a:cs typeface="Times New Roman" pitchFamily="18" charset="0"/>
              </a:rPr>
              <a:t>тут </a:t>
            </a:r>
            <a:r>
              <a:rPr sz="2000" spc="40" dirty="0">
                <a:latin typeface="Times New Roman" pitchFamily="18" charset="0"/>
                <a:cs typeface="Times New Roman" pitchFamily="18" charset="0"/>
              </a:rPr>
              <a:t>був </a:t>
            </a:r>
            <a:r>
              <a:rPr sz="2000" spc="-6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вıдкритий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пансıон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5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30" dirty="0">
                <a:latin typeface="Times New Roman" pitchFamily="18" charset="0"/>
                <a:cs typeface="Times New Roman" pitchFamily="18" charset="0"/>
              </a:rPr>
              <a:t>благородних</a:t>
            </a:r>
            <a:r>
              <a:rPr sz="20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5" dirty="0">
                <a:latin typeface="Times New Roman" pitchFamily="18" charset="0"/>
                <a:cs typeface="Times New Roman" pitchFamily="18" charset="0"/>
              </a:rPr>
              <a:t>дıвчат </a:t>
            </a:r>
            <a:r>
              <a:rPr sz="2000" spc="-6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5" dirty="0">
                <a:latin typeface="Times New Roman" pitchFamily="18" charset="0"/>
                <a:cs typeface="Times New Roman" pitchFamily="18" charset="0"/>
              </a:rPr>
              <a:t>сестер 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Гозадинових.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Пıсля </a:t>
            </a:r>
            <a:r>
              <a:rPr sz="2000" spc="15" dirty="0">
                <a:latin typeface="Times New Roman" pitchFamily="18" charset="0"/>
                <a:cs typeface="Times New Roman" pitchFamily="18" charset="0"/>
              </a:rPr>
              <a:t>1917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року будинок </a:t>
            </a:r>
            <a:r>
              <a:rPr sz="2000" spc="-6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пансıону </a:t>
            </a:r>
            <a:r>
              <a:rPr sz="2000" spc="30" dirty="0">
                <a:latin typeface="Times New Roman" pitchFamily="18" charset="0"/>
                <a:cs typeface="Times New Roman" pitchFamily="18" charset="0"/>
              </a:rPr>
              <a:t>використовували </a:t>
            </a:r>
            <a:r>
              <a:rPr sz="2000" spc="-70" dirty="0">
                <a:latin typeface="Times New Roman" pitchFamily="18" charset="0"/>
                <a:cs typeface="Times New Roman" pitchFamily="18" charset="0"/>
              </a:rPr>
              <a:t>пıд </a:t>
            </a:r>
            <a:r>
              <a:rPr sz="2000" spc="20" dirty="0">
                <a:latin typeface="Times New Roman" pitchFamily="18" charset="0"/>
                <a:cs typeface="Times New Roman" pitchFamily="18" charset="0"/>
              </a:rPr>
              <a:t>казарму </a:t>
            </a:r>
            <a:r>
              <a:rPr sz="2000" spc="-15" dirty="0">
                <a:latin typeface="Times New Roman" pitchFamily="18" charset="0"/>
                <a:cs typeface="Times New Roman" pitchFamily="18" charset="0"/>
              </a:rPr>
              <a:t>45-го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 стрıлецького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полку </a:t>
            </a:r>
            <a:r>
              <a:rPr sz="2000" spc="15" dirty="0">
                <a:latin typeface="Times New Roman" pitchFamily="18" charset="0"/>
                <a:cs typeface="Times New Roman" pitchFamily="18" charset="0"/>
              </a:rPr>
              <a:t>17</a:t>
            </a:r>
            <a:r>
              <a:rPr sz="20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5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sz="20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25" dirty="0">
                <a:latin typeface="Times New Roman" pitchFamily="18" charset="0"/>
                <a:cs typeface="Times New Roman" pitchFamily="18" charset="0"/>
              </a:rPr>
              <a:t>сиваської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дивıзıї.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75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000" spc="1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роки</a:t>
            </a:r>
            <a:r>
              <a:rPr sz="20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25" dirty="0">
                <a:latin typeface="Times New Roman" pitchFamily="18" charset="0"/>
                <a:cs typeface="Times New Roman" pitchFamily="18" charset="0"/>
              </a:rPr>
              <a:t>Великої</a:t>
            </a:r>
            <a:r>
              <a:rPr sz="200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0" dirty="0">
                <a:latin typeface="Times New Roman" pitchFamily="18" charset="0"/>
                <a:cs typeface="Times New Roman" pitchFamily="18" charset="0"/>
              </a:rPr>
              <a:t>вıтчизняної</a:t>
            </a:r>
            <a:r>
              <a:rPr sz="20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0" dirty="0">
                <a:latin typeface="Times New Roman" pitchFamily="18" charset="0"/>
                <a:cs typeface="Times New Roman" pitchFamily="18" charset="0"/>
              </a:rPr>
              <a:t>вıйни</a:t>
            </a:r>
            <a:r>
              <a:rPr sz="20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25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0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55" dirty="0">
                <a:latin typeface="Times New Roman" pitchFamily="18" charset="0"/>
                <a:cs typeface="Times New Roman" pitchFamily="18" charset="0"/>
              </a:rPr>
              <a:t>ньому</a:t>
            </a:r>
            <a:r>
              <a:rPr sz="200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було </a:t>
            </a:r>
            <a:r>
              <a:rPr sz="2000" spc="-6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20" dirty="0">
                <a:latin typeface="Times New Roman" pitchFamily="18" charset="0"/>
                <a:cs typeface="Times New Roman" pitchFamily="18" charset="0"/>
              </a:rPr>
              <a:t>розмıщено</a:t>
            </a:r>
            <a:r>
              <a:rPr sz="2000" spc="40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20" dirty="0">
                <a:latin typeface="Times New Roman" pitchFamily="18" charset="0"/>
                <a:cs typeface="Times New Roman" pitchFamily="18" charset="0"/>
              </a:rPr>
              <a:t>вıйськово-окупацıйне</a:t>
            </a:r>
            <a:r>
              <a:rPr sz="2000" spc="409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вıдомство. </a:t>
            </a:r>
            <a:r>
              <a:rPr sz="2000" spc="-4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14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2000" spc="125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березнı </a:t>
            </a:r>
            <a:r>
              <a:rPr sz="2000" spc="15" dirty="0">
                <a:latin typeface="Times New Roman" pitchFamily="18" charset="0"/>
                <a:cs typeface="Times New Roman" pitchFamily="18" charset="0"/>
              </a:rPr>
              <a:t>1944 </a:t>
            </a:r>
            <a:r>
              <a:rPr sz="2000" spc="-30" dirty="0">
                <a:latin typeface="Times New Roman" pitchFamily="18" charset="0"/>
                <a:cs typeface="Times New Roman" pitchFamily="18" charset="0"/>
              </a:rPr>
              <a:t>роцı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будинок </a:t>
            </a:r>
            <a:r>
              <a:rPr sz="2000" spc="40" dirty="0">
                <a:latin typeface="Times New Roman" pitchFamily="18" charset="0"/>
                <a:cs typeface="Times New Roman" pitchFamily="18" charset="0"/>
              </a:rPr>
              <a:t>був</a:t>
            </a:r>
            <a:r>
              <a:rPr sz="2000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30" dirty="0">
                <a:latin typeface="Times New Roman" pitchFamily="18" charset="0"/>
                <a:cs typeface="Times New Roman" pitchFamily="18" charset="0"/>
              </a:rPr>
              <a:t>зıрваний </a:t>
            </a:r>
            <a:r>
              <a:rPr sz="2000" spc="35" dirty="0">
                <a:latin typeface="Times New Roman" pitchFamily="18" charset="0"/>
                <a:cs typeface="Times New Roman" pitchFamily="18" charset="0"/>
              </a:rPr>
              <a:t> нıмцями.</a:t>
            </a:r>
            <a:r>
              <a:rPr sz="2000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75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000" spc="-30" dirty="0">
                <a:latin typeface="Times New Roman" pitchFamily="18" charset="0"/>
                <a:cs typeface="Times New Roman" pitchFamily="18" charset="0"/>
              </a:rPr>
              <a:t>60-х </a:t>
            </a:r>
            <a:r>
              <a:rPr sz="2000" spc="-25" dirty="0">
                <a:latin typeface="Times New Roman" pitchFamily="18" charset="0"/>
                <a:cs typeface="Times New Roman" pitchFamily="18" charset="0"/>
              </a:rPr>
              <a:t>роках </a:t>
            </a:r>
            <a:r>
              <a:rPr sz="2000" spc="-60" dirty="0">
                <a:latin typeface="Times New Roman" pitchFamily="18" charset="0"/>
                <a:cs typeface="Times New Roman" pitchFamily="18" charset="0"/>
              </a:rPr>
              <a:t>ХХ</a:t>
            </a:r>
            <a:r>
              <a:rPr sz="20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столıття </a:t>
            </a:r>
            <a:r>
              <a:rPr sz="2000" spc="4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2000" spc="-30" dirty="0">
                <a:latin typeface="Times New Roman" pitchFamily="18" charset="0"/>
                <a:cs typeface="Times New Roman" pitchFamily="18" charset="0"/>
              </a:rPr>
              <a:t>мıсцı </a:t>
            </a:r>
            <a:r>
              <a:rPr sz="20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пансıону</a:t>
            </a:r>
            <a:r>
              <a:rPr sz="2000" spc="-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збудували</a:t>
            </a:r>
            <a:r>
              <a:rPr sz="2000" spc="-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35" dirty="0">
                <a:latin typeface="Times New Roman" pitchFamily="18" charset="0"/>
                <a:cs typeface="Times New Roman" pitchFamily="18" charset="0"/>
              </a:rPr>
              <a:t>красень</a:t>
            </a:r>
            <a:r>
              <a:rPr sz="2000" spc="-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технıкум.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  <a:p>
            <a:pPr marL="12700" marR="5080" indent="1084580" algn="just">
              <a:lnSpc>
                <a:spcPct val="101099"/>
              </a:lnSpc>
            </a:pPr>
            <a:r>
              <a:rPr sz="2000" spc="-10" dirty="0">
                <a:latin typeface="Times New Roman" pitchFamily="18" charset="0"/>
                <a:cs typeface="Times New Roman" pitchFamily="18" charset="0"/>
              </a:rPr>
              <a:t>Херсон</a:t>
            </a:r>
            <a:r>
              <a:rPr sz="20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5" dirty="0">
                <a:latin typeface="Times New Roman" pitchFamily="18" charset="0"/>
                <a:cs typeface="Times New Roman" pitchFamily="18" charset="0"/>
              </a:rPr>
              <a:t>будувався</a:t>
            </a:r>
            <a:r>
              <a:rPr sz="20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55" dirty="0">
                <a:latin typeface="Times New Roman" pitchFamily="18" charset="0"/>
                <a:cs typeface="Times New Roman" pitchFamily="18" charset="0"/>
              </a:rPr>
              <a:t>як</a:t>
            </a:r>
            <a:r>
              <a:rPr sz="2000" spc="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35" dirty="0">
                <a:latin typeface="Times New Roman" pitchFamily="18" charset="0"/>
                <a:cs typeface="Times New Roman" pitchFamily="18" charset="0"/>
              </a:rPr>
              <a:t>морський</a:t>
            </a:r>
            <a:r>
              <a:rPr sz="2000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sz="2000" spc="-6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5" dirty="0">
                <a:latin typeface="Times New Roman" pitchFamily="18" charset="0"/>
                <a:cs typeface="Times New Roman" pitchFamily="18" charset="0"/>
              </a:rPr>
              <a:t>рıчковий</a:t>
            </a:r>
            <a:r>
              <a:rPr sz="2000" spc="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порт,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5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00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тому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5" dirty="0">
                <a:latin typeface="Times New Roman" pitchFamily="18" charset="0"/>
                <a:cs typeface="Times New Roman" pitchFamily="18" charset="0"/>
              </a:rPr>
              <a:t>поблизу</a:t>
            </a:r>
            <a:r>
              <a:rPr sz="20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5" dirty="0">
                <a:latin typeface="Times New Roman" pitchFamily="18" charset="0"/>
                <a:cs typeface="Times New Roman" pitchFamily="18" charset="0"/>
              </a:rPr>
              <a:t>Днıпра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55" dirty="0">
                <a:latin typeface="Times New Roman" pitchFamily="18" charset="0"/>
                <a:cs typeface="Times New Roman" pitchFamily="18" charset="0"/>
              </a:rPr>
              <a:t>ı </a:t>
            </a:r>
            <a:r>
              <a:rPr sz="200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5" dirty="0">
                <a:latin typeface="Times New Roman" pitchFamily="18" charset="0"/>
                <a:cs typeface="Times New Roman" pitchFamily="18" charset="0"/>
              </a:rPr>
              <a:t>знаходиться </a:t>
            </a:r>
            <a:r>
              <a:rPr sz="2000" spc="-35" dirty="0">
                <a:latin typeface="Times New Roman" pitchFamily="18" charset="0"/>
                <a:cs typeface="Times New Roman" pitchFamily="18" charset="0"/>
              </a:rPr>
              <a:t>морехıднı </a:t>
            </a:r>
            <a:r>
              <a:rPr sz="2000" spc="15" dirty="0">
                <a:latin typeface="Times New Roman" pitchFamily="18" charset="0"/>
                <a:cs typeface="Times New Roman" pitchFamily="18" charset="0"/>
              </a:rPr>
              <a:t>класи.</a:t>
            </a:r>
            <a:r>
              <a:rPr sz="20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Збудованı </a:t>
            </a:r>
            <a:r>
              <a:rPr sz="2000" spc="4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2000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35" dirty="0">
                <a:latin typeface="Times New Roman" pitchFamily="18" charset="0"/>
                <a:cs typeface="Times New Roman" pitchFamily="18" charset="0"/>
              </a:rPr>
              <a:t>кошти,</a:t>
            </a:r>
            <a:r>
              <a:rPr sz="2000" spc="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зıбранı</a:t>
            </a:r>
            <a:r>
              <a:rPr sz="20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5" dirty="0">
                <a:latin typeface="Times New Roman" pitchFamily="18" charset="0"/>
                <a:cs typeface="Times New Roman" pitchFamily="18" charset="0"/>
              </a:rPr>
              <a:t>жителями</a:t>
            </a:r>
            <a:r>
              <a:rPr sz="20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мıста.</a:t>
            </a:r>
            <a:r>
              <a:rPr sz="2000" spc="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75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0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35" dirty="0">
                <a:latin typeface="Times New Roman" pitchFamily="18" charset="0"/>
                <a:cs typeface="Times New Roman" pitchFamily="18" charset="0"/>
              </a:rPr>
              <a:t>морехıдних </a:t>
            </a:r>
            <a:r>
              <a:rPr sz="2000" spc="-6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25" dirty="0">
                <a:latin typeface="Times New Roman" pitchFamily="18" charset="0"/>
                <a:cs typeface="Times New Roman" pitchFamily="18" charset="0"/>
              </a:rPr>
              <a:t>класах </a:t>
            </a:r>
            <a:r>
              <a:rPr sz="2000" spc="70" dirty="0">
                <a:latin typeface="Times New Roman" pitchFamily="18" charset="0"/>
                <a:cs typeface="Times New Roman" pitchFamily="18" charset="0"/>
              </a:rPr>
              <a:t>навчались </a:t>
            </a:r>
            <a:r>
              <a:rPr sz="2000" spc="20" dirty="0">
                <a:latin typeface="Times New Roman" pitchFamily="18" charset="0"/>
                <a:cs typeface="Times New Roman" pitchFamily="18" charset="0"/>
              </a:rPr>
              <a:t>племıнники </a:t>
            </a:r>
            <a:r>
              <a:rPr sz="2000" spc="55" dirty="0">
                <a:latin typeface="Times New Roman" pitchFamily="18" charset="0"/>
                <a:cs typeface="Times New Roman" pitchFamily="18" charset="0"/>
              </a:rPr>
              <a:t>Т.Г.Шевченка. </a:t>
            </a:r>
            <a:r>
              <a:rPr sz="2000" spc="-4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5" dirty="0">
                <a:latin typeface="Times New Roman" pitchFamily="18" charset="0"/>
                <a:cs typeface="Times New Roman" pitchFamily="18" charset="0"/>
              </a:rPr>
              <a:t>Вıйна</a:t>
            </a:r>
            <a:r>
              <a:rPr sz="2000" spc="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25" dirty="0">
                <a:latin typeface="Times New Roman" pitchFamily="18" charset="0"/>
                <a:cs typeface="Times New Roman" pitchFamily="18" charset="0"/>
              </a:rPr>
              <a:t>зруйнувала</a:t>
            </a:r>
            <a:r>
              <a:rPr sz="20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5" dirty="0">
                <a:latin typeface="Times New Roman" pitchFamily="18" charset="0"/>
                <a:cs typeface="Times New Roman" pitchFamily="18" charset="0"/>
              </a:rPr>
              <a:t>класи.</a:t>
            </a:r>
            <a:r>
              <a:rPr sz="2000" spc="20" dirty="0">
                <a:latin typeface="Times New Roman" pitchFamily="18" charset="0"/>
                <a:cs typeface="Times New Roman" pitchFamily="18" charset="0"/>
              </a:rPr>
              <a:t> Нинı</a:t>
            </a:r>
            <a:r>
              <a:rPr sz="20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0" dirty="0">
                <a:latin typeface="Times New Roman" pitchFamily="18" charset="0"/>
                <a:cs typeface="Times New Roman" pitchFamily="18" charset="0"/>
              </a:rPr>
              <a:t>корпус </a:t>
            </a:r>
            <a:r>
              <a:rPr sz="2000" spc="-6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10" dirty="0">
                <a:latin typeface="Times New Roman" pitchFamily="18" charset="0"/>
                <a:cs typeface="Times New Roman" pitchFamily="18" charset="0"/>
              </a:rPr>
              <a:t>морського</a:t>
            </a:r>
            <a:r>
              <a:rPr sz="2000" spc="-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-15" dirty="0">
                <a:latin typeface="Times New Roman" pitchFamily="18" charset="0"/>
                <a:cs typeface="Times New Roman" pitchFamily="18" charset="0"/>
              </a:rPr>
              <a:t>коледжу</a:t>
            </a:r>
            <a:r>
              <a:rPr sz="2000" spc="-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0" dirty="0">
                <a:latin typeface="Times New Roman" pitchFamily="18" charset="0"/>
                <a:cs typeface="Times New Roman" pitchFamily="18" charset="0"/>
              </a:rPr>
              <a:t>вражає</a:t>
            </a:r>
            <a:r>
              <a:rPr sz="2000" spc="-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25" dirty="0">
                <a:latin typeface="Times New Roman" pitchFamily="18" charset="0"/>
                <a:cs typeface="Times New Roman" pitchFamily="18" charset="0"/>
              </a:rPr>
              <a:t>своєю</a:t>
            </a:r>
            <a:r>
              <a:rPr sz="2000" spc="-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spc="45" dirty="0">
                <a:latin typeface="Times New Roman" pitchFamily="18" charset="0"/>
                <a:cs typeface="Times New Roman" pitchFamily="18" charset="0"/>
              </a:rPr>
              <a:t>новизною.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56311" y="0"/>
            <a:ext cx="15063469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15" dirty="0"/>
              <a:t>Херсонська</a:t>
            </a:r>
            <a:r>
              <a:rPr sz="6000" spc="-405" dirty="0"/>
              <a:t> </a:t>
            </a:r>
            <a:r>
              <a:rPr sz="6000" dirty="0"/>
              <a:t>державна</a:t>
            </a:r>
            <a:r>
              <a:rPr sz="6000" spc="-405" dirty="0"/>
              <a:t> </a:t>
            </a:r>
            <a:r>
              <a:rPr sz="6000" spc="40" dirty="0"/>
              <a:t>морська</a:t>
            </a:r>
            <a:r>
              <a:rPr sz="6000" spc="-405" dirty="0"/>
              <a:t> </a:t>
            </a:r>
            <a:r>
              <a:rPr sz="6000" spc="-30" dirty="0"/>
              <a:t>академıя</a:t>
            </a:r>
            <a:endParaRPr sz="6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08965" y="0"/>
            <a:ext cx="82702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140" dirty="0"/>
              <a:t>Шевченкıвський</a:t>
            </a:r>
            <a:r>
              <a:rPr sz="6000" spc="-459" dirty="0"/>
              <a:t> </a:t>
            </a:r>
            <a:r>
              <a:rPr sz="6000" spc="-30" dirty="0"/>
              <a:t>парк</a:t>
            </a:r>
            <a:endParaRPr sz="60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025" y="6694621"/>
            <a:ext cx="2162174" cy="34861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00387" y="6404192"/>
            <a:ext cx="2505074" cy="378142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6509057" y="3226318"/>
            <a:ext cx="11471910" cy="7011670"/>
            <a:chOff x="6509057" y="3226318"/>
            <a:chExt cx="11471910" cy="701167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09057" y="3226318"/>
              <a:ext cx="6029324" cy="39909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74966" y="5548063"/>
              <a:ext cx="6505574" cy="40671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9057" y="7332374"/>
              <a:ext cx="3876674" cy="2905124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0" y="647700"/>
            <a:ext cx="650905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Вперше парк на цьому місці заклали у 1785 році, але із занепадом Херсона парк був занедбаний, а дерева вирубані.</a:t>
            </a:r>
          </a:p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   У першій половині XIX століття на його території влаштували плац-парадну площу, і до 1868 року тут проводились кінні перегони. У 1869 році віце-губернатор Денис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Карнович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ухвалив рішення відновити парк і розпорядився висадити тут дерева. Пізніше, коли парк перейшов у відання міського управління, висадка дерев була закінчена і парк отримав назву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Денисовський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в честь свого засновника.  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02966" y="680041"/>
            <a:ext cx="110775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 1880 році в пам'ять 25-річчя царювання імператора Олександра II парк перейменували на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Олександрівський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У 1897 році міщанин Володимир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Матаков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побудував у парку альтанку, в якій торгував соками та водами. Рівно через десять років він замінив альтанку дерев'яним павільйоном. У вересні 1897 року був затверджений проект А. І.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Сварика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на будівництво в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Олександрівському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парку дерев'яних будинків для естради, сцени і буфету.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631" y="3981450"/>
            <a:ext cx="4552949" cy="304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21114" y="122464"/>
            <a:ext cx="6438899" cy="44291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893586" y="3885629"/>
            <a:ext cx="5484495" cy="6144895"/>
            <a:chOff x="4893586" y="3885629"/>
            <a:chExt cx="5484495" cy="614489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93586" y="3885629"/>
              <a:ext cx="4552949" cy="31432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48451" y="6772377"/>
              <a:ext cx="4229099" cy="3257549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458959" y="7316958"/>
            <a:ext cx="4219574" cy="28193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7828" y="7005265"/>
            <a:ext cx="4524374" cy="302894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9306" y="195170"/>
            <a:ext cx="17588230" cy="806118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7413625" algn="just">
              <a:lnSpc>
                <a:spcPts val="2850"/>
              </a:lnSpc>
              <a:spcBef>
                <a:spcPts val="219"/>
              </a:spcBef>
            </a:pPr>
            <a:r>
              <a:rPr sz="2400" spc="-15" dirty="0">
                <a:latin typeface="Times New Roman" pitchFamily="18" charset="0"/>
                <a:cs typeface="Times New Roman" pitchFamily="18" charset="0"/>
              </a:rPr>
              <a:t>Парк </a:t>
            </a:r>
            <a:r>
              <a:rPr sz="2400" spc="60" dirty="0">
                <a:latin typeface="Times New Roman" pitchFamily="18" charset="0"/>
                <a:cs typeface="Times New Roman" pitchFamily="18" charset="0"/>
              </a:rPr>
              <a:t>мав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регулярне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променеве 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планування,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що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було </a:t>
            </a:r>
            <a:r>
              <a:rPr sz="2400" spc="60" dirty="0">
                <a:latin typeface="Times New Roman" pitchFamily="18" charset="0"/>
                <a:cs typeface="Times New Roman" pitchFamily="18" charset="0"/>
              </a:rPr>
              <a:t>незвичним </a:t>
            </a:r>
            <a:r>
              <a:rPr sz="2400" spc="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Херсона.</a:t>
            </a:r>
            <a:r>
              <a:rPr sz="2400" spc="5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Судячи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представленого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проекту,</a:t>
            </a:r>
            <a:r>
              <a:rPr sz="2400" spc="5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автори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прагнули </a:t>
            </a:r>
            <a:r>
              <a:rPr sz="2400" spc="-125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пейзажного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(англıйського)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типу 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планування, </a:t>
            </a:r>
            <a:r>
              <a:rPr sz="2400" spc="-105" dirty="0">
                <a:latin typeface="Times New Roman" pitchFamily="18" charset="0"/>
                <a:cs typeface="Times New Roman" pitchFamily="18" charset="0"/>
              </a:rPr>
              <a:t>де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прямı </a:t>
            </a:r>
            <a:r>
              <a:rPr sz="2400" spc="-7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алеї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чергувалися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кривими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стежками,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лıнıйнı 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посадки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sz="2400" spc="35" dirty="0">
                <a:latin typeface="Times New Roman" pitchFamily="18" charset="0"/>
                <a:cs typeface="Times New Roman" pitchFamily="18" charset="0"/>
              </a:rPr>
              <a:t>вıльно </a:t>
            </a:r>
            <a:r>
              <a:rPr sz="2400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згрупованими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деревами.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0" dirty="0">
                <a:latin typeface="Times New Roman" pitchFamily="18" charset="0"/>
                <a:cs typeface="Times New Roman" pitchFamily="18" charset="0"/>
              </a:rPr>
              <a:t>Важливо</a:t>
            </a:r>
            <a:r>
              <a:rPr sz="2400" spc="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вıдзначити</a:t>
            </a:r>
            <a:r>
              <a:rPr sz="2400" spc="7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75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400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вıдсутнıсть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ключового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об'єкту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парку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дуба </a:t>
            </a:r>
            <a:r>
              <a:rPr sz="2400" spc="12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центрı. </a:t>
            </a:r>
            <a:r>
              <a:rPr sz="2400" spc="45" dirty="0">
                <a:latin typeface="Times New Roman" pitchFamily="18" charset="0"/>
                <a:cs typeface="Times New Roman" pitchFamily="18" charset="0"/>
              </a:rPr>
              <a:t>Мабуть, </a:t>
            </a:r>
            <a:r>
              <a:rPr sz="2400" spc="-125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регулярностı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(французькому типу)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проектувальники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прийшли </a:t>
            </a:r>
            <a:r>
              <a:rPr sz="2400" spc="-55" dirty="0">
                <a:latin typeface="Times New Roman" pitchFamily="18" charset="0"/>
                <a:cs typeface="Times New Roman" pitchFamily="18" charset="0"/>
              </a:rPr>
              <a:t>трохи 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згодом,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2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400" spc="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процесı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облаштування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парку,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ймовıрно,</a:t>
            </a:r>
            <a:r>
              <a:rPr sz="2400" spc="6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пıсля</a:t>
            </a:r>
            <a:r>
              <a:rPr sz="2400" spc="7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того,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5" dirty="0">
                <a:latin typeface="Times New Roman" pitchFamily="18" charset="0"/>
                <a:cs typeface="Times New Roman" pitchFamily="18" charset="0"/>
              </a:rPr>
              <a:t>як</a:t>
            </a:r>
            <a:r>
              <a:rPr sz="2400" spc="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був </a:t>
            </a:r>
            <a:r>
              <a:rPr sz="24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посаджений</a:t>
            </a:r>
            <a:r>
              <a:rPr sz="2400" spc="7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знаменитий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60" dirty="0">
                <a:latin typeface="Times New Roman" pitchFamily="18" charset="0"/>
                <a:cs typeface="Times New Roman" pitchFamily="18" charset="0"/>
              </a:rPr>
              <a:t>черешчатий</a:t>
            </a:r>
            <a:r>
              <a:rPr sz="2400" spc="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дуб,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0" dirty="0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sz="2400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треба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було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планувально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видıлити.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Вıд дуба,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оточеного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огорожею,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врıзнобıч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розıйшлися</a:t>
            </a:r>
            <a:r>
              <a:rPr sz="2400" spc="-1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вıсıм</a:t>
            </a:r>
            <a:r>
              <a:rPr sz="2400" spc="-1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прямих</a:t>
            </a:r>
            <a:r>
              <a:rPr sz="2400" spc="-1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алей</a:t>
            </a:r>
            <a:r>
              <a:rPr sz="2400" spc="20" dirty="0"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200" dirty="0">
              <a:latin typeface="Times New Roman"/>
              <a:cs typeface="Times New Roman"/>
            </a:endParaRPr>
          </a:p>
          <a:p>
            <a:pPr marL="10714990" marR="5080" algn="just">
              <a:lnSpc>
                <a:spcPts val="2850"/>
              </a:lnSpc>
              <a:spcBef>
                <a:spcPts val="2185"/>
              </a:spcBef>
            </a:pPr>
            <a:r>
              <a:rPr sz="2400" spc="-4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1927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5" dirty="0">
                <a:latin typeface="Times New Roman" pitchFamily="18" charset="0"/>
                <a:cs typeface="Times New Roman" pitchFamily="18" charset="0"/>
              </a:rPr>
              <a:t>роцı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Олександрıвський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парк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було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перейменовано </a:t>
            </a:r>
            <a:r>
              <a:rPr sz="2400" spc="12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Тарасо-Шевченкıвський,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sz="2400" spc="-7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2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400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1939</a:t>
            </a:r>
            <a:r>
              <a:rPr sz="2400" spc="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5" dirty="0">
                <a:latin typeface="Times New Roman" pitchFamily="18" charset="0"/>
                <a:cs typeface="Times New Roman" pitchFamily="18" charset="0"/>
              </a:rPr>
              <a:t>роцı</a:t>
            </a:r>
            <a:r>
              <a:rPr sz="2400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вıн</a:t>
            </a:r>
            <a:r>
              <a:rPr sz="2400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отримав</a:t>
            </a:r>
            <a:r>
              <a:rPr sz="2400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назву</a:t>
            </a:r>
            <a:r>
              <a:rPr sz="2400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«Парк</a:t>
            </a:r>
            <a:r>
              <a:rPr sz="2400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культури </a:t>
            </a:r>
            <a:r>
              <a:rPr sz="2400" spc="-7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75" dirty="0">
                <a:latin typeface="Times New Roman" pitchFamily="18" charset="0"/>
                <a:cs typeface="Times New Roman" pitchFamily="18" charset="0"/>
              </a:rPr>
              <a:t>ı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вıдпочинку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ıм. Ленıна».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30 </a:t>
            </a:r>
            <a:r>
              <a:rPr sz="2400" spc="40" dirty="0">
                <a:latin typeface="Times New Roman" pitchFamily="18" charset="0"/>
                <a:cs typeface="Times New Roman" pitchFamily="18" charset="0"/>
              </a:rPr>
              <a:t>жовтня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року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Херсонська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мıська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5" dirty="0">
                <a:latin typeface="Times New Roman" pitchFamily="18" charset="0"/>
                <a:cs typeface="Times New Roman" pitchFamily="18" charset="0"/>
              </a:rPr>
              <a:t>рада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ухвалила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рıшення </a:t>
            </a:r>
            <a:r>
              <a:rPr sz="2400" spc="-7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про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надання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парку </a:t>
            </a:r>
            <a:r>
              <a:rPr sz="2400" spc="45" dirty="0">
                <a:latin typeface="Times New Roman" pitchFamily="18" charset="0"/>
                <a:cs typeface="Times New Roman" pitchFamily="18" charset="0"/>
              </a:rPr>
              <a:t>назви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«Мıський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парк». 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2016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5" dirty="0">
                <a:latin typeface="Times New Roman" pitchFamily="18" charset="0"/>
                <a:cs typeface="Times New Roman" pitchFamily="18" charset="0"/>
              </a:rPr>
              <a:t>роцı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парк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перейменовано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5" dirty="0">
                <a:latin typeface="Times New Roman" pitchFamily="18" charset="0"/>
                <a:cs typeface="Times New Roman" pitchFamily="18" charset="0"/>
              </a:rPr>
              <a:t>Шевченкıвський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000" dirty="0">
              <a:latin typeface="Lucida Sans Unicode"/>
              <a:cs typeface="Lucida Sans Unicode"/>
            </a:endParaRPr>
          </a:p>
          <a:p>
            <a:pPr marL="10400030">
              <a:lnSpc>
                <a:spcPct val="100000"/>
              </a:lnSpc>
            </a:pPr>
            <a:r>
              <a:rPr sz="3000" b="1" spc="70" dirty="0">
                <a:solidFill>
                  <a:srgbClr val="5D17EB"/>
                </a:solidFill>
                <a:latin typeface="Tahoma"/>
                <a:cs typeface="Tahoma"/>
              </a:rPr>
              <a:t>п</a:t>
            </a:r>
            <a:r>
              <a:rPr sz="3000" b="1" dirty="0">
                <a:solidFill>
                  <a:srgbClr val="5D17EB"/>
                </a:solidFill>
                <a:latin typeface="Tahoma"/>
                <a:cs typeface="Tahoma"/>
              </a:rPr>
              <a:t>а</a:t>
            </a:r>
            <a:r>
              <a:rPr sz="3000" b="1" spc="45" dirty="0">
                <a:solidFill>
                  <a:srgbClr val="5D17EB"/>
                </a:solidFill>
                <a:latin typeface="Tahoma"/>
                <a:cs typeface="Tahoma"/>
              </a:rPr>
              <a:t>р</a:t>
            </a:r>
            <a:r>
              <a:rPr sz="3000" b="1" spc="114" dirty="0">
                <a:solidFill>
                  <a:srgbClr val="5D17EB"/>
                </a:solidFill>
                <a:latin typeface="Tahoma"/>
                <a:cs typeface="Tahoma"/>
              </a:rPr>
              <a:t>к</a:t>
            </a:r>
            <a:r>
              <a:rPr sz="3000" b="1" spc="-204" dirty="0">
                <a:solidFill>
                  <a:srgbClr val="5D17EB"/>
                </a:solidFill>
                <a:latin typeface="Tahoma"/>
                <a:cs typeface="Tahoma"/>
              </a:rPr>
              <a:t> </a:t>
            </a:r>
            <a:r>
              <a:rPr sz="3000" b="1" spc="5" dirty="0">
                <a:solidFill>
                  <a:srgbClr val="5D17EB"/>
                </a:solidFill>
                <a:latin typeface="Tahoma"/>
                <a:cs typeface="Tahoma"/>
              </a:rPr>
              <a:t>у</a:t>
            </a:r>
            <a:r>
              <a:rPr sz="3000" b="1" spc="-204" dirty="0">
                <a:solidFill>
                  <a:srgbClr val="5D17EB"/>
                </a:solidFill>
                <a:latin typeface="Tahoma"/>
                <a:cs typeface="Tahoma"/>
              </a:rPr>
              <a:t> </a:t>
            </a:r>
            <a:r>
              <a:rPr sz="3000" b="1" spc="-235" dirty="0">
                <a:solidFill>
                  <a:srgbClr val="5D17EB"/>
                </a:solidFill>
                <a:latin typeface="Tahoma"/>
                <a:cs typeface="Tahoma"/>
              </a:rPr>
              <a:t>2023</a:t>
            </a:r>
            <a:r>
              <a:rPr sz="3000" b="1" spc="-204" dirty="0">
                <a:solidFill>
                  <a:srgbClr val="5D17EB"/>
                </a:solidFill>
                <a:latin typeface="Tahoma"/>
                <a:cs typeface="Tahoma"/>
              </a:rPr>
              <a:t> </a:t>
            </a:r>
            <a:r>
              <a:rPr sz="3000" b="1" spc="45" dirty="0">
                <a:solidFill>
                  <a:srgbClr val="5D17EB"/>
                </a:solidFill>
                <a:latin typeface="Tahoma"/>
                <a:cs typeface="Tahoma"/>
              </a:rPr>
              <a:t>р</a:t>
            </a:r>
            <a:endParaRPr sz="3000" dirty="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51310" y="74640"/>
            <a:ext cx="721105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1299210" algn="l"/>
              </a:tabLst>
            </a:pPr>
            <a:r>
              <a:rPr sz="5400" dirty="0" err="1" smtClean="0"/>
              <a:t>Площа</a:t>
            </a:r>
            <a:r>
              <a:rPr sz="5400" spc="-425" dirty="0" smtClean="0"/>
              <a:t> </a:t>
            </a:r>
            <a:r>
              <a:rPr sz="5400" spc="-60" dirty="0"/>
              <a:t>Тутушкıна</a:t>
            </a:r>
            <a:endParaRPr sz="5400" dirty="0"/>
          </a:p>
        </p:txBody>
      </p:sp>
      <p:sp>
        <p:nvSpPr>
          <p:cNvPr id="23" name="object 23"/>
          <p:cNvSpPr txBox="1"/>
          <p:nvPr/>
        </p:nvSpPr>
        <p:spPr>
          <a:xfrm>
            <a:off x="6858000" y="672928"/>
            <a:ext cx="2942590" cy="65405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indent="64769">
              <a:lnSpc>
                <a:spcPts val="2430"/>
              </a:lnSpc>
              <a:spcBef>
                <a:spcPts val="254"/>
              </a:spcBef>
            </a:pPr>
            <a:r>
              <a:rPr sz="2100" b="1" spc="70" dirty="0">
                <a:solidFill>
                  <a:srgbClr val="6F2FA0"/>
                </a:solidFill>
                <a:latin typeface="Arial"/>
                <a:cs typeface="Arial"/>
              </a:rPr>
              <a:t>Будинок</a:t>
            </a:r>
            <a:r>
              <a:rPr sz="2100" b="1" spc="-140" dirty="0">
                <a:solidFill>
                  <a:srgbClr val="6F2FA0"/>
                </a:solidFill>
                <a:latin typeface="Arial"/>
                <a:cs typeface="Arial"/>
              </a:rPr>
              <a:t> </a:t>
            </a:r>
            <a:r>
              <a:rPr sz="2100" b="1" spc="60" dirty="0">
                <a:solidFill>
                  <a:srgbClr val="6F2FA0"/>
                </a:solidFill>
                <a:latin typeface="Arial"/>
                <a:cs typeface="Arial"/>
              </a:rPr>
              <a:t>управлıння </a:t>
            </a:r>
            <a:r>
              <a:rPr sz="2100" b="1" spc="-570" dirty="0">
                <a:solidFill>
                  <a:srgbClr val="6F2FA0"/>
                </a:solidFill>
                <a:latin typeface="Arial"/>
                <a:cs typeface="Arial"/>
              </a:rPr>
              <a:t> </a:t>
            </a:r>
            <a:r>
              <a:rPr sz="2100" b="1" spc="60" dirty="0">
                <a:solidFill>
                  <a:srgbClr val="6F2FA0"/>
                </a:solidFill>
                <a:latin typeface="Arial"/>
                <a:cs typeface="Arial"/>
              </a:rPr>
              <a:t>Морського</a:t>
            </a:r>
            <a:r>
              <a:rPr sz="2100" b="1" spc="-70" dirty="0">
                <a:solidFill>
                  <a:srgbClr val="6F2FA0"/>
                </a:solidFill>
                <a:latin typeface="Arial"/>
                <a:cs typeface="Arial"/>
              </a:rPr>
              <a:t> </a:t>
            </a:r>
            <a:r>
              <a:rPr sz="2100" b="1" spc="60" dirty="0">
                <a:solidFill>
                  <a:srgbClr val="6F2FA0"/>
                </a:solidFill>
                <a:latin typeface="Arial"/>
                <a:cs typeface="Arial"/>
              </a:rPr>
              <a:t>порту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21458" y="920922"/>
            <a:ext cx="4000499" cy="231457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0409" y="7944210"/>
            <a:ext cx="3305174" cy="222884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466772" y="7944210"/>
            <a:ext cx="3562349" cy="2162174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37546" y="3977828"/>
            <a:ext cx="3686174" cy="3228974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21326" y="7960209"/>
            <a:ext cx="6553199" cy="2152649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93317" y="1367543"/>
            <a:ext cx="3943349" cy="250507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219592" y="165278"/>
            <a:ext cx="3809999" cy="2457449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03473" y="7589107"/>
            <a:ext cx="3495674" cy="2219324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257940" y="785547"/>
            <a:ext cx="553326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 XVIII столітті місце, де згодом утворилася Одеська площа, було єдиним у межах цивільного передмістя Херсона, до якого могли приставати кораблі — решта берегу була заболоченою. Тому, саме тут була побудована перша міська пристань у вигляді широкого (близько 15 метрів) дерев'яного мосту, завдовжки 140 метрів. Пізніше пристань розібрали, а Херсон став губернським центром. </a:t>
            </a: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У 1856 році на цьому місці облаштувалася пристань, яка здійснювало вантажні та пасажирські перевезення в міста Олександрівськ (Запоріжжя), Миколаїв та Одесу. Одеський напрямок був найпопулярнішим, тому  на плані 1874 року площа була названа «Одеською».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0077131" y="3145491"/>
            <a:ext cx="799478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 початку ХХ століття прибережну частину займала пристань Херсонського порту.</a:t>
            </a: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У 1967 році Одеська площа була перейменована в «Жовтневу площу». Назва ж «Одеська» перейшла до «площі річкового і морського вокзалів». У 1972 році на тому місці, де двісті років до цього було закладено верф, було споруджено пам'ятник першим херсонським корабелам — трищогловий вітрильник на високому постаменті.</a:t>
            </a: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 2007 р., за ініціативою працівників Херсонського морського торговельного порту площу було перейменовано на честь Юрія Івановича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Тутушкіна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— колишнього директора порту.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65606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Херсон</a:t>
            </a:r>
            <a:r>
              <a:rPr spc="-40" dirty="0"/>
              <a:t> </a:t>
            </a:r>
            <a:r>
              <a:rPr spc="-5" dirty="0"/>
              <a:t>до</a:t>
            </a:r>
            <a:r>
              <a:rPr spc="-40" dirty="0"/>
              <a:t> </a:t>
            </a:r>
            <a:r>
              <a:rPr spc="-5" dirty="0"/>
              <a:t>24.02.2022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97758" y="5476426"/>
            <a:ext cx="3369945" cy="1225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3350">
              <a:lnSpc>
                <a:spcPct val="115799"/>
              </a:lnSpc>
              <a:spcBef>
                <a:spcPts val="100"/>
              </a:spcBef>
            </a:pPr>
            <a:r>
              <a:rPr sz="3400" b="1" spc="-5" dirty="0">
                <a:solidFill>
                  <a:srgbClr val="FF3131"/>
                </a:solidFill>
                <a:latin typeface="Arial"/>
                <a:cs typeface="Arial"/>
              </a:rPr>
              <a:t>після підриву </a:t>
            </a:r>
            <a:r>
              <a:rPr sz="3400" b="1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FF3131"/>
                </a:solidFill>
                <a:latin typeface="Arial"/>
                <a:cs typeface="Arial"/>
              </a:rPr>
              <a:t>Каховської</a:t>
            </a:r>
            <a:r>
              <a:rPr sz="3400" b="1" spc="-90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3400" b="1" spc="-5" dirty="0">
                <a:solidFill>
                  <a:srgbClr val="FF3131"/>
                </a:solidFill>
                <a:latin typeface="Arial"/>
                <a:cs typeface="Arial"/>
              </a:rPr>
              <a:t>ГЕС</a:t>
            </a:r>
            <a:endParaRPr sz="34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59469" y="3449736"/>
            <a:ext cx="4048124" cy="23145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907593" y="4363093"/>
            <a:ext cx="3380406" cy="50577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61970" y="5990658"/>
            <a:ext cx="3000374" cy="421004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43068" y="0"/>
            <a:ext cx="3836670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300" spc="90" dirty="0"/>
              <a:t>Висновки</a:t>
            </a:r>
            <a:endParaRPr sz="6300"/>
          </a:p>
        </p:txBody>
      </p:sp>
      <p:sp>
        <p:nvSpPr>
          <p:cNvPr id="11" name="object 11"/>
          <p:cNvSpPr txBox="1"/>
          <p:nvPr/>
        </p:nvSpPr>
        <p:spPr>
          <a:xfrm>
            <a:off x="1981200" y="3383422"/>
            <a:ext cx="6473190" cy="833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300" spc="-325" dirty="0">
                <a:solidFill>
                  <a:srgbClr val="FF0000"/>
                </a:solidFill>
                <a:latin typeface="Lucida Sans Unicode"/>
                <a:cs typeface="Lucida Sans Unicode"/>
              </a:rPr>
              <a:t>С</a:t>
            </a:r>
            <a:r>
              <a:rPr sz="5300" spc="-20" dirty="0">
                <a:solidFill>
                  <a:srgbClr val="FF0000"/>
                </a:solidFill>
                <a:latin typeface="Lucida Sans Unicode"/>
                <a:cs typeface="Lucida Sans Unicode"/>
              </a:rPr>
              <a:t>п</a:t>
            </a:r>
            <a:r>
              <a:rPr sz="5300" spc="80" dirty="0">
                <a:solidFill>
                  <a:srgbClr val="FF0000"/>
                </a:solidFill>
                <a:latin typeface="Lucida Sans Unicode"/>
                <a:cs typeface="Lucida Sans Unicode"/>
              </a:rPr>
              <a:t>и</a:t>
            </a:r>
            <a:r>
              <a:rPr sz="5300" spc="-180" dirty="0">
                <a:solidFill>
                  <a:srgbClr val="FF0000"/>
                </a:solidFill>
                <a:latin typeface="Lucida Sans Unicode"/>
                <a:cs typeface="Lucida Sans Unicode"/>
              </a:rPr>
              <a:t>с</a:t>
            </a:r>
            <a:r>
              <a:rPr sz="5300" spc="-55" dirty="0">
                <a:solidFill>
                  <a:srgbClr val="FF0000"/>
                </a:solidFill>
                <a:latin typeface="Lucida Sans Unicode"/>
                <a:cs typeface="Lucida Sans Unicode"/>
              </a:rPr>
              <a:t>о</a:t>
            </a:r>
            <a:r>
              <a:rPr sz="5300" spc="-45" dirty="0">
                <a:solidFill>
                  <a:srgbClr val="FF0000"/>
                </a:solidFill>
                <a:latin typeface="Lucida Sans Unicode"/>
                <a:cs typeface="Lucida Sans Unicode"/>
              </a:rPr>
              <a:t>к</a:t>
            </a:r>
            <a:r>
              <a:rPr sz="5300" spc="-355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5300" spc="-55" dirty="0">
                <a:solidFill>
                  <a:srgbClr val="FF0000"/>
                </a:solidFill>
                <a:latin typeface="Lucida Sans Unicode"/>
                <a:cs typeface="Lucida Sans Unicode"/>
              </a:rPr>
              <a:t>л</a:t>
            </a:r>
            <a:r>
              <a:rPr sz="5300" spc="-170" dirty="0">
                <a:solidFill>
                  <a:srgbClr val="FF0000"/>
                </a:solidFill>
                <a:latin typeface="Lucida Sans Unicode"/>
                <a:cs typeface="Lucida Sans Unicode"/>
              </a:rPr>
              <a:t>ı</a:t>
            </a:r>
            <a:r>
              <a:rPr sz="5300" spc="-105" dirty="0">
                <a:solidFill>
                  <a:srgbClr val="FF0000"/>
                </a:solidFill>
                <a:latin typeface="Lucida Sans Unicode"/>
                <a:cs typeface="Lucida Sans Unicode"/>
              </a:rPr>
              <a:t>т</a:t>
            </a:r>
            <a:r>
              <a:rPr sz="5300" spc="30" dirty="0">
                <a:solidFill>
                  <a:srgbClr val="FF0000"/>
                </a:solidFill>
                <a:latin typeface="Lucida Sans Unicode"/>
                <a:cs typeface="Lucida Sans Unicode"/>
              </a:rPr>
              <a:t>е</a:t>
            </a:r>
            <a:r>
              <a:rPr sz="5300" spc="-85" dirty="0">
                <a:solidFill>
                  <a:srgbClr val="FF0000"/>
                </a:solidFill>
                <a:latin typeface="Lucida Sans Unicode"/>
                <a:cs typeface="Lucida Sans Unicode"/>
              </a:rPr>
              <a:t>р</a:t>
            </a:r>
            <a:r>
              <a:rPr sz="5300" spc="40" dirty="0">
                <a:solidFill>
                  <a:srgbClr val="FF0000"/>
                </a:solidFill>
                <a:latin typeface="Lucida Sans Unicode"/>
                <a:cs typeface="Lucida Sans Unicode"/>
              </a:rPr>
              <a:t>а</a:t>
            </a:r>
            <a:r>
              <a:rPr sz="5300" spc="-105" dirty="0">
                <a:solidFill>
                  <a:srgbClr val="FF0000"/>
                </a:solidFill>
                <a:latin typeface="Lucida Sans Unicode"/>
                <a:cs typeface="Lucida Sans Unicode"/>
              </a:rPr>
              <a:t>т</a:t>
            </a:r>
            <a:r>
              <a:rPr sz="5300" spc="-90" dirty="0">
                <a:solidFill>
                  <a:srgbClr val="FF0000"/>
                </a:solidFill>
                <a:latin typeface="Lucida Sans Unicode"/>
                <a:cs typeface="Lucida Sans Unicode"/>
              </a:rPr>
              <a:t>у</a:t>
            </a:r>
            <a:r>
              <a:rPr sz="5300" spc="-85" dirty="0">
                <a:solidFill>
                  <a:srgbClr val="FF0000"/>
                </a:solidFill>
                <a:latin typeface="Lucida Sans Unicode"/>
                <a:cs typeface="Lucida Sans Unicode"/>
              </a:rPr>
              <a:t>р</a:t>
            </a:r>
            <a:r>
              <a:rPr sz="5300" spc="85" dirty="0">
                <a:solidFill>
                  <a:srgbClr val="FF0000"/>
                </a:solidFill>
                <a:latin typeface="Lucida Sans Unicode"/>
                <a:cs typeface="Lucida Sans Unicode"/>
              </a:rPr>
              <a:t>и</a:t>
            </a:r>
            <a:r>
              <a:rPr sz="5300" spc="-355" dirty="0">
                <a:solidFill>
                  <a:srgbClr val="FF0000"/>
                </a:solidFill>
                <a:latin typeface="Lucida Sans Unicode"/>
                <a:cs typeface="Lucida Sans Unicode"/>
              </a:rPr>
              <a:t> </a:t>
            </a:r>
            <a:r>
              <a:rPr sz="5300" spc="-40" dirty="0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  <a:endParaRPr sz="5300" dirty="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7773" y="4202514"/>
            <a:ext cx="10306685" cy="4710263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algn="just">
              <a:lnSpc>
                <a:spcPts val="2780"/>
              </a:lnSpc>
              <a:spcBef>
                <a:spcPts val="229"/>
              </a:spcBef>
              <a:buSzPct val="95744"/>
              <a:buFont typeface="Times New Roman"/>
              <a:buAutoNum type="arabicPeriod"/>
              <a:tabLst>
                <a:tab pos="244475" algn="l"/>
              </a:tabLst>
            </a:pPr>
            <a:r>
              <a:rPr sz="2400" spc="-5" dirty="0">
                <a:latin typeface="Times New Roman" pitchFamily="18" charset="0"/>
                <a:cs typeface="Times New Roman" pitchFamily="18" charset="0"/>
              </a:rPr>
              <a:t>Історıя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Херсона </a:t>
            </a:r>
            <a:r>
              <a:rPr sz="2400" spc="12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нових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назвах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вулиць: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довıдник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укл.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Н.  О. </a:t>
            </a:r>
            <a:r>
              <a:rPr sz="24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Попова;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Херсонська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обласна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бıблıотека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юнацтва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ıм.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Б.А.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5" dirty="0">
                <a:latin typeface="Times New Roman" pitchFamily="18" charset="0"/>
                <a:cs typeface="Times New Roman" pitchFamily="18" charset="0"/>
              </a:rPr>
              <a:t>Лавреньова.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Херсон</a:t>
            </a:r>
            <a:r>
              <a:rPr sz="24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[б.в.],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2019.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32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с.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ıл.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5" dirty="0">
                <a:latin typeface="Times New Roman" pitchFamily="18" charset="0"/>
                <a:cs typeface="Times New Roman" pitchFamily="18" charset="0"/>
              </a:rPr>
              <a:t>(Ми</a:t>
            </a:r>
            <a:r>
              <a:rPr sz="24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українцı).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243840" indent="-231775" algn="just">
              <a:lnSpc>
                <a:spcPts val="2655"/>
              </a:lnSpc>
              <a:buSzPct val="95744"/>
              <a:buFont typeface="Times New Roman"/>
              <a:buAutoNum type="arabicPeriod"/>
              <a:tabLst>
                <a:tab pos="244475" algn="l"/>
              </a:tabLst>
            </a:pPr>
            <a:r>
              <a:rPr sz="2400" spc="-10" dirty="0">
                <a:latin typeface="Times New Roman" pitchFamily="18" charset="0"/>
                <a:cs typeface="Times New Roman" pitchFamily="18" charset="0"/>
              </a:rPr>
              <a:t>Костюк</a:t>
            </a:r>
            <a:r>
              <a:rPr sz="2400" spc="4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Л.</a:t>
            </a:r>
            <a:r>
              <a:rPr sz="2400" spc="6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Херсон.</a:t>
            </a:r>
            <a:r>
              <a:rPr sz="2400" spc="6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Вулицı</a:t>
            </a:r>
            <a:r>
              <a:rPr sz="2400" spc="4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пам'ятають: 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путıвник/Людмила</a:t>
            </a:r>
            <a:r>
              <a:rPr sz="2400" spc="4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Костюк,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12700" algn="just">
              <a:lnSpc>
                <a:spcPts val="2775"/>
              </a:lnSpc>
            </a:pPr>
            <a:r>
              <a:rPr sz="2400" spc="-5" dirty="0">
                <a:latin typeface="Times New Roman" pitchFamily="18" charset="0"/>
                <a:cs typeface="Times New Roman" pitchFamily="18" charset="0"/>
              </a:rPr>
              <a:t>Володимир</a:t>
            </a:r>
            <a:r>
              <a:rPr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60" dirty="0">
                <a:latin typeface="Times New Roman" pitchFamily="18" charset="0"/>
                <a:cs typeface="Times New Roman" pitchFamily="18" charset="0"/>
              </a:rPr>
              <a:t>Ракович,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Ізраїль</a:t>
            </a:r>
            <a:r>
              <a:rPr sz="2400" spc="-1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Ратнер.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Сıмф.: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Таврıя,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1987.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112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с.: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5" dirty="0">
                <a:latin typeface="Times New Roman" pitchFamily="18" charset="0"/>
                <a:cs typeface="Times New Roman" pitchFamily="18" charset="0"/>
              </a:rPr>
              <a:t>Іл.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2770"/>
              </a:lnSpc>
              <a:spcBef>
                <a:spcPts val="115"/>
              </a:spcBef>
              <a:buSzPct val="95744"/>
              <a:buFont typeface="Times New Roman"/>
              <a:buAutoNum type="arabicPeriod" startAt="3"/>
              <a:tabLst>
                <a:tab pos="321945" algn="l"/>
              </a:tabLst>
            </a:pPr>
            <a:r>
              <a:rPr sz="2400" spc="45" dirty="0">
                <a:latin typeface="Times New Roman" pitchFamily="18" charset="0"/>
                <a:cs typeface="Times New Roman" pitchFamily="18" charset="0"/>
              </a:rPr>
              <a:t>Пиворович</a:t>
            </a:r>
            <a:r>
              <a:rPr sz="2400" spc="-1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10" dirty="0">
                <a:latin typeface="Times New Roman" pitchFamily="18" charset="0"/>
                <a:cs typeface="Times New Roman" pitchFamily="18" charset="0"/>
              </a:rPr>
              <a:t>В.</a:t>
            </a:r>
            <a:r>
              <a:rPr sz="2400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Вулицями</a:t>
            </a:r>
            <a:r>
              <a:rPr sz="2400" spc="-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старого</a:t>
            </a:r>
            <a:r>
              <a:rPr sz="2400" spc="-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Херсона/Вıктор</a:t>
            </a:r>
            <a:r>
              <a:rPr sz="2400" spc="-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5" dirty="0">
                <a:latin typeface="Times New Roman" pitchFamily="18" charset="0"/>
                <a:cs typeface="Times New Roman" pitchFamily="18" charset="0"/>
              </a:rPr>
              <a:t>Пиворович,</a:t>
            </a:r>
            <a:r>
              <a:rPr sz="24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Сергıй </a:t>
            </a:r>
            <a:r>
              <a:rPr sz="2400" spc="-7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Дяченко.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Херсон,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2002.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- 196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с.: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5" dirty="0">
                <a:latin typeface="Times New Roman" pitchFamily="18" charset="0"/>
                <a:cs typeface="Times New Roman" pitchFamily="18" charset="0"/>
              </a:rPr>
              <a:t>Іл.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2780"/>
              </a:lnSpc>
              <a:buSzPct val="95744"/>
              <a:buFont typeface="Times New Roman"/>
              <a:buAutoNum type="arabicPeriod" startAt="3"/>
              <a:tabLst>
                <a:tab pos="361315" algn="l"/>
              </a:tabLst>
            </a:pPr>
            <a:r>
              <a:rPr sz="2400" spc="-95" dirty="0">
                <a:latin typeface="Times New Roman" pitchFamily="18" charset="0"/>
                <a:cs typeface="Times New Roman" pitchFamily="18" charset="0"/>
              </a:rPr>
              <a:t>Скорохıд 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Олександр </a:t>
            </a:r>
            <a:r>
              <a:rPr sz="2400" spc="40" dirty="0">
                <a:latin typeface="Times New Roman" pitchFamily="18" charset="0"/>
                <a:cs typeface="Times New Roman" pitchFamily="18" charset="0"/>
              </a:rPr>
              <a:t>Миколайович.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Херсон: </a:t>
            </a:r>
            <a:r>
              <a:rPr sz="2400" spc="55" dirty="0">
                <a:latin typeface="Times New Roman" pitchFamily="18" charset="0"/>
                <a:cs typeface="Times New Roman" pitchFamily="18" charset="0"/>
              </a:rPr>
              <a:t>вчора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сьогоднı: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зб. 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нарисıв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/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А.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Н.</a:t>
            </a:r>
            <a:r>
              <a:rPr sz="24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80" dirty="0">
                <a:latin typeface="Times New Roman" pitchFamily="18" charset="0"/>
                <a:cs typeface="Times New Roman" pitchFamily="18" charset="0"/>
              </a:rPr>
              <a:t>Скороход;</a:t>
            </a:r>
            <a:r>
              <a:rPr sz="2400" spc="-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ред.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70" dirty="0">
                <a:latin typeface="Times New Roman" pitchFamily="18" charset="0"/>
                <a:cs typeface="Times New Roman" pitchFamily="18" charset="0"/>
              </a:rPr>
              <a:t>Є.</a:t>
            </a:r>
            <a:r>
              <a:rPr sz="2400" spc="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Скрипниченко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Херсон: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Надднıпряночка,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2008.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– 252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с.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359410" indent="-347345" algn="just">
              <a:lnSpc>
                <a:spcPts val="2655"/>
              </a:lnSpc>
              <a:buSzPct val="95744"/>
              <a:buFont typeface="Times New Roman"/>
              <a:buAutoNum type="arabicPeriod" startAt="3"/>
              <a:tabLst>
                <a:tab pos="360045" algn="l"/>
              </a:tabLst>
            </a:pPr>
            <a:r>
              <a:rPr sz="2400" spc="-40" dirty="0">
                <a:latin typeface="Times New Roman" pitchFamily="18" charset="0"/>
                <a:cs typeface="Times New Roman" pitchFamily="18" charset="0"/>
              </a:rPr>
              <a:t>Сухопаров</a:t>
            </a:r>
            <a:r>
              <a:rPr sz="2400" spc="1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С.</a:t>
            </a:r>
            <a:r>
              <a:rPr sz="2400" spc="3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Вулицı</a:t>
            </a:r>
            <a:r>
              <a:rPr sz="2400" spc="17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Херсона.</a:t>
            </a:r>
            <a:r>
              <a:rPr sz="2400" spc="3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Нариси/Сергıй</a:t>
            </a:r>
            <a:r>
              <a:rPr sz="2400" spc="1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Сухопаров.</a:t>
            </a:r>
            <a:r>
              <a:rPr sz="2400" spc="3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sz="2400" spc="3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Херсон: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12700" algn="just">
              <a:lnSpc>
                <a:spcPts val="2775"/>
              </a:lnSpc>
            </a:pPr>
            <a:r>
              <a:rPr sz="2400" spc="15" dirty="0">
                <a:latin typeface="Times New Roman" pitchFamily="18" charset="0"/>
                <a:cs typeface="Times New Roman" pitchFamily="18" charset="0"/>
              </a:rPr>
              <a:t>Видавництво.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Будинок</a:t>
            </a:r>
            <a:r>
              <a:rPr sz="24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«СЛАЖ»,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2002.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-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160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с.: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5" dirty="0">
                <a:latin typeface="Times New Roman" pitchFamily="18" charset="0"/>
                <a:cs typeface="Times New Roman" pitchFamily="18" charset="0"/>
              </a:rPr>
              <a:t>Іл.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12700" marR="2496185" algn="just">
              <a:lnSpc>
                <a:spcPts val="2780"/>
              </a:lnSpc>
              <a:spcBef>
                <a:spcPts val="105"/>
              </a:spcBef>
              <a:buSzPct val="95744"/>
              <a:buAutoNum type="arabicPeriod" startAt="6"/>
              <a:tabLst>
                <a:tab pos="244475" algn="l"/>
              </a:tabLst>
            </a:pPr>
            <a:r>
              <a:rPr sz="2400" u="heavy" spc="-5" dirty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u="heavy" spc="65" dirty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  <a:hlinkClick r:id="rId5"/>
              </a:rPr>
              <a:t>htt</a:t>
            </a:r>
            <a:r>
              <a:rPr sz="2400" spc="65" dirty="0">
                <a:latin typeface="Times New Roman" pitchFamily="18" charset="0"/>
                <a:cs typeface="Times New Roman" pitchFamily="18" charset="0"/>
                <a:hlinkClick r:id="rId5"/>
              </a:rPr>
              <a:t>p://</a:t>
            </a:r>
            <a:r>
              <a:rPr sz="2400" spc="65" dirty="0" smtClean="0">
                <a:latin typeface="Times New Roman" pitchFamily="18" charset="0"/>
                <a:cs typeface="Times New Roman" pitchFamily="18" charset="0"/>
                <a:hlinkClick r:id="rId5"/>
              </a:rPr>
              <a:t>mycity.kherson.ua/avtoryag/skorohod/ekskurs.html </a:t>
            </a:r>
            <a:endParaRPr lang="uk-UA" sz="2400" spc="6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2496185" algn="just">
              <a:lnSpc>
                <a:spcPts val="2780"/>
              </a:lnSpc>
              <a:spcBef>
                <a:spcPts val="105"/>
              </a:spcBef>
              <a:buSzPct val="95744"/>
              <a:buAutoNum type="arabicPeriod" startAt="6"/>
              <a:tabLst>
                <a:tab pos="244475" algn="l"/>
              </a:tabLst>
            </a:pPr>
            <a:r>
              <a:rPr sz="2400" spc="-57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u="heavy" spc="25" dirty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7.</a:t>
            </a:r>
            <a:r>
              <a:rPr sz="2400" u="heavy" dirty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u="heavy" spc="70" dirty="0">
                <a:uFill>
                  <a:solidFill>
                    <a:srgbClr val="000000"/>
                  </a:solidFill>
                </a:uFill>
                <a:latin typeface="Times New Roman" pitchFamily="18" charset="0"/>
                <a:cs typeface="Times New Roman" pitchFamily="18" charset="0"/>
                <a:hlinkClick r:id="rId6"/>
              </a:rPr>
              <a:t>htt</a:t>
            </a:r>
            <a:r>
              <a:rPr sz="2400" spc="70" dirty="0">
                <a:latin typeface="Times New Roman" pitchFamily="18" charset="0"/>
                <a:cs typeface="Times New Roman" pitchFamily="18" charset="0"/>
                <a:hlinkClick r:id="rId6"/>
              </a:rPr>
              <a:t>p://book.kherson.ua/iz-proshlogo-hersona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62001" y="772080"/>
            <a:ext cx="16687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Отже, виходячи перед нами поставленими завданнями, дійшли таких висновків 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здійснили пошук, відбір, класифікацію та систематизацію джерел і літератури;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дослідили вплив історичних об'єктів проспекту Незалежності на життя нашого краю;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порівняли  минуле із сьогодення; що було побудовано у 18 ст. і яким чином змінилось чи залишилось у такому вигляді у 21 ст., найбільш відомі місця;  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з`ясували історичне значення розбудови інфраструктури в 18 ст. та на сучасному етапі  для Херсону.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533400" y="876300"/>
            <a:ext cx="17185640" cy="88793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  <a:spcBef>
                <a:spcPts val="120"/>
              </a:spcBef>
            </a:pPr>
            <a:r>
              <a:rPr sz="3600" b="1" spc="17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Метою</a:t>
            </a:r>
            <a:r>
              <a:rPr sz="3600" b="1" spc="18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40" dirty="0">
                <a:latin typeface="Times New Roman" pitchFamily="18" charset="0"/>
                <a:cs typeface="Times New Roman" pitchFamily="18" charset="0"/>
              </a:rPr>
              <a:t>нашої</a:t>
            </a:r>
            <a:r>
              <a:rPr sz="3600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dirty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sz="36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25" dirty="0">
                <a:latin typeface="Times New Roman" pitchFamily="18" charset="0"/>
                <a:cs typeface="Times New Roman" pitchFamily="18" charset="0"/>
              </a:rPr>
              <a:t>є</a:t>
            </a:r>
            <a:r>
              <a:rPr sz="36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75" dirty="0">
                <a:latin typeface="Times New Roman" pitchFamily="18" charset="0"/>
                <a:cs typeface="Times New Roman" pitchFamily="18" charset="0"/>
              </a:rPr>
              <a:t>дослıдити</a:t>
            </a:r>
            <a:r>
              <a:rPr sz="3600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dirty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sz="36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0" dirty="0">
                <a:latin typeface="Times New Roman" pitchFamily="18" charset="0"/>
                <a:cs typeface="Times New Roman" pitchFamily="18" charset="0"/>
              </a:rPr>
              <a:t>проаналıзувати</a:t>
            </a:r>
            <a:r>
              <a:rPr sz="36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35" dirty="0">
                <a:latin typeface="Times New Roman" pitchFamily="18" charset="0"/>
                <a:cs typeface="Times New Roman" pitchFamily="18" charset="0"/>
              </a:rPr>
              <a:t>минуле</a:t>
            </a:r>
            <a:r>
              <a:rPr sz="3600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dirty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sz="3600" spc="5" dirty="0">
                <a:latin typeface="Times New Roman" pitchFamily="18" charset="0"/>
                <a:cs typeface="Times New Roman" pitchFamily="18" charset="0"/>
              </a:rPr>
              <a:t> сьогодення </a:t>
            </a:r>
            <a:r>
              <a:rPr sz="36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5" dirty="0">
                <a:latin typeface="Times New Roman" pitchFamily="18" charset="0"/>
                <a:cs typeface="Times New Roman" pitchFamily="18" charset="0"/>
              </a:rPr>
              <a:t>ıсторичних </a:t>
            </a:r>
            <a:r>
              <a:rPr sz="3600" spc="-60" dirty="0">
                <a:latin typeface="Times New Roman" pitchFamily="18" charset="0"/>
                <a:cs typeface="Times New Roman" pitchFamily="18" charset="0"/>
              </a:rPr>
              <a:t>подıй </a:t>
            </a:r>
            <a:r>
              <a:rPr sz="3600" spc="-75" dirty="0">
                <a:latin typeface="Times New Roman" pitchFamily="18" charset="0"/>
                <a:cs typeface="Times New Roman" pitchFamily="18" charset="0"/>
              </a:rPr>
              <a:t>однıєї </a:t>
            </a:r>
            <a:r>
              <a:rPr sz="3600" spc="45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sz="3600" spc="-20" dirty="0">
                <a:latin typeface="Times New Roman" pitchFamily="18" charset="0"/>
                <a:cs typeface="Times New Roman" pitchFamily="18" charset="0"/>
              </a:rPr>
              <a:t>головних </a:t>
            </a:r>
            <a:r>
              <a:rPr sz="3600" spc="65" dirty="0">
                <a:latin typeface="Times New Roman" pitchFamily="18" charset="0"/>
                <a:cs typeface="Times New Roman" pitchFamily="18" charset="0"/>
              </a:rPr>
              <a:t>вулиць </a:t>
            </a:r>
            <a:r>
              <a:rPr sz="3600" spc="15" dirty="0">
                <a:latin typeface="Times New Roman" pitchFamily="18" charset="0"/>
                <a:cs typeface="Times New Roman" pitchFamily="18" charset="0"/>
              </a:rPr>
              <a:t>нашого </a:t>
            </a:r>
            <a:r>
              <a:rPr sz="3600" spc="-20" dirty="0">
                <a:latin typeface="Times New Roman" pitchFamily="18" charset="0"/>
                <a:cs typeface="Times New Roman" pitchFamily="18" charset="0"/>
              </a:rPr>
              <a:t>мıста </a:t>
            </a:r>
            <a:r>
              <a:rPr sz="3600" spc="-5" dirty="0">
                <a:latin typeface="Times New Roman" pitchFamily="18" charset="0"/>
                <a:cs typeface="Times New Roman" pitchFamily="18" charset="0"/>
              </a:rPr>
              <a:t>Херсона</a:t>
            </a:r>
            <a:r>
              <a:rPr sz="3600" i="1" spc="-5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3600" spc="15" dirty="0">
                <a:latin typeface="Times New Roman" pitchFamily="18" charset="0"/>
                <a:cs typeface="Times New Roman" pitchFamily="18" charset="0"/>
              </a:rPr>
              <a:t>провести </a:t>
            </a:r>
            <a:r>
              <a:rPr sz="3600" dirty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sz="3600" spc="10" dirty="0">
                <a:latin typeface="Times New Roman" pitchFamily="18" charset="0"/>
                <a:cs typeface="Times New Roman" pitchFamily="18" charset="0"/>
              </a:rPr>
              <a:t>нıй </a:t>
            </a:r>
            <a:r>
              <a:rPr sz="36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30" dirty="0">
                <a:latin typeface="Times New Roman" pitchFamily="18" charset="0"/>
                <a:cs typeface="Times New Roman" pitchFamily="18" charset="0"/>
              </a:rPr>
              <a:t>вıртуальну</a:t>
            </a:r>
            <a:r>
              <a:rPr sz="3600" spc="-20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15" dirty="0">
                <a:latin typeface="Times New Roman" pitchFamily="18" charset="0"/>
                <a:cs typeface="Times New Roman" pitchFamily="18" charset="0"/>
              </a:rPr>
              <a:t>екскурсıю</a:t>
            </a:r>
            <a:r>
              <a:rPr sz="3600" i="1" spc="-15" dirty="0">
                <a:latin typeface="Times New Roman" pitchFamily="18" charset="0"/>
                <a:cs typeface="Times New Roman" pitchFamily="18" charset="0"/>
              </a:rPr>
              <a:t>.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  <a:p>
            <a:pPr marL="12700" algn="just">
              <a:lnSpc>
                <a:spcPct val="100000"/>
              </a:lnSpc>
              <a:spcBef>
                <a:spcPts val="20"/>
              </a:spcBef>
            </a:pPr>
            <a:r>
              <a:rPr sz="3600" b="1" spc="-5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sz="3600" b="1" spc="-3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sz="3600" b="1" spc="1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3600" b="1" spc="-4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sz="3600" b="1" spc="12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sz="3600" b="1" spc="1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sz="3600" b="1" spc="8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sz="3600" b="1" spc="-8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i="1" spc="-16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sz="3600" i="1" spc="-23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95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3600" spc="-9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3600" spc="-4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3600" spc="-1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3600" spc="-3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3600" spc="-95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3600" spc="-90" dirty="0">
                <a:latin typeface="Times New Roman" pitchFamily="18" charset="0"/>
                <a:cs typeface="Times New Roman" pitchFamily="18" charset="0"/>
              </a:rPr>
              <a:t>ї</a:t>
            </a:r>
            <a:r>
              <a:rPr sz="3600" spc="-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175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3600" spc="-3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3600" spc="-15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3600" spc="7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3600" spc="-95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3600" spc="-9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5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3600" spc="4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3600" spc="200" dirty="0">
                <a:latin typeface="Times New Roman" pitchFamily="18" charset="0"/>
                <a:cs typeface="Times New Roman" pitchFamily="18" charset="0"/>
              </a:rPr>
              <a:t>ш</a:t>
            </a:r>
            <a:r>
              <a:rPr sz="3600" spc="-1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3600" spc="-185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sz="3600" spc="-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3600" spc="-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85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3600" spc="-95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3600" spc="-9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3600" spc="-4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3600" spc="4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3600" i="1" spc="75" dirty="0">
                <a:latin typeface="Times New Roman" pitchFamily="18" charset="0"/>
                <a:cs typeface="Times New Roman" pitchFamily="18" charset="0"/>
              </a:rPr>
              <a:t>.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ct val="100499"/>
              </a:lnSpc>
            </a:pPr>
            <a:r>
              <a:rPr sz="3600" b="1" spc="13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Об`єктом</a:t>
            </a:r>
            <a:r>
              <a:rPr sz="3600" b="1" spc="13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30" dirty="0">
                <a:latin typeface="Times New Roman" pitchFamily="18" charset="0"/>
                <a:cs typeface="Times New Roman" pitchFamily="18" charset="0"/>
              </a:rPr>
              <a:t>дослıдження</a:t>
            </a:r>
            <a:r>
              <a:rPr sz="3600" spc="-25" dirty="0">
                <a:latin typeface="Times New Roman" pitchFamily="18" charset="0"/>
                <a:cs typeface="Times New Roman" pitchFamily="18" charset="0"/>
              </a:rPr>
              <a:t> є</a:t>
            </a:r>
            <a:r>
              <a:rPr sz="36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5" dirty="0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sz="3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dirty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sz="36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5" dirty="0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sz="3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5" dirty="0">
                <a:latin typeface="Times New Roman" pitchFamily="18" charset="0"/>
                <a:cs typeface="Times New Roman" pitchFamily="18" charset="0"/>
              </a:rPr>
              <a:t>ıсторичного</a:t>
            </a:r>
            <a:r>
              <a:rPr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95" dirty="0">
                <a:latin typeface="Times New Roman" pitchFamily="18" charset="0"/>
                <a:cs typeface="Times New Roman" pitchFamily="18" charset="0"/>
              </a:rPr>
              <a:t>значення </a:t>
            </a:r>
            <a:r>
              <a:rPr sz="3600" spc="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dirty="0">
                <a:latin typeface="Times New Roman" pitchFamily="18" charset="0"/>
                <a:cs typeface="Times New Roman" pitchFamily="18" charset="0"/>
              </a:rPr>
              <a:t>рıзнопланових</a:t>
            </a:r>
            <a:r>
              <a:rPr sz="3600" spc="-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15" dirty="0" err="1">
                <a:latin typeface="Times New Roman" pitchFamily="18" charset="0"/>
                <a:cs typeface="Times New Roman" pitchFamily="18" charset="0"/>
              </a:rPr>
              <a:t>об</a:t>
            </a:r>
            <a:r>
              <a:rPr sz="3600" i="1" spc="-15" dirty="0" err="1">
                <a:latin typeface="Times New Roman" pitchFamily="18" charset="0"/>
                <a:cs typeface="Times New Roman" pitchFamily="18" charset="0"/>
              </a:rPr>
              <a:t>'</a:t>
            </a:r>
            <a:r>
              <a:rPr sz="3600" spc="-15" dirty="0" err="1">
                <a:latin typeface="Times New Roman" pitchFamily="18" charset="0"/>
                <a:cs typeface="Times New Roman" pitchFamily="18" charset="0"/>
              </a:rPr>
              <a:t>єктıв</a:t>
            </a:r>
            <a:r>
              <a:rPr sz="3600" spc="-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spc="-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10" dirty="0" err="1" smtClean="0">
                <a:latin typeface="Times New Roman" pitchFamily="18" charset="0"/>
                <a:cs typeface="Times New Roman" pitchFamily="18" charset="0"/>
              </a:rPr>
              <a:t>проспект</a:t>
            </a:r>
            <a:r>
              <a:rPr lang="uk-UA" sz="3600" spc="-1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3600" spc="10" dirty="0" err="1" smtClean="0">
                <a:latin typeface="Times New Roman" pitchFamily="18" charset="0"/>
                <a:cs typeface="Times New Roman" pitchFamily="18" charset="0"/>
              </a:rPr>
              <a:t>Незалежностı</a:t>
            </a:r>
            <a:r>
              <a:rPr sz="3600" i="1" spc="10" dirty="0">
                <a:latin typeface="Times New Roman" pitchFamily="18" charset="0"/>
                <a:cs typeface="Times New Roman" pitchFamily="18" charset="0"/>
              </a:rPr>
              <a:t>.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ct val="100499"/>
              </a:lnSpc>
            </a:pPr>
            <a:r>
              <a:rPr sz="3600" spc="40" dirty="0">
                <a:latin typeface="Times New Roman" pitchFamily="18" charset="0"/>
                <a:cs typeface="Times New Roman" pitchFamily="18" charset="0"/>
              </a:rPr>
              <a:t>Виходячи</a:t>
            </a:r>
            <a:r>
              <a:rPr sz="3600" spc="45" dirty="0">
                <a:latin typeface="Times New Roman" pitchFamily="18" charset="0"/>
                <a:cs typeface="Times New Roman" pitchFamily="18" charset="0"/>
              </a:rPr>
              <a:t> з</a:t>
            </a:r>
            <a:r>
              <a:rPr sz="3600" spc="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60" dirty="0">
                <a:latin typeface="Times New Roman" pitchFamily="18" charset="0"/>
                <a:cs typeface="Times New Roman" pitchFamily="18" charset="0"/>
              </a:rPr>
              <a:t>необхıдностı</a:t>
            </a:r>
            <a:r>
              <a:rPr sz="36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10" dirty="0">
                <a:latin typeface="Times New Roman" pitchFamily="18" charset="0"/>
                <a:cs typeface="Times New Roman" pitchFamily="18" charset="0"/>
              </a:rPr>
              <a:t>розкриття</a:t>
            </a:r>
            <a:r>
              <a:rPr sz="36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15" dirty="0">
                <a:latin typeface="Times New Roman" pitchFamily="18" charset="0"/>
                <a:cs typeface="Times New Roman" pitchFamily="18" charset="0"/>
              </a:rPr>
              <a:t>об</a:t>
            </a:r>
            <a:r>
              <a:rPr sz="3600" i="1" spc="-15" dirty="0">
                <a:latin typeface="Times New Roman" pitchFamily="18" charset="0"/>
                <a:cs typeface="Times New Roman" pitchFamily="18" charset="0"/>
              </a:rPr>
              <a:t>`</a:t>
            </a:r>
            <a:r>
              <a:rPr sz="3600" spc="-15" dirty="0">
                <a:latin typeface="Times New Roman" pitchFamily="18" charset="0"/>
                <a:cs typeface="Times New Roman" pitchFamily="18" charset="0"/>
              </a:rPr>
              <a:t>єкту</a:t>
            </a:r>
            <a:r>
              <a:rPr sz="36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9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3600" spc="-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25" dirty="0">
                <a:latin typeface="Times New Roman" pitchFamily="18" charset="0"/>
                <a:cs typeface="Times New Roman" pitchFamily="18" charset="0"/>
              </a:rPr>
              <a:t>предмету</a:t>
            </a:r>
            <a:r>
              <a:rPr sz="36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15" dirty="0">
                <a:latin typeface="Times New Roman" pitchFamily="18" charset="0"/>
                <a:cs typeface="Times New Roman" pitchFamily="18" charset="0"/>
              </a:rPr>
              <a:t>нашого</a:t>
            </a:r>
            <a:r>
              <a:rPr sz="36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30" dirty="0">
                <a:latin typeface="Times New Roman" pitchFamily="18" charset="0"/>
                <a:cs typeface="Times New Roman" pitchFamily="18" charset="0"/>
              </a:rPr>
              <a:t>дослıдження </a:t>
            </a:r>
            <a:r>
              <a:rPr sz="36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30" dirty="0">
                <a:latin typeface="Times New Roman" pitchFamily="18" charset="0"/>
                <a:cs typeface="Times New Roman" pitchFamily="18" charset="0"/>
              </a:rPr>
              <a:t>постають</a:t>
            </a:r>
            <a:r>
              <a:rPr sz="3600" spc="-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15" dirty="0" err="1">
                <a:latin typeface="Times New Roman" pitchFamily="18" charset="0"/>
                <a:cs typeface="Times New Roman" pitchFamily="18" charset="0"/>
              </a:rPr>
              <a:t>наступнı</a:t>
            </a:r>
            <a:r>
              <a:rPr sz="3600" spc="-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spc="105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завдання</a:t>
            </a:r>
            <a:r>
              <a:rPr sz="3600" b="1" spc="105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  <a:p>
            <a:pPr marL="469900" marR="5080" indent="-457200" algn="just">
              <a:lnSpc>
                <a:spcPct val="100499"/>
              </a:lnSpc>
              <a:buFont typeface="Arial" pitchFamily="34" charset="0"/>
              <a:buChar char="•"/>
            </a:pPr>
            <a:r>
              <a:rPr sz="3600" spc="-20" dirty="0" err="1" smtClean="0">
                <a:latin typeface="Times New Roman" pitchFamily="18" charset="0"/>
                <a:cs typeface="Times New Roman" pitchFamily="18" charset="0"/>
              </a:rPr>
              <a:t>здıйснити</a:t>
            </a:r>
            <a:r>
              <a:rPr sz="3600" spc="-19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35" dirty="0">
                <a:latin typeface="Times New Roman" pitchFamily="18" charset="0"/>
                <a:cs typeface="Times New Roman" pitchFamily="18" charset="0"/>
              </a:rPr>
              <a:t>пошук</a:t>
            </a:r>
            <a:r>
              <a:rPr sz="3600" i="1" spc="35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3600" i="1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30" dirty="0">
                <a:latin typeface="Times New Roman" pitchFamily="18" charset="0"/>
                <a:cs typeface="Times New Roman" pitchFamily="18" charset="0"/>
              </a:rPr>
              <a:t>вıдбıр</a:t>
            </a:r>
            <a:r>
              <a:rPr sz="3600" i="1" spc="-3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3600" i="1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35" dirty="0">
                <a:latin typeface="Times New Roman" pitchFamily="18" charset="0"/>
                <a:cs typeface="Times New Roman" pitchFamily="18" charset="0"/>
              </a:rPr>
              <a:t>класифıкацıю</a:t>
            </a:r>
            <a:r>
              <a:rPr sz="3600" spc="-1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dirty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sz="3600" spc="-1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dirty="0">
                <a:latin typeface="Times New Roman" pitchFamily="18" charset="0"/>
                <a:cs typeface="Times New Roman" pitchFamily="18" charset="0"/>
              </a:rPr>
              <a:t>систематизацıю</a:t>
            </a:r>
            <a:r>
              <a:rPr sz="3600" spc="-1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25" dirty="0"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sz="3600" spc="-1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9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3600" spc="-19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30" dirty="0">
                <a:latin typeface="Times New Roman" pitchFamily="18" charset="0"/>
                <a:cs typeface="Times New Roman" pitchFamily="18" charset="0"/>
              </a:rPr>
              <a:t>лıтератури</a:t>
            </a:r>
            <a:r>
              <a:rPr sz="3600" i="1" spc="-3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sz="3600" i="1" spc="-770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3600" i="1" spc="-770" dirty="0">
              <a:latin typeface="Times New Roman" pitchFamily="18" charset="0"/>
              <a:cs typeface="Times New Roman" pitchFamily="18" charset="0"/>
            </a:endParaRPr>
          </a:p>
          <a:p>
            <a:pPr marL="469900" marR="5080" indent="-457200" algn="just">
              <a:lnSpc>
                <a:spcPct val="100499"/>
              </a:lnSpc>
              <a:buFont typeface="Arial" pitchFamily="34" charset="0"/>
              <a:buChar char="•"/>
            </a:pPr>
            <a:r>
              <a:rPr sz="3600" spc="-75" dirty="0" err="1" smtClean="0">
                <a:latin typeface="Times New Roman" pitchFamily="18" charset="0"/>
                <a:cs typeface="Times New Roman" pitchFamily="18" charset="0"/>
              </a:rPr>
              <a:t>дослıдити</a:t>
            </a:r>
            <a:r>
              <a:rPr sz="3600" spc="-17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85" dirty="0" err="1" smtClean="0">
                <a:latin typeface="Times New Roman" pitchFamily="18" charset="0"/>
                <a:cs typeface="Times New Roman" pitchFamily="18" charset="0"/>
              </a:rPr>
              <a:t>вплив</a:t>
            </a:r>
            <a:r>
              <a:rPr sz="3600" spc="-17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5" dirty="0" err="1" smtClean="0">
                <a:latin typeface="Times New Roman" pitchFamily="18" charset="0"/>
                <a:cs typeface="Times New Roman" pitchFamily="18" charset="0"/>
              </a:rPr>
              <a:t>ıсторичних</a:t>
            </a:r>
            <a:r>
              <a:rPr sz="3600" spc="-17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15" dirty="0" err="1" smtClean="0">
                <a:latin typeface="Times New Roman" pitchFamily="18" charset="0"/>
                <a:cs typeface="Times New Roman" pitchFamily="18" charset="0"/>
              </a:rPr>
              <a:t>об</a:t>
            </a:r>
            <a:r>
              <a:rPr sz="3600" i="1" spc="-15" dirty="0" err="1" smtClean="0">
                <a:latin typeface="Times New Roman" pitchFamily="18" charset="0"/>
                <a:cs typeface="Times New Roman" pitchFamily="18" charset="0"/>
              </a:rPr>
              <a:t>'</a:t>
            </a:r>
            <a:r>
              <a:rPr sz="3600" spc="-15" dirty="0" err="1" smtClean="0">
                <a:latin typeface="Times New Roman" pitchFamily="18" charset="0"/>
                <a:cs typeface="Times New Roman" pitchFamily="18" charset="0"/>
              </a:rPr>
              <a:t>єктıв</a:t>
            </a:r>
            <a:r>
              <a:rPr sz="3600" spc="-17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20" dirty="0" err="1" smtClean="0">
                <a:latin typeface="Times New Roman" pitchFamily="18" charset="0"/>
                <a:cs typeface="Times New Roman" pitchFamily="18" charset="0"/>
              </a:rPr>
              <a:t>проспекту</a:t>
            </a:r>
            <a:r>
              <a:rPr lang="uk-UA" sz="3600" spc="-2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50" dirty="0" err="1" smtClean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3600" spc="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50" dirty="0" err="1" smtClean="0"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sz="3600" spc="5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15" dirty="0" err="1" smtClean="0">
                <a:latin typeface="Times New Roman" pitchFamily="18" charset="0"/>
                <a:cs typeface="Times New Roman" pitchFamily="18" charset="0"/>
              </a:rPr>
              <a:t>нашого</a:t>
            </a:r>
            <a:r>
              <a:rPr sz="3600" spc="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20" dirty="0" err="1" smtClean="0">
                <a:latin typeface="Times New Roman" pitchFamily="18" charset="0"/>
                <a:cs typeface="Times New Roman" pitchFamily="18" charset="0"/>
              </a:rPr>
              <a:t>краю</a:t>
            </a:r>
            <a:r>
              <a:rPr sz="3600" i="1" spc="-20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uk-UA" sz="3600" i="1" spc="-20" dirty="0" smtClean="0">
              <a:latin typeface="Times New Roman" pitchFamily="18" charset="0"/>
              <a:cs typeface="Times New Roman" pitchFamily="18" charset="0"/>
            </a:endParaRPr>
          </a:p>
          <a:p>
            <a:pPr marL="469900" marR="5080" indent="-457200" algn="just">
              <a:lnSpc>
                <a:spcPct val="100499"/>
              </a:lnSpc>
              <a:buFont typeface="Arial" pitchFamily="34" charset="0"/>
              <a:buChar char="•"/>
            </a:pPr>
            <a:r>
              <a:rPr sz="3600" i="1" spc="-1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35" dirty="0" err="1" smtClean="0">
                <a:latin typeface="Times New Roman" pitchFamily="18" charset="0"/>
                <a:cs typeface="Times New Roman" pitchFamily="18" charset="0"/>
              </a:rPr>
              <a:t>порıвняти</a:t>
            </a:r>
            <a:r>
              <a:rPr sz="3600" spc="-204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35" dirty="0" err="1" smtClean="0">
                <a:latin typeface="Times New Roman" pitchFamily="18" charset="0"/>
                <a:cs typeface="Times New Roman" pitchFamily="18" charset="0"/>
              </a:rPr>
              <a:t>минуле</a:t>
            </a:r>
            <a:r>
              <a:rPr sz="3600" spc="-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spc="-25" dirty="0" smtClean="0">
                <a:latin typeface="Times New Roman" pitchFamily="18" charset="0"/>
                <a:cs typeface="Times New Roman" pitchFamily="18" charset="0"/>
              </a:rPr>
              <a:t>ıз</a:t>
            </a:r>
            <a:r>
              <a:rPr lang="uk-UA" sz="3600" spc="-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spc="-5" dirty="0" smtClean="0">
                <a:latin typeface="Times New Roman" pitchFamily="18" charset="0"/>
                <a:cs typeface="Times New Roman" pitchFamily="18" charset="0"/>
              </a:rPr>
              <a:t>сьогоденням</a:t>
            </a:r>
            <a:r>
              <a:rPr sz="3600" i="1" spc="-5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  <a:p>
            <a:pPr marL="469900" marR="5080" indent="-457200" algn="just">
              <a:lnSpc>
                <a:spcPct val="100499"/>
              </a:lnSpc>
              <a:buFont typeface="Arial" pitchFamily="34" charset="0"/>
              <a:buChar char="•"/>
            </a:pPr>
            <a:r>
              <a:rPr sz="3600" spc="35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3600" i="1" spc="35" dirty="0" err="1" smtClean="0">
                <a:latin typeface="Times New Roman" pitchFamily="18" charset="0"/>
                <a:cs typeface="Times New Roman" pitchFamily="18" charset="0"/>
              </a:rPr>
              <a:t>`</a:t>
            </a:r>
            <a:r>
              <a:rPr sz="3600" spc="35" dirty="0" err="1" smtClean="0">
                <a:latin typeface="Times New Roman" pitchFamily="18" charset="0"/>
                <a:cs typeface="Times New Roman" pitchFamily="18" charset="0"/>
              </a:rPr>
              <a:t>ясувати</a:t>
            </a:r>
            <a:r>
              <a:rPr sz="3600" spc="-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0" dirty="0">
                <a:latin typeface="Times New Roman" pitchFamily="18" charset="0"/>
                <a:cs typeface="Times New Roman" pitchFamily="18" charset="0"/>
              </a:rPr>
              <a:t>ıсторичне</a:t>
            </a:r>
            <a:r>
              <a:rPr sz="3600" spc="-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95" dirty="0"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sz="3600" spc="-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35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3600" spc="-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15" dirty="0">
                <a:latin typeface="Times New Roman" pitchFamily="18" charset="0"/>
                <a:cs typeface="Times New Roman" pitchFamily="18" charset="0"/>
              </a:rPr>
              <a:t>Херсону</a:t>
            </a:r>
            <a:r>
              <a:rPr sz="3600" i="1" spc="-15" dirty="0">
                <a:latin typeface="Times New Roman" pitchFamily="18" charset="0"/>
                <a:cs typeface="Times New Roman" pitchFamily="18" charset="0"/>
              </a:rPr>
              <a:t>.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ct val="100499"/>
              </a:lnSpc>
            </a:pPr>
            <a:r>
              <a:rPr sz="3600" b="1" spc="2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Практичне </a:t>
            </a:r>
            <a:r>
              <a:rPr sz="3600" b="1" spc="17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значення </a:t>
            </a:r>
            <a:r>
              <a:rPr sz="3600" spc="-30" dirty="0">
                <a:latin typeface="Times New Roman" pitchFamily="18" charset="0"/>
                <a:cs typeface="Times New Roman" pitchFamily="18" charset="0"/>
              </a:rPr>
              <a:t>одержаних</a:t>
            </a:r>
            <a:r>
              <a:rPr sz="36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35" dirty="0">
                <a:latin typeface="Times New Roman" pitchFamily="18" charset="0"/>
                <a:cs typeface="Times New Roman" pitchFamily="18" charset="0"/>
              </a:rPr>
              <a:t>результатıв</a:t>
            </a:r>
            <a:r>
              <a:rPr sz="3600" i="1" spc="35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sz="3600" i="1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0" dirty="0">
                <a:latin typeface="Times New Roman" pitchFamily="18" charset="0"/>
                <a:cs typeface="Times New Roman" pitchFamily="18" charset="0"/>
              </a:rPr>
              <a:t>Матерıали </a:t>
            </a:r>
            <a:r>
              <a:rPr sz="3600" spc="-55" dirty="0">
                <a:latin typeface="Times New Roman" pitchFamily="18" charset="0"/>
                <a:cs typeface="Times New Roman" pitchFamily="18" charset="0"/>
              </a:rPr>
              <a:t>даної</a:t>
            </a:r>
            <a:r>
              <a:rPr sz="3600" spc="-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dirty="0">
                <a:latin typeface="Times New Roman" pitchFamily="18" charset="0"/>
                <a:cs typeface="Times New Roman" pitchFamily="18" charset="0"/>
              </a:rPr>
              <a:t>роботи </a:t>
            </a:r>
            <a:r>
              <a:rPr sz="3600" spc="65" dirty="0">
                <a:latin typeface="Times New Roman" pitchFamily="18" charset="0"/>
                <a:cs typeface="Times New Roman" pitchFamily="18" charset="0"/>
              </a:rPr>
              <a:t>можуть </a:t>
            </a:r>
            <a:r>
              <a:rPr sz="3600" spc="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5" dirty="0">
                <a:latin typeface="Times New Roman" pitchFamily="18" charset="0"/>
                <a:cs typeface="Times New Roman" pitchFamily="18" charset="0"/>
              </a:rPr>
              <a:t>бути</a:t>
            </a:r>
            <a:r>
              <a:rPr sz="36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10" dirty="0">
                <a:latin typeface="Times New Roman" pitchFamily="18" charset="0"/>
                <a:cs typeface="Times New Roman" pitchFamily="18" charset="0"/>
              </a:rPr>
              <a:t>використанı</a:t>
            </a:r>
            <a:r>
              <a:rPr sz="36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0" dirty="0">
                <a:latin typeface="Times New Roman" pitchFamily="18" charset="0"/>
                <a:cs typeface="Times New Roman" pitchFamily="18" charset="0"/>
              </a:rPr>
              <a:t>при</a:t>
            </a:r>
            <a:r>
              <a:rPr sz="36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5" dirty="0">
                <a:latin typeface="Times New Roman" pitchFamily="18" charset="0"/>
                <a:cs typeface="Times New Roman" pitchFamily="18" charset="0"/>
              </a:rPr>
              <a:t>проведеннı</a:t>
            </a:r>
            <a:r>
              <a:rPr sz="36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30" dirty="0">
                <a:latin typeface="Times New Roman" pitchFamily="18" charset="0"/>
                <a:cs typeface="Times New Roman" pitchFamily="18" charset="0"/>
              </a:rPr>
              <a:t>тематичних</a:t>
            </a:r>
            <a:r>
              <a:rPr sz="36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30" dirty="0">
                <a:latin typeface="Times New Roman" pitchFamily="18" charset="0"/>
                <a:cs typeface="Times New Roman" pitchFamily="18" charset="0"/>
              </a:rPr>
              <a:t>екскурсıй</a:t>
            </a:r>
            <a:r>
              <a:rPr sz="36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18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36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55" dirty="0">
                <a:latin typeface="Times New Roman" pitchFamily="18" charset="0"/>
                <a:cs typeface="Times New Roman" pitchFamily="18" charset="0"/>
              </a:rPr>
              <a:t>шкıльному</a:t>
            </a:r>
            <a:r>
              <a:rPr sz="3600" i="1" spc="55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3600" i="1" spc="1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30" dirty="0">
                <a:latin typeface="Times New Roman" pitchFamily="18" charset="0"/>
                <a:cs typeface="Times New Roman" pitchFamily="18" charset="0"/>
              </a:rPr>
              <a:t>вıртуальному </a:t>
            </a:r>
            <a:r>
              <a:rPr sz="3600" spc="-9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0" dirty="0">
                <a:latin typeface="Times New Roman" pitchFamily="18" charset="0"/>
                <a:cs typeface="Times New Roman" pitchFamily="18" charset="0"/>
              </a:rPr>
              <a:t>ıсторико</a:t>
            </a:r>
            <a:r>
              <a:rPr sz="3600" i="1" spc="2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sz="3600" spc="20" dirty="0">
                <a:latin typeface="Times New Roman" pitchFamily="18" charset="0"/>
                <a:cs typeface="Times New Roman" pitchFamily="18" charset="0"/>
              </a:rPr>
              <a:t>краєзнавчому</a:t>
            </a:r>
            <a:r>
              <a:rPr sz="36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0" dirty="0">
                <a:latin typeface="Times New Roman" pitchFamily="18" charset="0"/>
                <a:cs typeface="Times New Roman" pitchFamily="18" charset="0"/>
              </a:rPr>
              <a:t>музеї</a:t>
            </a:r>
            <a:r>
              <a:rPr sz="3600" i="1" spc="2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3600" i="1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5" dirty="0">
                <a:latin typeface="Times New Roman" pitchFamily="18" charset="0"/>
                <a:cs typeface="Times New Roman" pitchFamily="18" charset="0"/>
              </a:rPr>
              <a:t>оновленнı</a:t>
            </a:r>
            <a:r>
              <a:rPr sz="36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10" dirty="0">
                <a:latin typeface="Times New Roman" pitchFamily="18" charset="0"/>
                <a:cs typeface="Times New Roman" pitchFamily="18" charset="0"/>
              </a:rPr>
              <a:t>музейних</a:t>
            </a:r>
            <a:r>
              <a:rPr sz="36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20" dirty="0">
                <a:latin typeface="Times New Roman" pitchFamily="18" charset="0"/>
                <a:cs typeface="Times New Roman" pitchFamily="18" charset="0"/>
              </a:rPr>
              <a:t>стендıв</a:t>
            </a:r>
            <a:r>
              <a:rPr sz="3600" i="1" spc="-2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3600" i="1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5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3600" spc="-50" dirty="0">
                <a:latin typeface="Times New Roman" pitchFamily="18" charset="0"/>
                <a:cs typeface="Times New Roman" pitchFamily="18" charset="0"/>
              </a:rPr>
              <a:t>уроках</a:t>
            </a:r>
            <a:r>
              <a:rPr sz="36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50" dirty="0">
                <a:latin typeface="Times New Roman" pitchFamily="18" charset="0"/>
                <a:cs typeface="Times New Roman" pitchFamily="18" charset="0"/>
              </a:rPr>
              <a:t>ıсторıї</a:t>
            </a:r>
            <a:r>
              <a:rPr sz="3600" i="1" spc="-5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3600" i="1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18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3600" spc="1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40" dirty="0">
                <a:latin typeface="Times New Roman" pitchFamily="18" charset="0"/>
                <a:cs typeface="Times New Roman" pitchFamily="18" charset="0"/>
              </a:rPr>
              <a:t>процесı</a:t>
            </a:r>
            <a:r>
              <a:rPr sz="3600" spc="-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35" dirty="0">
                <a:latin typeface="Times New Roman" pitchFamily="18" charset="0"/>
                <a:cs typeface="Times New Roman" pitchFamily="18" charset="0"/>
              </a:rPr>
              <a:t>пıдготовки</a:t>
            </a:r>
            <a:r>
              <a:rPr sz="3600" spc="-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dirty="0">
                <a:latin typeface="Times New Roman" pitchFamily="18" charset="0"/>
                <a:cs typeface="Times New Roman" pitchFamily="18" charset="0"/>
              </a:rPr>
              <a:t>ıнтерактивних</a:t>
            </a:r>
            <a:r>
              <a:rPr sz="3600" spc="-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20" dirty="0">
                <a:latin typeface="Times New Roman" pitchFamily="18" charset="0"/>
                <a:cs typeface="Times New Roman" pitchFamily="18" charset="0"/>
              </a:rPr>
              <a:t>екскурсıй</a:t>
            </a:r>
            <a:r>
              <a:rPr sz="3600" i="1" spc="-2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3600" i="1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5" dirty="0">
                <a:latin typeface="Times New Roman" pitchFamily="18" charset="0"/>
                <a:cs typeface="Times New Roman" pitchFamily="18" charset="0"/>
              </a:rPr>
              <a:t>виховних</a:t>
            </a:r>
            <a:r>
              <a:rPr sz="3600" spc="-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-50" dirty="0">
                <a:latin typeface="Times New Roman" pitchFamily="18" charset="0"/>
                <a:cs typeface="Times New Roman" pitchFamily="18" charset="0"/>
              </a:rPr>
              <a:t>заходıв</a:t>
            </a:r>
            <a:r>
              <a:rPr sz="3600" spc="-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spc="20" dirty="0">
                <a:latin typeface="Times New Roman" pitchFamily="18" charset="0"/>
                <a:cs typeface="Times New Roman" pitchFamily="18" charset="0"/>
              </a:rPr>
              <a:t>тощо</a:t>
            </a:r>
            <a:r>
              <a:rPr sz="3600" i="1" spc="20" dirty="0">
                <a:latin typeface="Times New Roman" pitchFamily="18" charset="0"/>
                <a:cs typeface="Times New Roman" pitchFamily="18" charset="0"/>
              </a:rPr>
              <a:t>.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7419"/>
            <a:ext cx="18287999" cy="10153649"/>
            <a:chOff x="0" y="67419"/>
            <a:chExt cx="18287999" cy="1015364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7419"/>
              <a:ext cx="18287999" cy="101536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49913" y="3022079"/>
              <a:ext cx="398780" cy="4870450"/>
            </a:xfrm>
            <a:custGeom>
              <a:avLst/>
              <a:gdLst/>
              <a:ahLst/>
              <a:cxnLst/>
              <a:rect l="l" t="t" r="r" b="b"/>
              <a:pathLst>
                <a:path w="398779" h="4870450">
                  <a:moveTo>
                    <a:pt x="0" y="0"/>
                  </a:moveTo>
                  <a:lnTo>
                    <a:pt x="398611" y="4869996"/>
                  </a:lnTo>
                </a:path>
              </a:pathLst>
            </a:custGeom>
            <a:ln w="104774">
              <a:solidFill>
                <a:srgbClr val="6F2FA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 rot="15936454">
            <a:off x="4966470" y="5344603"/>
            <a:ext cx="4401461" cy="413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05"/>
              </a:lnSpc>
            </a:pPr>
            <a:r>
              <a:rPr sz="5100" b="1" spc="-67" baseline="-5718" dirty="0">
                <a:solidFill>
                  <a:schemeClr val="tx2"/>
                </a:solidFill>
                <a:latin typeface="Calibri"/>
                <a:cs typeface="Calibri"/>
              </a:rPr>
              <a:t>п</a:t>
            </a:r>
            <a:r>
              <a:rPr sz="5100" b="1" spc="-67" baseline="-4901" dirty="0">
                <a:solidFill>
                  <a:schemeClr val="tx2"/>
                </a:solidFill>
                <a:latin typeface="Calibri"/>
                <a:cs typeface="Calibri"/>
              </a:rPr>
              <a:t>ро</a:t>
            </a:r>
            <a:r>
              <a:rPr sz="5100" b="1" spc="-67" baseline="-4084" dirty="0">
                <a:solidFill>
                  <a:schemeClr val="tx2"/>
                </a:solidFill>
                <a:latin typeface="Calibri"/>
                <a:cs typeface="Calibri"/>
              </a:rPr>
              <a:t>спе</a:t>
            </a:r>
            <a:r>
              <a:rPr sz="5100" b="1" spc="-67" baseline="-3267" dirty="0">
                <a:solidFill>
                  <a:schemeClr val="tx2"/>
                </a:solidFill>
                <a:latin typeface="Calibri"/>
                <a:cs typeface="Calibri"/>
              </a:rPr>
              <a:t>к</a:t>
            </a:r>
            <a:r>
              <a:rPr sz="5100" b="1" baseline="-3267" dirty="0">
                <a:solidFill>
                  <a:schemeClr val="tx2"/>
                </a:solidFill>
                <a:latin typeface="Calibri"/>
                <a:cs typeface="Calibri"/>
              </a:rPr>
              <a:t>т</a:t>
            </a:r>
            <a:r>
              <a:rPr sz="5100" b="1" spc="-67" baseline="-3267" dirty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sz="5100" b="1" spc="-67" baseline="-2450" dirty="0">
                <a:solidFill>
                  <a:schemeClr val="tx2"/>
                </a:solidFill>
                <a:latin typeface="Calibri"/>
                <a:cs typeface="Calibri"/>
              </a:rPr>
              <a:t>Не</a:t>
            </a:r>
            <a:r>
              <a:rPr sz="5100" b="1" spc="-67" baseline="-1633" dirty="0">
                <a:solidFill>
                  <a:schemeClr val="tx2"/>
                </a:solidFill>
                <a:latin typeface="Calibri"/>
                <a:cs typeface="Calibri"/>
              </a:rPr>
              <a:t>зал</a:t>
            </a:r>
            <a:r>
              <a:rPr sz="3400" b="1" spc="-45" dirty="0">
                <a:solidFill>
                  <a:schemeClr val="tx2"/>
                </a:solidFill>
                <a:latin typeface="Calibri"/>
                <a:cs typeface="Calibri"/>
              </a:rPr>
              <a:t>ежност</a:t>
            </a:r>
            <a:r>
              <a:rPr sz="5100" b="1" baseline="1633" dirty="0">
                <a:solidFill>
                  <a:schemeClr val="tx2"/>
                </a:solidFill>
                <a:latin typeface="Calibri"/>
                <a:cs typeface="Calibri"/>
              </a:rPr>
              <a:t>і</a:t>
            </a:r>
            <a:endParaRPr sz="5100" baseline="1633" dirty="0">
              <a:solidFill>
                <a:schemeClr val="tx2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89789" y="0"/>
            <a:ext cx="5305424" cy="33242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306429" y="101683"/>
            <a:ext cx="3876674" cy="284797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8870818" y="3083765"/>
            <a:ext cx="9312275" cy="3503295"/>
            <a:chOff x="8870818" y="3083765"/>
            <a:chExt cx="9312275" cy="350329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70818" y="3395863"/>
              <a:ext cx="4867274" cy="31908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63449" y="3083765"/>
              <a:ext cx="4419599" cy="340042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89789" y="6663187"/>
            <a:ext cx="9296399" cy="34385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8983" y="137341"/>
            <a:ext cx="8782685" cy="834074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309245" indent="510540">
              <a:lnSpc>
                <a:spcPts val="2700"/>
              </a:lnSpc>
              <a:spcBef>
                <a:spcPts val="240"/>
              </a:spcBef>
            </a:pPr>
            <a:r>
              <a:rPr sz="2800" spc="-10" dirty="0">
                <a:latin typeface="Times New Roman" pitchFamily="18" charset="0"/>
                <a:cs typeface="Times New Roman" pitchFamily="18" charset="0"/>
              </a:rPr>
              <a:t>Історıя</a:t>
            </a:r>
            <a:r>
              <a:rPr sz="28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70" dirty="0">
                <a:latin typeface="Times New Roman" pitchFamily="18" charset="0"/>
                <a:cs typeface="Times New Roman" pitchFamily="18" charset="0"/>
              </a:rPr>
              <a:t>однıєї</a:t>
            </a:r>
            <a:r>
              <a:rPr sz="28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2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28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найвıдомих</a:t>
            </a:r>
            <a:r>
              <a:rPr sz="2800" spc="-1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вулиць</a:t>
            </a:r>
            <a:r>
              <a:rPr sz="28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нашого</a:t>
            </a:r>
            <a:r>
              <a:rPr sz="28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мıста.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Стара </a:t>
            </a:r>
            <a:r>
              <a:rPr sz="2800" spc="-7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35" dirty="0">
                <a:latin typeface="Times New Roman" pitchFamily="18" charset="0"/>
                <a:cs typeface="Times New Roman" pitchFamily="18" charset="0"/>
              </a:rPr>
              <a:t>назва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вулиця </a:t>
            </a:r>
            <a:r>
              <a:rPr sz="2800" spc="20" dirty="0">
                <a:latin typeface="Times New Roman" pitchFamily="18" charset="0"/>
                <a:cs typeface="Times New Roman" pitchFamily="18" charset="0"/>
              </a:rPr>
              <a:t>Поштова. 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2800" spc="85" dirty="0">
                <a:latin typeface="Times New Roman" pitchFamily="18" charset="0"/>
                <a:cs typeface="Times New Roman" pitchFamily="18" charset="0"/>
              </a:rPr>
              <a:t>XVIII </a:t>
            </a:r>
            <a:r>
              <a:rPr sz="2800" spc="-55" dirty="0">
                <a:latin typeface="Times New Roman" pitchFamily="18" charset="0"/>
                <a:cs typeface="Times New Roman" pitchFamily="18" charset="0"/>
              </a:rPr>
              <a:t>столıттı </a:t>
            </a:r>
            <a:r>
              <a:rPr sz="2800" spc="-60" dirty="0">
                <a:latin typeface="Times New Roman" pitchFamily="18" charset="0"/>
                <a:cs typeface="Times New Roman" pitchFamily="18" charset="0"/>
              </a:rPr>
              <a:t>захıдна </a:t>
            </a:r>
            <a:r>
              <a:rPr sz="2800" spc="20" dirty="0">
                <a:latin typeface="Times New Roman" pitchFamily="18" charset="0"/>
                <a:cs typeface="Times New Roman" pitchFamily="18" charset="0"/>
              </a:rPr>
              <a:t>частина </a:t>
            </a:r>
            <a:r>
              <a:rPr sz="2800" spc="-7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вулицı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нараховувала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" dirty="0">
                <a:latin typeface="Times New Roman" pitchFamily="18" charset="0"/>
                <a:cs typeface="Times New Roman" pitchFamily="18" charset="0"/>
              </a:rPr>
              <a:t>декıлька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5" dirty="0">
                <a:latin typeface="Times New Roman" pitchFamily="18" charset="0"/>
                <a:cs typeface="Times New Roman" pitchFamily="18" charset="0"/>
              </a:rPr>
              <a:t>кварталıв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—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той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45" dirty="0">
                <a:latin typeface="Times New Roman" pitchFamily="18" charset="0"/>
                <a:cs typeface="Times New Roman" pitchFamily="18" charset="0"/>
              </a:rPr>
              <a:t>час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вона </a:t>
            </a:r>
            <a:r>
              <a:rPr sz="2800" spc="-7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була </a:t>
            </a:r>
            <a:r>
              <a:rPr sz="2800" spc="25" dirty="0">
                <a:latin typeface="Times New Roman" pitchFamily="18" charset="0"/>
                <a:cs typeface="Times New Roman" pitchFamily="18" charset="0"/>
              </a:rPr>
              <a:t>крайньою </a:t>
            </a:r>
            <a:r>
              <a:rPr sz="2800" spc="-75" dirty="0">
                <a:latin typeface="Times New Roman" pitchFamily="18" charset="0"/>
                <a:cs typeface="Times New Roman" pitchFamily="18" charset="0"/>
              </a:rPr>
              <a:t>схıдною </a:t>
            </a:r>
            <a:r>
              <a:rPr sz="2800" spc="5" dirty="0">
                <a:latin typeface="Times New Roman" pitchFamily="18" charset="0"/>
                <a:cs typeface="Times New Roman" pitchFamily="18" charset="0"/>
              </a:rPr>
              <a:t>вулицею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Грецького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передмıстя. 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2800" spc="-7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120" dirty="0">
                <a:latin typeface="Times New Roman" pitchFamily="18" charset="0"/>
                <a:cs typeface="Times New Roman" pitchFamily="18" charset="0"/>
              </a:rPr>
              <a:t>ш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800" spc="35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оло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800" spc="-75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05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IX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-5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ол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800" spc="-50" dirty="0">
                <a:latin typeface="Times New Roman" pitchFamily="18" charset="0"/>
                <a:cs typeface="Times New Roman" pitchFamily="18" charset="0"/>
              </a:rPr>
              <a:t>тт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-215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ан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4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-5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800" spc="25" dirty="0">
                <a:latin typeface="Times New Roman" pitchFamily="18" charset="0"/>
                <a:cs typeface="Times New Roman" pitchFamily="18" charset="0"/>
              </a:rPr>
              <a:t>й 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15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195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-75" dirty="0">
                <a:latin typeface="Times New Roman" pitchFamily="18" charset="0"/>
                <a:cs typeface="Times New Roman" pitchFamily="18" charset="0"/>
              </a:rPr>
              <a:t>ї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-215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800" spc="-75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0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195" dirty="0">
                <a:latin typeface="Times New Roman" pitchFamily="18" charset="0"/>
                <a:cs typeface="Times New Roman" pitchFamily="18" charset="0"/>
              </a:rPr>
              <a:t>ь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ко</a:t>
            </a:r>
            <a:r>
              <a:rPr sz="2800" spc="-75" dirty="0">
                <a:latin typeface="Times New Roman" pitchFamily="18" charset="0"/>
                <a:cs typeface="Times New Roman" pitchFamily="18" charset="0"/>
              </a:rPr>
              <a:t>ї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-75" dirty="0">
                <a:latin typeface="Times New Roman" pitchFamily="18" charset="0"/>
                <a:cs typeface="Times New Roman" pitchFamily="18" charset="0"/>
              </a:rPr>
              <a:t>ї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800" spc="45" dirty="0">
                <a:latin typeface="Times New Roman" pitchFamily="18" charset="0"/>
                <a:cs typeface="Times New Roman" pitchFamily="18" charset="0"/>
              </a:rPr>
              <a:t>.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700" marR="309245" indent="219075">
              <a:lnSpc>
                <a:spcPts val="2700"/>
              </a:lnSpc>
            </a:pPr>
            <a:r>
              <a:rPr sz="2800" spc="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800" spc="2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ан</a:t>
            </a:r>
            <a:r>
              <a:rPr sz="2800" spc="-75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195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5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1850-</a:t>
            </a:r>
            <a:r>
              <a:rPr sz="2800" spc="-195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ок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800" spc="114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4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800" spc="2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наз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800" spc="-90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2800" spc="80" dirty="0">
                <a:latin typeface="Times New Roman" pitchFamily="18" charset="0"/>
                <a:cs typeface="Times New Roman" pitchFamily="18" charset="0"/>
              </a:rPr>
              <a:t>я 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-5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195" dirty="0">
                <a:latin typeface="Times New Roman" pitchFamily="18" charset="0"/>
                <a:cs typeface="Times New Roman" pitchFamily="18" charset="0"/>
              </a:rPr>
              <a:t>ь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45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800" spc="2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95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-5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800" spc="200" dirty="0">
                <a:latin typeface="Times New Roman" pitchFamily="18" charset="0"/>
                <a:cs typeface="Times New Roman" pitchFamily="18" charset="0"/>
              </a:rPr>
              <a:t>ь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00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195" dirty="0">
                <a:latin typeface="Times New Roman" pitchFamily="18" charset="0"/>
                <a:cs typeface="Times New Roman" pitchFamily="18" charset="0"/>
              </a:rPr>
              <a:t>ь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ко</a:t>
            </a:r>
            <a:r>
              <a:rPr sz="2800" spc="-15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800" spc="-5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2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-5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800" spc="80" dirty="0">
                <a:latin typeface="Times New Roman" pitchFamily="18" charset="0"/>
                <a:cs typeface="Times New Roman" pitchFamily="18" charset="0"/>
              </a:rPr>
              <a:t>я  </a:t>
            </a:r>
            <a:r>
              <a:rPr sz="2800" spc="165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45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sz="2800" spc="4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sz="2800" spc="45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05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800" spc="35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sz="2800" spc="4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114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90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2800" spc="50" dirty="0">
                <a:latin typeface="Times New Roman" pitchFamily="18" charset="0"/>
                <a:cs typeface="Times New Roman" pitchFamily="18" charset="0"/>
              </a:rPr>
              <a:t>ю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215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2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183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184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ок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800" spc="45" dirty="0">
                <a:latin typeface="Times New Roman" pitchFamily="18" charset="0"/>
                <a:cs typeface="Times New Roman" pitchFamily="18" charset="0"/>
              </a:rPr>
              <a:t>.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700" marR="702945" indent="364490">
              <a:lnSpc>
                <a:spcPts val="2700"/>
              </a:lnSpc>
            </a:pPr>
            <a:r>
              <a:rPr sz="2800" spc="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800" spc="2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ан</a:t>
            </a:r>
            <a:r>
              <a:rPr sz="2800" spc="-75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185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ок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800" spc="-90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наз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ан</a:t>
            </a:r>
            <a:r>
              <a:rPr sz="2800" spc="2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120" dirty="0">
                <a:latin typeface="Times New Roman" pitchFamily="18" charset="0"/>
                <a:cs typeface="Times New Roman" pitchFamily="18" charset="0"/>
              </a:rPr>
              <a:t>ш</a:t>
            </a:r>
            <a:r>
              <a:rPr sz="2800" spc="-5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45" dirty="0">
                <a:latin typeface="Times New Roman" pitchFamily="18" charset="0"/>
                <a:cs typeface="Times New Roman" pitchFamily="18" charset="0"/>
              </a:rPr>
              <a:t>ю,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-215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2800" spc="-75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05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к  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найменування </a:t>
            </a:r>
            <a:r>
              <a:rPr sz="2800" spc="5" dirty="0">
                <a:latin typeface="Times New Roman" pitchFamily="18" charset="0"/>
                <a:cs typeface="Times New Roman" pitchFamily="18" charset="0"/>
              </a:rPr>
              <a:t>Пестелевська перейшло </a:t>
            </a:r>
            <a:r>
              <a:rPr sz="2800" spc="-12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sz="2800" spc="20" dirty="0">
                <a:latin typeface="Times New Roman" pitchFamily="18" charset="0"/>
                <a:cs typeface="Times New Roman" pitchFamily="18" charset="0"/>
              </a:rPr>
              <a:t>бульвару </a:t>
            </a:r>
            <a:r>
              <a:rPr sz="28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Перекопського.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700" marR="265430" indent="438150">
              <a:lnSpc>
                <a:spcPts val="2700"/>
              </a:lnSpc>
            </a:pPr>
            <a:r>
              <a:rPr sz="2800" spc="-45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1890 </a:t>
            </a:r>
            <a:r>
              <a:rPr sz="2800" spc="-60" dirty="0">
                <a:latin typeface="Times New Roman" pitchFamily="18" charset="0"/>
                <a:cs typeface="Times New Roman" pitchFamily="18" charset="0"/>
              </a:rPr>
              <a:t>роцı </a:t>
            </a:r>
            <a:r>
              <a:rPr sz="2800" spc="5" dirty="0">
                <a:latin typeface="Times New Roman" pitchFamily="18" charset="0"/>
                <a:cs typeface="Times New Roman" pitchFamily="18" charset="0"/>
              </a:rPr>
              <a:t>вулицю 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Поштову перейменовано </a:t>
            </a:r>
            <a:r>
              <a:rPr sz="2800" spc="114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800" spc="5" dirty="0">
                <a:latin typeface="Times New Roman" pitchFamily="18" charset="0"/>
                <a:cs typeface="Times New Roman" pitchFamily="18" charset="0"/>
              </a:rPr>
              <a:t>вулицю </a:t>
            </a:r>
            <a:r>
              <a:rPr sz="2800" spc="-7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Говардıвську, 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2800" spc="55" dirty="0">
                <a:latin typeface="Times New Roman" pitchFamily="18" charset="0"/>
                <a:cs typeface="Times New Roman" pitchFamily="18" charset="0"/>
              </a:rPr>
              <a:t>честь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англıйського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лıкаря, 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фıлантропа </a:t>
            </a:r>
            <a:r>
              <a:rPr sz="28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Джона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Говарда,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35" dirty="0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помер</a:t>
            </a:r>
            <a:r>
              <a:rPr sz="28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60" dirty="0">
                <a:latin typeface="Times New Roman" pitchFamily="18" charset="0"/>
                <a:cs typeface="Times New Roman" pitchFamily="18" charset="0"/>
              </a:rPr>
              <a:t>вıд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висипного</a:t>
            </a:r>
            <a:r>
              <a:rPr sz="28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65" dirty="0">
                <a:latin typeface="Times New Roman" pitchFamily="18" charset="0"/>
                <a:cs typeface="Times New Roman" pitchFamily="18" charset="0"/>
              </a:rPr>
              <a:t>тифу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Херсонı</a:t>
            </a:r>
            <a:r>
              <a:rPr sz="28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2800" spc="-7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1790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5" dirty="0" err="1" smtClean="0">
                <a:latin typeface="Times New Roman" pitchFamily="18" charset="0"/>
                <a:cs typeface="Times New Roman" pitchFamily="18" charset="0"/>
              </a:rPr>
              <a:t>роцı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700" marR="5080" indent="364490">
              <a:lnSpc>
                <a:spcPts val="2700"/>
              </a:lnSpc>
            </a:pPr>
            <a:r>
              <a:rPr sz="2800" spc="105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194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ок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800" spc="-90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30" dirty="0">
                <a:latin typeface="Times New Roman" pitchFamily="18" charset="0"/>
                <a:cs typeface="Times New Roman" pitchFamily="18" charset="0"/>
              </a:rPr>
              <a:t>й</a:t>
            </a:r>
            <a:r>
              <a:rPr sz="2800" spc="4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ан</a:t>
            </a:r>
            <a:r>
              <a:rPr sz="2800" spc="2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14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120" dirty="0">
                <a:latin typeface="Times New Roman" pitchFamily="18" charset="0"/>
                <a:cs typeface="Times New Roman" pitchFamily="18" charset="0"/>
              </a:rPr>
              <a:t>ш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ко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45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8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55" dirty="0">
                <a:latin typeface="Times New Roman" pitchFamily="18" charset="0"/>
                <a:cs typeface="Times New Roman" pitchFamily="18" charset="0"/>
              </a:rPr>
              <a:t>честь</a:t>
            </a:r>
            <a:r>
              <a:rPr sz="2800" spc="-1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росıйського</a:t>
            </a:r>
            <a:r>
              <a:rPr sz="28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35" dirty="0">
                <a:latin typeface="Times New Roman" pitchFamily="18" charset="0"/>
                <a:cs typeface="Times New Roman" pitchFamily="18" charset="0"/>
              </a:rPr>
              <a:t>флотоводця.</a:t>
            </a:r>
            <a:r>
              <a:rPr sz="28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Остаточно</a:t>
            </a:r>
            <a:r>
              <a:rPr sz="28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" dirty="0">
                <a:latin typeface="Times New Roman" pitchFamily="18" charset="0"/>
                <a:cs typeface="Times New Roman" pitchFamily="18" charset="0"/>
              </a:rPr>
              <a:t>автомагıстраль </a:t>
            </a:r>
            <a:r>
              <a:rPr sz="2800" spc="-7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-195" dirty="0">
                <a:latin typeface="Times New Roman" pitchFamily="18" charset="0"/>
                <a:cs typeface="Times New Roman" pitchFamily="18" charset="0"/>
              </a:rPr>
              <a:t>ф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4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200" dirty="0">
                <a:latin typeface="Times New Roman" pitchFamily="18" charset="0"/>
                <a:cs typeface="Times New Roman" pitchFamily="18" charset="0"/>
              </a:rPr>
              <a:t>ь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1950-1970-</a:t>
            </a:r>
            <a:r>
              <a:rPr sz="2800" spc="-195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ок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200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sz="2800" spc="45" dirty="0">
                <a:latin typeface="Times New Roman" pitchFamily="18" charset="0"/>
                <a:cs typeface="Times New Roman" pitchFamily="18" charset="0"/>
              </a:rPr>
              <a:t>.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  <a:p>
            <a:pPr marL="12700" marR="252095" indent="292100">
              <a:lnSpc>
                <a:spcPts val="2700"/>
              </a:lnSpc>
            </a:pPr>
            <a:r>
              <a:rPr sz="2800" spc="-5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45" dirty="0">
                <a:latin typeface="Times New Roman" pitchFamily="18" charset="0"/>
                <a:cs typeface="Times New Roman" pitchFamily="18" charset="0"/>
              </a:rPr>
              <a:t>ж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800" spc="-5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800" spc="110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202</a:t>
            </a:r>
            <a:r>
              <a:rPr sz="28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sz="28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ок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800" spc="120" dirty="0">
                <a:latin typeface="Times New Roman" pitchFamily="18" charset="0"/>
                <a:cs typeface="Times New Roman" pitchFamily="18" charset="0"/>
              </a:rPr>
              <a:t>ш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нн</a:t>
            </a:r>
            <a:r>
              <a:rPr sz="2800" spc="105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2800" spc="45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00" dirty="0">
                <a:latin typeface="Times New Roman" pitchFamily="18" charset="0"/>
                <a:cs typeface="Times New Roman" pitchFamily="18" charset="0"/>
              </a:rPr>
              <a:t>Х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195" dirty="0">
                <a:latin typeface="Times New Roman" pitchFamily="18" charset="0"/>
                <a:cs typeface="Times New Roman" pitchFamily="18" charset="0"/>
              </a:rPr>
              <a:t>ь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ко</a:t>
            </a:r>
            <a:r>
              <a:rPr sz="2800" spc="-75" dirty="0">
                <a:latin typeface="Times New Roman" pitchFamily="18" charset="0"/>
                <a:cs typeface="Times New Roman" pitchFamily="18" charset="0"/>
              </a:rPr>
              <a:t>ї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4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ıс</a:t>
            </a:r>
            <a:r>
              <a:rPr sz="2800" spc="195" dirty="0">
                <a:latin typeface="Times New Roman" pitchFamily="18" charset="0"/>
                <a:cs typeface="Times New Roman" pitchFamily="18" charset="0"/>
              </a:rPr>
              <a:t>ь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ко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ї  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вıйськової</a:t>
            </a:r>
            <a:r>
              <a:rPr sz="28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55" dirty="0">
                <a:latin typeface="Times New Roman" pitchFamily="18" charset="0"/>
                <a:cs typeface="Times New Roman" pitchFamily="18" charset="0"/>
              </a:rPr>
              <a:t>адмıнıстрацıї</a:t>
            </a:r>
            <a:r>
              <a:rPr sz="2800" spc="-1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проспект</a:t>
            </a:r>
            <a:r>
              <a:rPr sz="2800" spc="-1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20" dirty="0">
                <a:latin typeface="Times New Roman" pitchFamily="18" charset="0"/>
                <a:cs typeface="Times New Roman" pitchFamily="18" charset="0"/>
              </a:rPr>
              <a:t>Ушакова</a:t>
            </a:r>
            <a:r>
              <a:rPr sz="28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перейменували </a:t>
            </a:r>
            <a:r>
              <a:rPr sz="2800" spc="-7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800" spc="2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-15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-2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800" spc="-4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800" spc="-1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800" spc="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800" spc="1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800" spc="45" dirty="0">
                <a:latin typeface="Times New Roman" pitchFamily="18" charset="0"/>
                <a:cs typeface="Times New Roman" pitchFamily="18" charset="0"/>
              </a:rPr>
              <a:t>ж</a:t>
            </a:r>
            <a:r>
              <a:rPr sz="2800" spc="1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800" spc="-3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800" spc="-5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800" spc="-8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800" spc="45" dirty="0">
                <a:latin typeface="Times New Roman" pitchFamily="18" charset="0"/>
                <a:cs typeface="Times New Roman" pitchFamily="18" charset="0"/>
              </a:rPr>
              <a:t>.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37073" y="673893"/>
            <a:ext cx="5781675" cy="7401559"/>
            <a:chOff x="6037073" y="673893"/>
            <a:chExt cx="5781675" cy="74015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46952" y="673893"/>
              <a:ext cx="2571749" cy="401954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37073" y="4608021"/>
              <a:ext cx="4857749" cy="346709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009202" y="669735"/>
            <a:ext cx="2657474" cy="40195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36365" y="754554"/>
            <a:ext cx="3105149" cy="385762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0254803" y="838200"/>
            <a:ext cx="7774305" cy="7324725"/>
            <a:chOff x="10254803" y="838200"/>
            <a:chExt cx="7774305" cy="732472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666678" y="838200"/>
              <a:ext cx="3171824" cy="40195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54803" y="4688681"/>
              <a:ext cx="4514849" cy="34670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71453" y="4857145"/>
              <a:ext cx="3257549" cy="33051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0851" y="7449732"/>
            <a:ext cx="3248024" cy="236219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589348" y="7920845"/>
            <a:ext cx="3448049" cy="236615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73887" y="7920845"/>
            <a:ext cx="2343149" cy="2366153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847906" y="7883600"/>
            <a:ext cx="3543299" cy="240339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465525" y="0"/>
            <a:ext cx="1156271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35575" algn="l"/>
                <a:tab pos="9774555" algn="l"/>
              </a:tabLst>
            </a:pPr>
            <a:r>
              <a:rPr sz="5500" spc="-400" dirty="0"/>
              <a:t>Д</a:t>
            </a:r>
            <a:r>
              <a:rPr sz="5500" spc="114" dirty="0"/>
              <a:t>ж</a:t>
            </a:r>
            <a:r>
              <a:rPr sz="5500" spc="-60" dirty="0"/>
              <a:t>о</a:t>
            </a:r>
            <a:r>
              <a:rPr sz="5500" spc="55" dirty="0"/>
              <a:t>н</a:t>
            </a:r>
            <a:r>
              <a:rPr sz="5500" spc="-370" dirty="0"/>
              <a:t> </a:t>
            </a:r>
            <a:r>
              <a:rPr sz="5500" spc="75" dirty="0"/>
              <a:t>Г</a:t>
            </a:r>
            <a:r>
              <a:rPr sz="5500" spc="-60" dirty="0"/>
              <a:t>о</a:t>
            </a:r>
            <a:r>
              <a:rPr sz="5500" spc="275" dirty="0"/>
              <a:t>в</a:t>
            </a:r>
            <a:r>
              <a:rPr sz="5500" spc="40" dirty="0"/>
              <a:t>а</a:t>
            </a:r>
            <a:r>
              <a:rPr sz="5500" spc="-85" dirty="0"/>
              <a:t>р</a:t>
            </a:r>
            <a:r>
              <a:rPr sz="5500" spc="-500" dirty="0"/>
              <a:t>д</a:t>
            </a:r>
            <a:r>
              <a:rPr sz="5500" spc="-370" dirty="0"/>
              <a:t> </a:t>
            </a:r>
            <a:r>
              <a:rPr sz="5500" dirty="0">
                <a:latin typeface="Times New Roman"/>
                <a:cs typeface="Times New Roman"/>
              </a:rPr>
              <a:t>-	</a:t>
            </a:r>
            <a:r>
              <a:rPr sz="5500" spc="40" dirty="0"/>
              <a:t>а</a:t>
            </a:r>
            <a:r>
              <a:rPr sz="5500" spc="50" dirty="0"/>
              <a:t>н</a:t>
            </a:r>
            <a:r>
              <a:rPr sz="5500" spc="-345" dirty="0"/>
              <a:t>г</a:t>
            </a:r>
            <a:r>
              <a:rPr sz="5500" spc="-60" dirty="0"/>
              <a:t>л</a:t>
            </a:r>
            <a:r>
              <a:rPr sz="5500" spc="-175" dirty="0"/>
              <a:t>ı</a:t>
            </a:r>
            <a:r>
              <a:rPr sz="5500" spc="85" dirty="0"/>
              <a:t>й</a:t>
            </a:r>
            <a:r>
              <a:rPr sz="5500" spc="-185" dirty="0"/>
              <a:t>с</a:t>
            </a:r>
            <a:r>
              <a:rPr sz="5500" spc="475" dirty="0"/>
              <a:t>ь</a:t>
            </a:r>
            <a:r>
              <a:rPr sz="5500" spc="-50" dirty="0"/>
              <a:t>к</a:t>
            </a:r>
            <a:r>
              <a:rPr sz="5500" spc="85" dirty="0"/>
              <a:t>и</a:t>
            </a:r>
            <a:r>
              <a:rPr sz="5500" spc="90" dirty="0"/>
              <a:t>й</a:t>
            </a:r>
            <a:r>
              <a:rPr sz="5500" dirty="0"/>
              <a:t>	</a:t>
            </a:r>
            <a:r>
              <a:rPr sz="5500" spc="-60" dirty="0"/>
              <a:t>л</a:t>
            </a:r>
            <a:r>
              <a:rPr sz="5500" spc="-175" dirty="0"/>
              <a:t>ı</a:t>
            </a:r>
            <a:r>
              <a:rPr sz="5500" spc="-50" dirty="0"/>
              <a:t>к</a:t>
            </a:r>
            <a:r>
              <a:rPr sz="5500" spc="40" dirty="0"/>
              <a:t>а</a:t>
            </a:r>
            <a:r>
              <a:rPr sz="5500" spc="-80" dirty="0"/>
              <a:t>р</a:t>
            </a:r>
            <a:endParaRPr sz="55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5832" y="764572"/>
            <a:ext cx="5647055" cy="5002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66700" indent="973455" algn="just">
              <a:lnSpc>
                <a:spcPct val="100499"/>
              </a:lnSpc>
              <a:spcBef>
                <a:spcPts val="105"/>
              </a:spcBef>
            </a:pPr>
            <a:r>
              <a:rPr sz="2300" spc="40" dirty="0">
                <a:latin typeface="Times New Roman" pitchFamily="18" charset="0"/>
                <a:cs typeface="Times New Roman" pitchFamily="18" charset="0"/>
              </a:rPr>
              <a:t>Почнемо</a:t>
            </a:r>
            <a:r>
              <a:rPr sz="2300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40" dirty="0">
                <a:latin typeface="Times New Roman" pitchFamily="18" charset="0"/>
                <a:cs typeface="Times New Roman" pitchFamily="18" charset="0"/>
              </a:rPr>
              <a:t>нашу</a:t>
            </a:r>
            <a:r>
              <a:rPr sz="2300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25" dirty="0">
                <a:latin typeface="Times New Roman" pitchFamily="18" charset="0"/>
                <a:cs typeface="Times New Roman" pitchFamily="18" charset="0"/>
              </a:rPr>
              <a:t>екскурсıю</a:t>
            </a:r>
            <a:r>
              <a:rPr sz="23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3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sz="23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15" dirty="0">
                <a:latin typeface="Times New Roman" pitchFamily="18" charset="0"/>
                <a:cs typeface="Times New Roman" pitchFamily="18" charset="0"/>
              </a:rPr>
              <a:t>обелıска</a:t>
            </a:r>
            <a:r>
              <a:rPr sz="23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13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300" spc="-20" dirty="0">
                <a:latin typeface="Times New Roman" pitchFamily="18" charset="0"/>
                <a:cs typeface="Times New Roman" pitchFamily="18" charset="0"/>
              </a:rPr>
              <a:t>виглядı</a:t>
            </a:r>
            <a:r>
              <a:rPr sz="23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15" dirty="0">
                <a:latin typeface="Times New Roman" pitchFamily="18" charset="0"/>
                <a:cs typeface="Times New Roman" pitchFamily="18" charset="0"/>
              </a:rPr>
              <a:t>соняшникового </a:t>
            </a:r>
            <a:r>
              <a:rPr sz="23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15" dirty="0">
                <a:latin typeface="Times New Roman" pitchFamily="18" charset="0"/>
                <a:cs typeface="Times New Roman" pitchFamily="18" charset="0"/>
              </a:rPr>
              <a:t>годинника.</a:t>
            </a:r>
            <a:r>
              <a:rPr sz="23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15" dirty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sz="2300" spc="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10" dirty="0">
                <a:latin typeface="Times New Roman" pitchFamily="18" charset="0"/>
                <a:cs typeface="Times New Roman" pitchFamily="18" charset="0"/>
              </a:rPr>
              <a:t>пам’ятник</a:t>
            </a:r>
            <a:r>
              <a:rPr sz="2300" spc="7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20" dirty="0">
                <a:latin typeface="Times New Roman" pitchFamily="18" charset="0"/>
                <a:cs typeface="Times New Roman" pitchFamily="18" charset="0"/>
              </a:rPr>
              <a:t>Джону </a:t>
            </a:r>
            <a:r>
              <a:rPr sz="2300" spc="-7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5" dirty="0">
                <a:latin typeface="Times New Roman" pitchFamily="18" charset="0"/>
                <a:cs typeface="Times New Roman" pitchFamily="18" charset="0"/>
              </a:rPr>
              <a:t>Говарду,</a:t>
            </a:r>
            <a:r>
              <a:rPr sz="2300" dirty="0">
                <a:latin typeface="Times New Roman" pitchFamily="18" charset="0"/>
                <a:cs typeface="Times New Roman" pitchFamily="18" charset="0"/>
              </a:rPr>
              <a:t> лıкарю,</a:t>
            </a:r>
            <a:r>
              <a:rPr sz="23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50" dirty="0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sz="2300" spc="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15" dirty="0">
                <a:latin typeface="Times New Roman" pitchFamily="18" charset="0"/>
                <a:cs typeface="Times New Roman" pitchFamily="18" charset="0"/>
              </a:rPr>
              <a:t>допомагав </a:t>
            </a:r>
            <a:r>
              <a:rPr sz="23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125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300" spc="-2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300" spc="114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2300" spc="-4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300" spc="-3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300" spc="125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300" spc="2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300" spc="-4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300" spc="5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3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55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2300" spc="-75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300" spc="-7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300" spc="-4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300" spc="-1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3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125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300" spc="-75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300" spc="-2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2300" spc="-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210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sz="2300" spc="-3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300" spc="55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2300" spc="4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300" spc="50" dirty="0">
                <a:latin typeface="Times New Roman" pitchFamily="18" charset="0"/>
                <a:cs typeface="Times New Roman" pitchFamily="18" charset="0"/>
              </a:rPr>
              <a:t>.</a:t>
            </a:r>
            <a:endParaRPr sz="2300" dirty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2700"/>
              </a:lnSpc>
              <a:spcBef>
                <a:spcPts val="750"/>
              </a:spcBef>
            </a:pPr>
            <a:r>
              <a:rPr sz="2300" spc="10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3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10" dirty="0">
                <a:latin typeface="Times New Roman" pitchFamily="18" charset="0"/>
                <a:cs typeface="Times New Roman" pitchFamily="18" charset="0"/>
              </a:rPr>
              <a:t>початку</a:t>
            </a:r>
            <a:r>
              <a:rPr sz="23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30" dirty="0">
                <a:latin typeface="Times New Roman" pitchFamily="18" charset="0"/>
                <a:cs typeface="Times New Roman" pitchFamily="18" charset="0"/>
              </a:rPr>
              <a:t>осенı</a:t>
            </a:r>
            <a:r>
              <a:rPr sz="23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5" dirty="0">
                <a:latin typeface="Times New Roman" pitchFamily="18" charset="0"/>
                <a:cs typeface="Times New Roman" pitchFamily="18" charset="0"/>
              </a:rPr>
              <a:t>1789</a:t>
            </a:r>
            <a:r>
              <a:rPr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35" dirty="0">
                <a:latin typeface="Times New Roman" pitchFamily="18" charset="0"/>
                <a:cs typeface="Times New Roman" pitchFamily="18" charset="0"/>
              </a:rPr>
              <a:t>року</a:t>
            </a:r>
            <a:r>
              <a:rPr sz="23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35" dirty="0">
                <a:latin typeface="Times New Roman" pitchFamily="18" charset="0"/>
                <a:cs typeface="Times New Roman" pitchFamily="18" charset="0"/>
              </a:rPr>
              <a:t>Джон </a:t>
            </a:r>
            <a:r>
              <a:rPr sz="23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20" dirty="0">
                <a:latin typeface="Times New Roman" pitchFamily="18" charset="0"/>
                <a:cs typeface="Times New Roman" pitchFamily="18" charset="0"/>
              </a:rPr>
              <a:t>Говард</a:t>
            </a:r>
            <a:r>
              <a:rPr sz="23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4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300" spc="6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30" dirty="0">
                <a:latin typeface="Times New Roman" pitchFamily="18" charset="0"/>
                <a:cs typeface="Times New Roman" pitchFamily="18" charset="0"/>
              </a:rPr>
              <a:t>Херсонı,</a:t>
            </a:r>
            <a:r>
              <a:rPr sz="23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100" dirty="0">
                <a:latin typeface="Times New Roman" pitchFamily="18" charset="0"/>
                <a:cs typeface="Times New Roman" pitchFamily="18" charset="0"/>
              </a:rPr>
              <a:t>де</a:t>
            </a:r>
            <a:r>
              <a:rPr sz="2300" spc="-9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25" dirty="0">
                <a:latin typeface="Times New Roman" pitchFamily="18" charset="0"/>
                <a:cs typeface="Times New Roman" pitchFamily="18" charset="0"/>
              </a:rPr>
              <a:t>спалахнув </a:t>
            </a:r>
            <a:r>
              <a:rPr sz="23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5" dirty="0">
                <a:latin typeface="Times New Roman" pitchFamily="18" charset="0"/>
                <a:cs typeface="Times New Roman" pitchFamily="18" charset="0"/>
              </a:rPr>
              <a:t>епıдемıчний </a:t>
            </a:r>
            <a:r>
              <a:rPr sz="2300" spc="20" dirty="0">
                <a:latin typeface="Times New Roman" pitchFamily="18" charset="0"/>
                <a:cs typeface="Times New Roman" pitchFamily="18" charset="0"/>
              </a:rPr>
              <a:t>висипний </a:t>
            </a:r>
            <a:r>
              <a:rPr sz="2300" spc="-40" dirty="0">
                <a:latin typeface="Times New Roman" pitchFamily="18" charset="0"/>
                <a:cs typeface="Times New Roman" pitchFamily="18" charset="0"/>
              </a:rPr>
              <a:t>тиф, </a:t>
            </a:r>
            <a:r>
              <a:rPr sz="2300" spc="-20" dirty="0">
                <a:latin typeface="Times New Roman" pitchFamily="18" charset="0"/>
                <a:cs typeface="Times New Roman" pitchFamily="18" charset="0"/>
              </a:rPr>
              <a:t>вıдвıдував </a:t>
            </a:r>
            <a:r>
              <a:rPr sz="2300" spc="-7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20" dirty="0">
                <a:latin typeface="Times New Roman" pitchFamily="18" charset="0"/>
                <a:cs typeface="Times New Roman" pitchFamily="18" charset="0"/>
              </a:rPr>
              <a:t>лıкарнı,</a:t>
            </a:r>
            <a:r>
              <a:rPr sz="23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10" dirty="0">
                <a:latin typeface="Times New Roman" pitchFamily="18" charset="0"/>
                <a:cs typeface="Times New Roman" pitchFamily="18" charset="0"/>
              </a:rPr>
              <a:t>тюремний</a:t>
            </a:r>
            <a:r>
              <a:rPr sz="23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10" dirty="0">
                <a:latin typeface="Times New Roman" pitchFamily="18" charset="0"/>
                <a:cs typeface="Times New Roman" pitchFamily="18" charset="0"/>
              </a:rPr>
              <a:t>замок,</a:t>
            </a:r>
            <a:r>
              <a:rPr sz="2300" spc="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15" dirty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sz="23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5" dirty="0">
                <a:latin typeface="Times New Roman" pitchFamily="18" charset="0"/>
                <a:cs typeface="Times New Roman" pitchFamily="18" charset="0"/>
              </a:rPr>
              <a:t>власнı </a:t>
            </a:r>
            <a:r>
              <a:rPr sz="2300" spc="-7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10" dirty="0">
                <a:latin typeface="Times New Roman" pitchFamily="18" charset="0"/>
                <a:cs typeface="Times New Roman" pitchFamily="18" charset="0"/>
              </a:rPr>
              <a:t>кошти лıкував </a:t>
            </a:r>
            <a:r>
              <a:rPr sz="2300" spc="-40" dirty="0">
                <a:latin typeface="Times New Roman" pitchFamily="18" charset="0"/>
                <a:cs typeface="Times New Roman" pitchFamily="18" charset="0"/>
              </a:rPr>
              <a:t>хворих. </a:t>
            </a:r>
            <a:r>
              <a:rPr sz="2300" spc="-5" dirty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sz="2300" spc="15" dirty="0">
                <a:latin typeface="Times New Roman" pitchFamily="18" charset="0"/>
                <a:cs typeface="Times New Roman" pitchFamily="18" charset="0"/>
              </a:rPr>
              <a:t>цьому </a:t>
            </a:r>
            <a:r>
              <a:rPr sz="2300" spc="-10" dirty="0">
                <a:latin typeface="Times New Roman" pitchFamily="18" charset="0"/>
                <a:cs typeface="Times New Roman" pitchFamily="18" charset="0"/>
              </a:rPr>
              <a:t>сам </a:t>
            </a:r>
            <a:r>
              <a:rPr sz="23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20" dirty="0">
                <a:latin typeface="Times New Roman" pitchFamily="18" charset="0"/>
                <a:cs typeface="Times New Roman" pitchFamily="18" charset="0"/>
              </a:rPr>
              <a:t>заразився </a:t>
            </a:r>
            <a:r>
              <a:rPr sz="2300" spc="15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2300" spc="-20" dirty="0">
                <a:latin typeface="Times New Roman" pitchFamily="18" charset="0"/>
                <a:cs typeface="Times New Roman" pitchFamily="18" charset="0"/>
              </a:rPr>
              <a:t>цю</a:t>
            </a:r>
            <a:r>
              <a:rPr sz="23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35" dirty="0">
                <a:latin typeface="Times New Roman" pitchFamily="18" charset="0"/>
                <a:cs typeface="Times New Roman" pitchFamily="18" charset="0"/>
              </a:rPr>
              <a:t>хворобу</a:t>
            </a:r>
            <a:r>
              <a:rPr sz="23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75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300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5" dirty="0">
                <a:latin typeface="Times New Roman" pitchFamily="18" charset="0"/>
                <a:cs typeface="Times New Roman" pitchFamily="18" charset="0"/>
              </a:rPr>
              <a:t>невдовзı </a:t>
            </a:r>
            <a:r>
              <a:rPr sz="2300" dirty="0">
                <a:latin typeface="Times New Roman" pitchFamily="18" charset="0"/>
                <a:cs typeface="Times New Roman" pitchFamily="18" charset="0"/>
              </a:rPr>
              <a:t> помер.</a:t>
            </a:r>
            <a:r>
              <a:rPr sz="23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30" dirty="0">
                <a:latin typeface="Times New Roman" pitchFamily="18" charset="0"/>
                <a:cs typeface="Times New Roman" pitchFamily="18" charset="0"/>
              </a:rPr>
              <a:t>Мıсце</a:t>
            </a:r>
            <a:r>
              <a:rPr sz="23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35" dirty="0"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sz="23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dirty="0">
                <a:latin typeface="Times New Roman" pitchFamily="18" charset="0"/>
                <a:cs typeface="Times New Roman" pitchFamily="18" charset="0"/>
              </a:rPr>
              <a:t>поховання </a:t>
            </a:r>
            <a:r>
              <a:rPr sz="23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35" dirty="0">
                <a:latin typeface="Times New Roman" pitchFamily="18" charset="0"/>
                <a:cs typeface="Times New Roman" pitchFamily="18" charset="0"/>
              </a:rPr>
              <a:t>фıлантроп,</a:t>
            </a:r>
            <a:r>
              <a:rPr sz="23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35" dirty="0">
                <a:latin typeface="Times New Roman" pitchFamily="18" charset="0"/>
                <a:cs typeface="Times New Roman" pitchFamily="18" charset="0"/>
              </a:rPr>
              <a:t>вıдчуваючи</a:t>
            </a:r>
            <a:r>
              <a:rPr sz="2300" spc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25" dirty="0">
                <a:latin typeface="Times New Roman" pitchFamily="18" charset="0"/>
                <a:cs typeface="Times New Roman" pitchFamily="18" charset="0"/>
              </a:rPr>
              <a:t>наближення </a:t>
            </a:r>
            <a:r>
              <a:rPr sz="2300" spc="-7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25" dirty="0">
                <a:latin typeface="Times New Roman" pitchFamily="18" charset="0"/>
                <a:cs typeface="Times New Roman" pitchFamily="18" charset="0"/>
              </a:rPr>
              <a:t>смертı, </a:t>
            </a:r>
            <a:r>
              <a:rPr sz="2300" spc="65" dirty="0">
                <a:latin typeface="Times New Roman" pitchFamily="18" charset="0"/>
                <a:cs typeface="Times New Roman" pitchFamily="18" charset="0"/>
              </a:rPr>
              <a:t>визначив </a:t>
            </a:r>
            <a:r>
              <a:rPr sz="2300" spc="-10" dirty="0">
                <a:latin typeface="Times New Roman" pitchFamily="18" charset="0"/>
                <a:cs typeface="Times New Roman" pitchFamily="18" charset="0"/>
              </a:rPr>
              <a:t>сам </a:t>
            </a:r>
            <a:r>
              <a:rPr sz="2300" spc="-4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2300" spc="-75" dirty="0">
                <a:latin typeface="Times New Roman" pitchFamily="18" charset="0"/>
                <a:cs typeface="Times New Roman" pitchFamily="18" charset="0"/>
              </a:rPr>
              <a:t>бесıдı </a:t>
            </a:r>
            <a:r>
              <a:rPr sz="2300" spc="-30" dirty="0">
                <a:latin typeface="Times New Roman" pitchFamily="18" charset="0"/>
                <a:cs typeface="Times New Roman" pitchFamily="18" charset="0"/>
              </a:rPr>
              <a:t>зı </a:t>
            </a:r>
            <a:r>
              <a:rPr sz="2300" spc="-5" dirty="0">
                <a:latin typeface="Times New Roman" pitchFamily="18" charset="0"/>
                <a:cs typeface="Times New Roman" pitchFamily="18" charset="0"/>
              </a:rPr>
              <a:t>своїм </a:t>
            </a:r>
            <a:r>
              <a:rPr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15" dirty="0">
                <a:latin typeface="Times New Roman" pitchFamily="18" charset="0"/>
                <a:cs typeface="Times New Roman" pitchFamily="18" charset="0"/>
              </a:rPr>
              <a:t>спıввıтчизником</a:t>
            </a:r>
            <a:r>
              <a:rPr sz="2300" spc="1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30" dirty="0">
                <a:latin typeface="Times New Roman" pitchFamily="18" charset="0"/>
                <a:cs typeface="Times New Roman" pitchFamily="18" charset="0"/>
              </a:rPr>
              <a:t>контр-адмıралом</a:t>
            </a:r>
            <a:endParaRPr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 rot="21000000">
            <a:off x="15664156" y="188586"/>
            <a:ext cx="1778693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sz="1300" spc="-25" dirty="0">
                <a:latin typeface="Lucida Sans Unicode"/>
                <a:cs typeface="Lucida Sans Unicode"/>
              </a:rPr>
              <a:t>П</a:t>
            </a:r>
            <a:r>
              <a:rPr sz="1300" spc="-40" dirty="0">
                <a:latin typeface="Lucida Sans Unicode"/>
                <a:cs typeface="Lucida Sans Unicode"/>
              </a:rPr>
              <a:t>р</a:t>
            </a:r>
            <a:r>
              <a:rPr sz="1300" dirty="0">
                <a:latin typeface="Lucida Sans Unicode"/>
                <a:cs typeface="Lucida Sans Unicode"/>
              </a:rPr>
              <a:t>и</a:t>
            </a:r>
            <a:r>
              <a:rPr sz="1300" spc="-25" dirty="0">
                <a:latin typeface="Lucida Sans Unicode"/>
                <a:cs typeface="Lucida Sans Unicode"/>
              </a:rPr>
              <a:t>п</a:t>
            </a:r>
            <a:r>
              <a:rPr sz="1950" baseline="2136" dirty="0">
                <a:latin typeface="Lucida Sans Unicode"/>
                <a:cs typeface="Lucida Sans Unicode"/>
              </a:rPr>
              <a:t>и</a:t>
            </a:r>
            <a:r>
              <a:rPr sz="1950" spc="-67" baseline="2136" dirty="0">
                <a:latin typeface="Lucida Sans Unicode"/>
                <a:cs typeface="Lucida Sans Unicode"/>
              </a:rPr>
              <a:t>с</a:t>
            </a:r>
            <a:r>
              <a:rPr sz="1950" spc="-157" baseline="2136" dirty="0">
                <a:latin typeface="Lucida Sans Unicode"/>
                <a:cs typeface="Lucida Sans Unicode"/>
              </a:rPr>
              <a:t> </a:t>
            </a:r>
            <a:r>
              <a:rPr sz="1950" spc="-104" baseline="2136" dirty="0">
                <a:latin typeface="Lucida Sans Unicode"/>
                <a:cs typeface="Lucida Sans Unicode"/>
              </a:rPr>
              <a:t>Х</a:t>
            </a:r>
            <a:r>
              <a:rPr sz="1950" spc="-15" baseline="2136" dirty="0">
                <a:latin typeface="Lucida Sans Unicode"/>
                <a:cs typeface="Lucida Sans Unicode"/>
              </a:rPr>
              <a:t>е</a:t>
            </a:r>
            <a:r>
              <a:rPr sz="1950" spc="-60" baseline="2136" dirty="0">
                <a:latin typeface="Lucida Sans Unicode"/>
                <a:cs typeface="Lucida Sans Unicode"/>
              </a:rPr>
              <a:t>р</a:t>
            </a:r>
            <a:r>
              <a:rPr sz="1950" spc="-89" baseline="2136" dirty="0">
                <a:latin typeface="Lucida Sans Unicode"/>
                <a:cs typeface="Lucida Sans Unicode"/>
              </a:rPr>
              <a:t>с</a:t>
            </a:r>
            <a:r>
              <a:rPr sz="1950" spc="-52" baseline="2136" dirty="0">
                <a:latin typeface="Lucida Sans Unicode"/>
                <a:cs typeface="Lucida Sans Unicode"/>
              </a:rPr>
              <a:t>о</a:t>
            </a:r>
            <a:r>
              <a:rPr sz="1950" spc="-15" baseline="4273" dirty="0">
                <a:latin typeface="Lucida Sans Unicode"/>
                <a:cs typeface="Lucida Sans Unicode"/>
              </a:rPr>
              <a:t>н</a:t>
            </a:r>
            <a:r>
              <a:rPr sz="1950" spc="-89" baseline="4273" dirty="0">
                <a:latin typeface="Lucida Sans Unicode"/>
                <a:cs typeface="Lucida Sans Unicode"/>
              </a:rPr>
              <a:t>с</a:t>
            </a:r>
            <a:r>
              <a:rPr sz="1950" spc="135" baseline="4273" dirty="0">
                <a:latin typeface="Lucida Sans Unicode"/>
                <a:cs typeface="Lucida Sans Unicode"/>
              </a:rPr>
              <a:t>ь</a:t>
            </a:r>
            <a:r>
              <a:rPr sz="1950" spc="-44" baseline="4273" dirty="0">
                <a:latin typeface="Lucida Sans Unicode"/>
                <a:cs typeface="Lucida Sans Unicode"/>
              </a:rPr>
              <a:t>к</a:t>
            </a:r>
            <a:r>
              <a:rPr sz="1950" spc="-52" baseline="4273" dirty="0">
                <a:latin typeface="Lucida Sans Unicode"/>
                <a:cs typeface="Lucida Sans Unicode"/>
              </a:rPr>
              <a:t>о</a:t>
            </a:r>
            <a:r>
              <a:rPr sz="1950" spc="-142" baseline="4273" dirty="0">
                <a:latin typeface="Lucida Sans Unicode"/>
                <a:cs typeface="Lucida Sans Unicode"/>
              </a:rPr>
              <a:t>г</a:t>
            </a:r>
            <a:r>
              <a:rPr sz="1950" spc="-22" baseline="4273" dirty="0">
                <a:latin typeface="Lucida Sans Unicode"/>
                <a:cs typeface="Lucida Sans Unicode"/>
              </a:rPr>
              <a:t>о</a:t>
            </a:r>
            <a:endParaRPr sz="1950" baseline="4273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 rot="21000000">
            <a:off x="15594602" y="375903"/>
            <a:ext cx="1987434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sz="1300" spc="-70" dirty="0">
                <a:latin typeface="Lucida Sans Unicode"/>
                <a:cs typeface="Lucida Sans Unicode"/>
              </a:rPr>
              <a:t>ц</a:t>
            </a:r>
            <a:r>
              <a:rPr sz="1300" dirty="0">
                <a:latin typeface="Lucida Sans Unicode"/>
                <a:cs typeface="Lucida Sans Unicode"/>
              </a:rPr>
              <a:t>и</a:t>
            </a:r>
            <a:r>
              <a:rPr sz="1300" spc="50" dirty="0">
                <a:latin typeface="Lucida Sans Unicode"/>
                <a:cs typeface="Lucida Sans Unicode"/>
              </a:rPr>
              <a:t>в</a:t>
            </a:r>
            <a:r>
              <a:rPr sz="1300" spc="-60" dirty="0">
                <a:latin typeface="Lucida Sans Unicode"/>
                <a:cs typeface="Lucida Sans Unicode"/>
              </a:rPr>
              <a:t>ı</a:t>
            </a:r>
            <a:r>
              <a:rPr sz="1300" spc="-30" dirty="0">
                <a:latin typeface="Lucida Sans Unicode"/>
                <a:cs typeface="Lucida Sans Unicode"/>
              </a:rPr>
              <a:t>л</a:t>
            </a:r>
            <a:r>
              <a:rPr sz="1950" spc="135" baseline="2136" dirty="0">
                <a:latin typeface="Lucida Sans Unicode"/>
                <a:cs typeface="Lucida Sans Unicode"/>
              </a:rPr>
              <a:t>ь</a:t>
            </a:r>
            <a:r>
              <a:rPr sz="1950" spc="-15" baseline="2136" dirty="0">
                <a:latin typeface="Lucida Sans Unicode"/>
                <a:cs typeface="Lucida Sans Unicode"/>
              </a:rPr>
              <a:t>н</a:t>
            </a:r>
            <a:r>
              <a:rPr sz="1950" spc="-52" baseline="2136" dirty="0">
                <a:latin typeface="Lucida Sans Unicode"/>
                <a:cs typeface="Lucida Sans Unicode"/>
              </a:rPr>
              <a:t>о</a:t>
            </a:r>
            <a:r>
              <a:rPr sz="1950" spc="-142" baseline="2136" dirty="0">
                <a:latin typeface="Lucida Sans Unicode"/>
                <a:cs typeface="Lucida Sans Unicode"/>
              </a:rPr>
              <a:t>г</a:t>
            </a:r>
            <a:r>
              <a:rPr sz="1950" spc="-22" baseline="2136" dirty="0">
                <a:latin typeface="Lucida Sans Unicode"/>
                <a:cs typeface="Lucida Sans Unicode"/>
              </a:rPr>
              <a:t>о</a:t>
            </a:r>
            <a:r>
              <a:rPr sz="1950" spc="-157" baseline="2136" dirty="0">
                <a:latin typeface="Lucida Sans Unicode"/>
                <a:cs typeface="Lucida Sans Unicode"/>
              </a:rPr>
              <a:t> </a:t>
            </a:r>
            <a:r>
              <a:rPr sz="1950" spc="-142" baseline="2136" dirty="0">
                <a:latin typeface="Lucida Sans Unicode"/>
                <a:cs typeface="Lucida Sans Unicode"/>
              </a:rPr>
              <a:t>г</a:t>
            </a:r>
            <a:r>
              <a:rPr sz="1950" spc="-60" baseline="2136" dirty="0">
                <a:latin typeface="Lucida Sans Unicode"/>
                <a:cs typeface="Lucida Sans Unicode"/>
              </a:rPr>
              <a:t>у</a:t>
            </a:r>
            <a:r>
              <a:rPr sz="1950" spc="-30" baseline="2136" dirty="0">
                <a:latin typeface="Lucida Sans Unicode"/>
                <a:cs typeface="Lucida Sans Unicode"/>
              </a:rPr>
              <a:t>б</a:t>
            </a:r>
            <a:r>
              <a:rPr sz="1950" spc="-15" baseline="4273" dirty="0">
                <a:latin typeface="Lucida Sans Unicode"/>
                <a:cs typeface="Lucida Sans Unicode"/>
              </a:rPr>
              <a:t>е</a:t>
            </a:r>
            <a:r>
              <a:rPr sz="1950" spc="-60" baseline="4273" dirty="0">
                <a:latin typeface="Lucida Sans Unicode"/>
                <a:cs typeface="Lucida Sans Unicode"/>
              </a:rPr>
              <a:t>р</a:t>
            </a:r>
            <a:r>
              <a:rPr sz="1950" spc="-15" baseline="4273" dirty="0">
                <a:latin typeface="Lucida Sans Unicode"/>
                <a:cs typeface="Lucida Sans Unicode"/>
              </a:rPr>
              <a:t>н</a:t>
            </a:r>
            <a:r>
              <a:rPr sz="1950" spc="-7" baseline="4273" dirty="0">
                <a:latin typeface="Lucida Sans Unicode"/>
                <a:cs typeface="Lucida Sans Unicode"/>
              </a:rPr>
              <a:t>а</a:t>
            </a:r>
            <a:r>
              <a:rPr sz="1950" spc="-60" baseline="4273" dirty="0">
                <a:latin typeface="Lucida Sans Unicode"/>
                <a:cs typeface="Lucida Sans Unicode"/>
              </a:rPr>
              <a:t>т</a:t>
            </a:r>
            <a:r>
              <a:rPr sz="1950" spc="-52" baseline="4273" dirty="0">
                <a:latin typeface="Lucida Sans Unicode"/>
                <a:cs typeface="Lucida Sans Unicode"/>
              </a:rPr>
              <a:t>о</a:t>
            </a:r>
            <a:r>
              <a:rPr sz="1950" spc="-60" baseline="4273" dirty="0">
                <a:latin typeface="Lucida Sans Unicode"/>
                <a:cs typeface="Lucida Sans Unicode"/>
              </a:rPr>
              <a:t>р</a:t>
            </a:r>
            <a:r>
              <a:rPr sz="1950" spc="15" baseline="6410" dirty="0">
                <a:latin typeface="Lucida Sans Unicode"/>
                <a:cs typeface="Lucida Sans Unicode"/>
              </a:rPr>
              <a:t>а</a:t>
            </a:r>
            <a:endParaRPr sz="1950" baseline="641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 rot="21000000">
            <a:off x="15808879" y="563226"/>
            <a:ext cx="1628276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sz="1300" spc="-90" dirty="0">
                <a:latin typeface="Lucida Sans Unicode"/>
                <a:cs typeface="Lucida Sans Unicode"/>
              </a:rPr>
              <a:t>А</a:t>
            </a:r>
            <a:r>
              <a:rPr sz="1300" spc="50" dirty="0">
                <a:latin typeface="Lucida Sans Unicode"/>
                <a:cs typeface="Lucida Sans Unicode"/>
              </a:rPr>
              <a:t>в</a:t>
            </a:r>
            <a:r>
              <a:rPr sz="1300" spc="-95" dirty="0">
                <a:latin typeface="Lucida Sans Unicode"/>
                <a:cs typeface="Lucida Sans Unicode"/>
              </a:rPr>
              <a:t>г</a:t>
            </a:r>
            <a:r>
              <a:rPr sz="1300" spc="-40" dirty="0">
                <a:latin typeface="Lucida Sans Unicode"/>
                <a:cs typeface="Lucida Sans Unicode"/>
              </a:rPr>
              <a:t>у</a:t>
            </a:r>
            <a:r>
              <a:rPr sz="1300" spc="-60" dirty="0">
                <a:latin typeface="Lucida Sans Unicode"/>
                <a:cs typeface="Lucida Sans Unicode"/>
              </a:rPr>
              <a:t>с</a:t>
            </a:r>
            <a:r>
              <a:rPr sz="1950" spc="-60" baseline="2136" dirty="0">
                <a:latin typeface="Lucida Sans Unicode"/>
                <a:cs typeface="Lucida Sans Unicode"/>
              </a:rPr>
              <a:t>т</a:t>
            </a:r>
            <a:r>
              <a:rPr sz="1950" spc="15" baseline="2136" dirty="0">
                <a:latin typeface="Lucida Sans Unicode"/>
                <a:cs typeface="Lucida Sans Unicode"/>
              </a:rPr>
              <a:t>а</a:t>
            </a:r>
            <a:r>
              <a:rPr sz="1950" spc="-157" baseline="2136" dirty="0">
                <a:latin typeface="Lucida Sans Unicode"/>
                <a:cs typeface="Lucida Sans Unicode"/>
              </a:rPr>
              <a:t> </a:t>
            </a:r>
            <a:r>
              <a:rPr sz="1950" spc="15" baseline="2136" dirty="0">
                <a:latin typeface="Lucida Sans Unicode"/>
                <a:cs typeface="Lucida Sans Unicode"/>
              </a:rPr>
              <a:t>К</a:t>
            </a:r>
            <a:r>
              <a:rPr sz="1950" spc="-52" baseline="2136" dirty="0">
                <a:latin typeface="Lucida Sans Unicode"/>
                <a:cs typeface="Lucida Sans Unicode"/>
              </a:rPr>
              <a:t>о</a:t>
            </a:r>
            <a:r>
              <a:rPr sz="1950" spc="7" baseline="2136" dirty="0">
                <a:latin typeface="Lucida Sans Unicode"/>
                <a:cs typeface="Lucida Sans Unicode"/>
              </a:rPr>
              <a:t>м</a:t>
            </a:r>
            <a:r>
              <a:rPr sz="1950" spc="-89" baseline="2136" dirty="0">
                <a:latin typeface="Lucida Sans Unicode"/>
                <a:cs typeface="Lucida Sans Unicode"/>
              </a:rPr>
              <a:t>с</a:t>
            </a:r>
            <a:r>
              <a:rPr sz="1950" spc="-60" baseline="2136" dirty="0">
                <a:latin typeface="Lucida Sans Unicode"/>
                <a:cs typeface="Lucida Sans Unicode"/>
              </a:rPr>
              <a:t>т</a:t>
            </a:r>
            <a:r>
              <a:rPr sz="1950" spc="-7" baseline="4273" dirty="0">
                <a:latin typeface="Lucida Sans Unicode"/>
                <a:cs typeface="Lucida Sans Unicode"/>
              </a:rPr>
              <a:t>а</a:t>
            </a:r>
            <a:r>
              <a:rPr sz="1950" spc="-202" baseline="4273" dirty="0">
                <a:latin typeface="Lucida Sans Unicode"/>
                <a:cs typeface="Lucida Sans Unicode"/>
              </a:rPr>
              <a:t>д</a:t>
            </a:r>
            <a:r>
              <a:rPr sz="1950" spc="-89" baseline="4273" dirty="0">
                <a:latin typeface="Lucida Sans Unicode"/>
                <a:cs typeface="Lucida Sans Unicode"/>
              </a:rPr>
              <a:t>ı</a:t>
            </a:r>
            <a:r>
              <a:rPr sz="1950" spc="-60" baseline="4273" dirty="0">
                <a:latin typeface="Lucida Sans Unicode"/>
                <a:cs typeface="Lucida Sans Unicode"/>
              </a:rPr>
              <a:t>у</a:t>
            </a:r>
            <a:r>
              <a:rPr sz="1950" spc="-89" baseline="4273" dirty="0">
                <a:latin typeface="Lucida Sans Unicode"/>
                <a:cs typeface="Lucida Sans Unicode"/>
              </a:rPr>
              <a:t>с</a:t>
            </a:r>
            <a:r>
              <a:rPr sz="1950" spc="15" baseline="4273" dirty="0">
                <a:latin typeface="Lucida Sans Unicode"/>
                <a:cs typeface="Lucida Sans Unicode"/>
              </a:rPr>
              <a:t>а</a:t>
            </a:r>
            <a:endParaRPr sz="1950" baseline="4273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 rot="21000000">
            <a:off x="15651029" y="750556"/>
            <a:ext cx="201338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sz="1300" spc="-95" dirty="0">
                <a:latin typeface="Lucida Sans Unicode"/>
                <a:cs typeface="Lucida Sans Unicode"/>
              </a:rPr>
              <a:t>г</a:t>
            </a:r>
            <a:r>
              <a:rPr sz="1300" spc="-40" dirty="0">
                <a:latin typeface="Lucida Sans Unicode"/>
                <a:cs typeface="Lucida Sans Unicode"/>
              </a:rPr>
              <a:t>у</a:t>
            </a:r>
            <a:r>
              <a:rPr sz="1300" spc="-20" dirty="0">
                <a:latin typeface="Lucida Sans Unicode"/>
                <a:cs typeface="Lucida Sans Unicode"/>
              </a:rPr>
              <a:t>б</a:t>
            </a:r>
            <a:r>
              <a:rPr sz="1300" spc="-10" dirty="0">
                <a:latin typeface="Lucida Sans Unicode"/>
                <a:cs typeface="Lucida Sans Unicode"/>
              </a:rPr>
              <a:t>е</a:t>
            </a:r>
            <a:r>
              <a:rPr sz="1300" spc="-40" dirty="0">
                <a:latin typeface="Lucida Sans Unicode"/>
                <a:cs typeface="Lucida Sans Unicode"/>
              </a:rPr>
              <a:t>р</a:t>
            </a:r>
            <a:r>
              <a:rPr sz="1950" spc="-15" baseline="2136" dirty="0">
                <a:latin typeface="Lucida Sans Unicode"/>
                <a:cs typeface="Lucida Sans Unicode"/>
              </a:rPr>
              <a:t>н</a:t>
            </a:r>
            <a:r>
              <a:rPr sz="1950" spc="-89" baseline="2136" dirty="0">
                <a:latin typeface="Lucida Sans Unicode"/>
                <a:cs typeface="Lucida Sans Unicode"/>
              </a:rPr>
              <a:t>с</a:t>
            </a:r>
            <a:r>
              <a:rPr sz="1950" spc="135" baseline="2136" dirty="0">
                <a:latin typeface="Lucida Sans Unicode"/>
                <a:cs typeface="Lucida Sans Unicode"/>
              </a:rPr>
              <a:t>ь</a:t>
            </a:r>
            <a:r>
              <a:rPr sz="1950" spc="-44" baseline="2136" dirty="0">
                <a:latin typeface="Lucida Sans Unicode"/>
                <a:cs typeface="Lucida Sans Unicode"/>
              </a:rPr>
              <a:t>к</a:t>
            </a:r>
            <a:r>
              <a:rPr sz="1950" spc="-52" baseline="2136" dirty="0">
                <a:latin typeface="Lucida Sans Unicode"/>
                <a:cs typeface="Lucida Sans Unicode"/>
              </a:rPr>
              <a:t>о</a:t>
            </a:r>
            <a:r>
              <a:rPr sz="1950" spc="7" baseline="2136" dirty="0">
                <a:latin typeface="Lucida Sans Unicode"/>
                <a:cs typeface="Lucida Sans Unicode"/>
              </a:rPr>
              <a:t>м</a:t>
            </a:r>
            <a:r>
              <a:rPr sz="1950" spc="-37" baseline="2136" dirty="0">
                <a:latin typeface="Lucida Sans Unicode"/>
                <a:cs typeface="Lucida Sans Unicode"/>
              </a:rPr>
              <a:t>у</a:t>
            </a:r>
            <a:r>
              <a:rPr sz="1950" spc="-157" baseline="2136" dirty="0">
                <a:latin typeface="Lucida Sans Unicode"/>
                <a:cs typeface="Lucida Sans Unicode"/>
              </a:rPr>
              <a:t> </a:t>
            </a:r>
            <a:r>
              <a:rPr sz="1950" spc="-7" baseline="4273" dirty="0">
                <a:latin typeface="Lucida Sans Unicode"/>
                <a:cs typeface="Lucida Sans Unicode"/>
              </a:rPr>
              <a:t>з</a:t>
            </a:r>
            <a:r>
              <a:rPr sz="1950" spc="-15" baseline="4273" dirty="0">
                <a:latin typeface="Lucida Sans Unicode"/>
                <a:cs typeface="Lucida Sans Unicode"/>
              </a:rPr>
              <a:t>е</a:t>
            </a:r>
            <a:r>
              <a:rPr sz="1950" spc="7" baseline="4273" dirty="0">
                <a:latin typeface="Lucida Sans Unicode"/>
                <a:cs typeface="Lucida Sans Unicode"/>
              </a:rPr>
              <a:t>м</a:t>
            </a:r>
            <a:r>
              <a:rPr sz="1950" spc="-44" baseline="4273" dirty="0">
                <a:latin typeface="Lucida Sans Unicode"/>
                <a:cs typeface="Lucida Sans Unicode"/>
              </a:rPr>
              <a:t>л</a:t>
            </a:r>
            <a:r>
              <a:rPr sz="1950" spc="-15" baseline="4273" dirty="0">
                <a:latin typeface="Lucida Sans Unicode"/>
                <a:cs typeface="Lucida Sans Unicode"/>
              </a:rPr>
              <a:t>е</a:t>
            </a:r>
            <a:r>
              <a:rPr sz="1950" spc="7" baseline="4273" dirty="0">
                <a:latin typeface="Lucida Sans Unicode"/>
                <a:cs typeface="Lucida Sans Unicode"/>
              </a:rPr>
              <a:t>м</a:t>
            </a:r>
            <a:r>
              <a:rPr sz="1950" spc="-89" baseline="4273" dirty="0">
                <a:latin typeface="Lucida Sans Unicode"/>
                <a:cs typeface="Lucida Sans Unicode"/>
              </a:rPr>
              <a:t>ı</a:t>
            </a:r>
            <a:r>
              <a:rPr sz="1950" spc="-60" baseline="4273" dirty="0">
                <a:latin typeface="Lucida Sans Unicode"/>
                <a:cs typeface="Lucida Sans Unicode"/>
              </a:rPr>
              <a:t>р</a:t>
            </a:r>
            <a:r>
              <a:rPr sz="1950" spc="-37" baseline="6410" dirty="0">
                <a:latin typeface="Lucida Sans Unicode"/>
                <a:cs typeface="Lucida Sans Unicode"/>
              </a:rPr>
              <a:t>у</a:t>
            </a:r>
            <a:endParaRPr sz="1950" baseline="641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 txBox="1"/>
          <p:nvPr/>
        </p:nvSpPr>
        <p:spPr>
          <a:xfrm rot="21000000">
            <a:off x="16039234" y="937881"/>
            <a:ext cx="1305878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sz="1300" spc="-20" dirty="0">
                <a:latin typeface="Lucida Sans Unicode"/>
                <a:cs typeface="Lucida Sans Unicode"/>
              </a:rPr>
              <a:t>П</a:t>
            </a:r>
            <a:r>
              <a:rPr sz="1300" spc="10" dirty="0">
                <a:latin typeface="Times New Roman"/>
                <a:cs typeface="Times New Roman"/>
              </a:rPr>
              <a:t>.</a:t>
            </a:r>
            <a:r>
              <a:rPr sz="1300" spc="25" dirty="0">
                <a:latin typeface="Lucida Sans Unicode"/>
                <a:cs typeface="Lucida Sans Unicode"/>
              </a:rPr>
              <a:t>Б</a:t>
            </a:r>
            <a:r>
              <a:rPr sz="1300" spc="10" dirty="0">
                <a:latin typeface="Times New Roman"/>
                <a:cs typeface="Times New Roman"/>
              </a:rPr>
              <a:t>.</a:t>
            </a:r>
            <a:r>
              <a:rPr sz="1300" dirty="0">
                <a:latin typeface="Lucida Sans Unicode"/>
                <a:cs typeface="Lucida Sans Unicode"/>
              </a:rPr>
              <a:t>Г</a:t>
            </a:r>
            <a:r>
              <a:rPr sz="1950" spc="-60" baseline="2136" dirty="0">
                <a:latin typeface="Lucida Sans Unicode"/>
                <a:cs typeface="Lucida Sans Unicode"/>
              </a:rPr>
              <a:t>р</a:t>
            </a:r>
            <a:r>
              <a:rPr sz="1950" spc="-15" baseline="2136" dirty="0">
                <a:latin typeface="Lucida Sans Unicode"/>
                <a:cs typeface="Lucida Sans Unicode"/>
              </a:rPr>
              <a:t>е</a:t>
            </a:r>
            <a:r>
              <a:rPr sz="1950" spc="142" baseline="2136" dirty="0">
                <a:latin typeface="Lucida Sans Unicode"/>
                <a:cs typeface="Lucida Sans Unicode"/>
              </a:rPr>
              <a:t>ч</a:t>
            </a:r>
            <a:r>
              <a:rPr sz="1950" baseline="2136" dirty="0">
                <a:latin typeface="Lucida Sans Unicode"/>
                <a:cs typeface="Lucida Sans Unicode"/>
              </a:rPr>
              <a:t>и</a:t>
            </a:r>
            <a:r>
              <a:rPr sz="1950" spc="-15" baseline="2136" dirty="0">
                <a:latin typeface="Lucida Sans Unicode"/>
                <a:cs typeface="Lucida Sans Unicode"/>
              </a:rPr>
              <a:t>н</a:t>
            </a:r>
            <a:r>
              <a:rPr sz="1950" spc="-67" baseline="2136" dirty="0">
                <a:latin typeface="Lucida Sans Unicode"/>
                <a:cs typeface="Lucida Sans Unicode"/>
              </a:rPr>
              <a:t>ı</a:t>
            </a:r>
            <a:r>
              <a:rPr sz="1950" spc="-157" baseline="2136" dirty="0">
                <a:latin typeface="Lucida Sans Unicode"/>
                <a:cs typeface="Lucida Sans Unicode"/>
              </a:rPr>
              <a:t> </a:t>
            </a:r>
            <a:r>
              <a:rPr sz="1950" spc="-37" baseline="2136" dirty="0">
                <a:latin typeface="Lucida Sans Unicode"/>
                <a:cs typeface="Lucida Sans Unicode"/>
              </a:rPr>
              <a:t>п</a:t>
            </a:r>
            <a:r>
              <a:rPr sz="1950" spc="-60" baseline="2136" dirty="0">
                <a:latin typeface="Lucida Sans Unicode"/>
                <a:cs typeface="Lucida Sans Unicode"/>
              </a:rPr>
              <a:t>р</a:t>
            </a:r>
            <a:r>
              <a:rPr sz="1950" spc="-22" baseline="4273" dirty="0">
                <a:latin typeface="Lucida Sans Unicode"/>
                <a:cs typeface="Lucida Sans Unicode"/>
              </a:rPr>
              <a:t>о</a:t>
            </a:r>
            <a:endParaRPr sz="1950" baseline="4273">
              <a:latin typeface="Lucida Sans Unicode"/>
              <a:cs typeface="Lucida Sans Unicode"/>
            </a:endParaRPr>
          </a:p>
        </p:txBody>
      </p:sp>
      <p:sp>
        <p:nvSpPr>
          <p:cNvPr id="22" name="object 22"/>
          <p:cNvSpPr txBox="1"/>
          <p:nvPr/>
        </p:nvSpPr>
        <p:spPr>
          <a:xfrm rot="21000000">
            <a:off x="15897622" y="1125196"/>
            <a:ext cx="1658602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sz="1300" spc="-35" dirty="0">
                <a:latin typeface="Lucida Sans Unicode"/>
                <a:cs typeface="Lucida Sans Unicode"/>
              </a:rPr>
              <a:t>о</a:t>
            </a:r>
            <a:r>
              <a:rPr sz="1300" spc="-20" dirty="0">
                <a:latin typeface="Lucida Sans Unicode"/>
                <a:cs typeface="Lucida Sans Unicode"/>
              </a:rPr>
              <a:t>б</a:t>
            </a:r>
            <a:r>
              <a:rPr sz="1300" spc="-40" dirty="0">
                <a:latin typeface="Lucida Sans Unicode"/>
                <a:cs typeface="Lucida Sans Unicode"/>
              </a:rPr>
              <a:t>р</a:t>
            </a:r>
            <a:r>
              <a:rPr sz="1300" spc="-5" dirty="0">
                <a:latin typeface="Lucida Sans Unicode"/>
                <a:cs typeface="Lucida Sans Unicode"/>
              </a:rPr>
              <a:t>а</a:t>
            </a:r>
            <a:r>
              <a:rPr sz="1950" spc="-187" baseline="2136" dirty="0">
                <a:latin typeface="Lucida Sans Unicode"/>
                <a:cs typeface="Lucida Sans Unicode"/>
              </a:rPr>
              <a:t>х</a:t>
            </a:r>
            <a:r>
              <a:rPr sz="1950" spc="-60" baseline="2136" dirty="0">
                <a:latin typeface="Lucida Sans Unicode"/>
                <a:cs typeface="Lucida Sans Unicode"/>
              </a:rPr>
              <a:t>у</a:t>
            </a:r>
            <a:r>
              <a:rPr sz="1950" spc="75" baseline="2136" dirty="0">
                <a:latin typeface="Lucida Sans Unicode"/>
                <a:cs typeface="Lucida Sans Unicode"/>
              </a:rPr>
              <a:t>в</a:t>
            </a:r>
            <a:r>
              <a:rPr sz="1950" spc="-7" baseline="2136" dirty="0">
                <a:latin typeface="Lucida Sans Unicode"/>
                <a:cs typeface="Lucida Sans Unicode"/>
              </a:rPr>
              <a:t>а</a:t>
            </a:r>
            <a:r>
              <a:rPr sz="1950" spc="-15" baseline="2136" dirty="0">
                <a:latin typeface="Lucida Sans Unicode"/>
                <a:cs typeface="Lucida Sans Unicode"/>
              </a:rPr>
              <a:t>нн</a:t>
            </a:r>
            <a:r>
              <a:rPr sz="1950" spc="89" baseline="2136" dirty="0">
                <a:latin typeface="Lucida Sans Unicode"/>
                <a:cs typeface="Lucida Sans Unicode"/>
              </a:rPr>
              <a:t>я</a:t>
            </a:r>
            <a:r>
              <a:rPr sz="1950" spc="-157" baseline="2136" dirty="0">
                <a:latin typeface="Lucida Sans Unicode"/>
                <a:cs typeface="Lucida Sans Unicode"/>
              </a:rPr>
              <a:t> </a:t>
            </a:r>
            <a:r>
              <a:rPr sz="1950" spc="75" baseline="2136" dirty="0">
                <a:latin typeface="Lucida Sans Unicode"/>
                <a:cs typeface="Lucida Sans Unicode"/>
              </a:rPr>
              <a:t>в</a:t>
            </a:r>
            <a:r>
              <a:rPr sz="1950" baseline="4273" dirty="0">
                <a:latin typeface="Lucida Sans Unicode"/>
                <a:cs typeface="Lucida Sans Unicode"/>
              </a:rPr>
              <a:t>и</a:t>
            </a:r>
            <a:r>
              <a:rPr sz="1950" spc="-60" baseline="4273" dirty="0">
                <a:latin typeface="Lucida Sans Unicode"/>
                <a:cs typeface="Lucida Sans Unicode"/>
              </a:rPr>
              <a:t>тр</a:t>
            </a:r>
            <a:r>
              <a:rPr sz="1950" spc="-7" baseline="4273" dirty="0">
                <a:latin typeface="Lucida Sans Unicode"/>
                <a:cs typeface="Lucida Sans Unicode"/>
              </a:rPr>
              <a:t>а</a:t>
            </a:r>
            <a:r>
              <a:rPr sz="1950" spc="-37" baseline="4273" dirty="0">
                <a:latin typeface="Lucida Sans Unicode"/>
                <a:cs typeface="Lucida Sans Unicode"/>
              </a:rPr>
              <a:t>т</a:t>
            </a:r>
            <a:endParaRPr sz="1950" baseline="4273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 txBox="1"/>
          <p:nvPr/>
        </p:nvSpPr>
        <p:spPr>
          <a:xfrm rot="21000000">
            <a:off x="15621330" y="1312498"/>
            <a:ext cx="2280554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sz="1300" spc="-10" dirty="0">
                <a:latin typeface="Lucida Sans Unicode"/>
                <a:cs typeface="Lucida Sans Unicode"/>
              </a:rPr>
              <a:t>н</a:t>
            </a:r>
            <a:r>
              <a:rPr sz="1300" spc="10" dirty="0">
                <a:latin typeface="Lucida Sans Unicode"/>
                <a:cs typeface="Lucida Sans Unicode"/>
              </a:rPr>
              <a:t>а</a:t>
            </a:r>
            <a:r>
              <a:rPr sz="1300" spc="-105" dirty="0">
                <a:latin typeface="Lucida Sans Unicode"/>
                <a:cs typeface="Lucida Sans Unicode"/>
              </a:rPr>
              <a:t> </a:t>
            </a:r>
            <a:r>
              <a:rPr sz="1300" spc="-5" dirty="0">
                <a:latin typeface="Lucida Sans Unicode"/>
                <a:cs typeface="Lucida Sans Unicode"/>
              </a:rPr>
              <a:t>за</a:t>
            </a:r>
            <a:r>
              <a:rPr sz="1950" spc="-44" baseline="2136" dirty="0">
                <a:latin typeface="Lucida Sans Unicode"/>
                <a:cs typeface="Lucida Sans Unicode"/>
              </a:rPr>
              <a:t>к</a:t>
            </a:r>
            <a:r>
              <a:rPr sz="1950" spc="-60" baseline="2136" dirty="0">
                <a:latin typeface="Lucida Sans Unicode"/>
                <a:cs typeface="Lucida Sans Unicode"/>
              </a:rPr>
              <a:t>р</a:t>
            </a:r>
            <a:r>
              <a:rPr sz="1950" spc="-89" baseline="2136" dirty="0">
                <a:latin typeface="Lucida Sans Unicode"/>
                <a:cs typeface="Lucida Sans Unicode"/>
              </a:rPr>
              <a:t>ı</a:t>
            </a:r>
            <a:r>
              <a:rPr sz="1950" spc="-37" baseline="2136" dirty="0">
                <a:latin typeface="Lucida Sans Unicode"/>
                <a:cs typeface="Lucida Sans Unicode"/>
              </a:rPr>
              <a:t>п</a:t>
            </a:r>
            <a:r>
              <a:rPr sz="1950" spc="-44" baseline="2136" dirty="0">
                <a:latin typeface="Lucida Sans Unicode"/>
                <a:cs typeface="Lucida Sans Unicode"/>
              </a:rPr>
              <a:t>л</a:t>
            </a:r>
            <a:r>
              <a:rPr sz="1950" spc="-15" baseline="2136" dirty="0">
                <a:latin typeface="Lucida Sans Unicode"/>
                <a:cs typeface="Lucida Sans Unicode"/>
              </a:rPr>
              <a:t>енн</a:t>
            </a:r>
            <a:r>
              <a:rPr sz="1950" spc="89" baseline="4273" dirty="0">
                <a:latin typeface="Lucida Sans Unicode"/>
                <a:cs typeface="Lucida Sans Unicode"/>
              </a:rPr>
              <a:t>я</a:t>
            </a:r>
            <a:r>
              <a:rPr sz="1950" spc="-157" baseline="4273" dirty="0">
                <a:latin typeface="Lucida Sans Unicode"/>
                <a:cs typeface="Lucida Sans Unicode"/>
              </a:rPr>
              <a:t> </a:t>
            </a:r>
            <a:r>
              <a:rPr sz="1950" spc="7" baseline="4273" dirty="0">
                <a:latin typeface="Lucida Sans Unicode"/>
                <a:cs typeface="Lucida Sans Unicode"/>
              </a:rPr>
              <a:t>м</a:t>
            </a:r>
            <a:r>
              <a:rPr sz="1950" spc="-15" baseline="4273" dirty="0">
                <a:latin typeface="Lucida Sans Unicode"/>
                <a:cs typeface="Lucida Sans Unicode"/>
              </a:rPr>
              <a:t>е</a:t>
            </a:r>
            <a:r>
              <a:rPr sz="1950" spc="-202" baseline="4273" dirty="0">
                <a:latin typeface="Lucida Sans Unicode"/>
                <a:cs typeface="Lucida Sans Unicode"/>
              </a:rPr>
              <a:t>д</a:t>
            </a:r>
            <a:r>
              <a:rPr sz="1950" spc="-7" baseline="4273" dirty="0">
                <a:latin typeface="Lucida Sans Unicode"/>
                <a:cs typeface="Lucida Sans Unicode"/>
              </a:rPr>
              <a:t>а</a:t>
            </a:r>
            <a:r>
              <a:rPr sz="1950" spc="-44" baseline="4273" dirty="0">
                <a:latin typeface="Lucida Sans Unicode"/>
                <a:cs typeface="Lucida Sans Unicode"/>
              </a:rPr>
              <a:t>л</a:t>
            </a:r>
            <a:r>
              <a:rPr sz="1950" spc="135" baseline="4273" dirty="0">
                <a:latin typeface="Lucida Sans Unicode"/>
                <a:cs typeface="Lucida Sans Unicode"/>
              </a:rPr>
              <a:t>ь</a:t>
            </a:r>
            <a:r>
              <a:rPr sz="1950" baseline="4273" dirty="0">
                <a:latin typeface="Lucida Sans Unicode"/>
                <a:cs typeface="Lucida Sans Unicode"/>
              </a:rPr>
              <a:t>й</a:t>
            </a:r>
            <a:r>
              <a:rPr sz="1950" spc="-52" baseline="6410" dirty="0">
                <a:latin typeface="Lucida Sans Unicode"/>
                <a:cs typeface="Lucida Sans Unicode"/>
              </a:rPr>
              <a:t>о</a:t>
            </a:r>
            <a:r>
              <a:rPr sz="1950" spc="-15" baseline="6410" dirty="0">
                <a:latin typeface="Lucida Sans Unicode"/>
                <a:cs typeface="Lucida Sans Unicode"/>
              </a:rPr>
              <a:t>н</a:t>
            </a:r>
            <a:r>
              <a:rPr sz="1950" spc="-37" baseline="6410" dirty="0">
                <a:latin typeface="Lucida Sans Unicode"/>
                <a:cs typeface="Lucida Sans Unicode"/>
              </a:rPr>
              <a:t>у</a:t>
            </a:r>
            <a:endParaRPr sz="1950" baseline="641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 rot="21000000">
            <a:off x="15806891" y="1499816"/>
            <a:ext cx="1979208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sz="1300" spc="-10" dirty="0">
                <a:latin typeface="Lucida Sans Unicode"/>
                <a:cs typeface="Lucida Sans Unicode"/>
              </a:rPr>
              <a:t>н</a:t>
            </a:r>
            <a:r>
              <a:rPr sz="1300" spc="10" dirty="0">
                <a:latin typeface="Lucida Sans Unicode"/>
                <a:cs typeface="Lucida Sans Unicode"/>
              </a:rPr>
              <a:t>а</a:t>
            </a:r>
            <a:r>
              <a:rPr sz="1300" spc="-105" dirty="0">
                <a:latin typeface="Lucida Sans Unicode"/>
                <a:cs typeface="Lucida Sans Unicode"/>
              </a:rPr>
              <a:t> </a:t>
            </a:r>
            <a:r>
              <a:rPr sz="1300" spc="-20" dirty="0">
                <a:latin typeface="Lucida Sans Unicode"/>
                <a:cs typeface="Lucida Sans Unicode"/>
              </a:rPr>
              <a:t>п</a:t>
            </a:r>
            <a:r>
              <a:rPr sz="1300" spc="-100" dirty="0">
                <a:latin typeface="Times New Roman"/>
                <a:cs typeface="Times New Roman"/>
              </a:rPr>
              <a:t>’</a:t>
            </a:r>
            <a:r>
              <a:rPr sz="1950" spc="-52" baseline="2136" dirty="0">
                <a:latin typeface="Lucida Sans Unicode"/>
                <a:cs typeface="Lucida Sans Unicode"/>
              </a:rPr>
              <a:t>є</a:t>
            </a:r>
            <a:r>
              <a:rPr sz="1950" spc="-202" baseline="2136" dirty="0">
                <a:latin typeface="Lucida Sans Unicode"/>
                <a:cs typeface="Lucida Sans Unicode"/>
              </a:rPr>
              <a:t>д</a:t>
            </a:r>
            <a:r>
              <a:rPr sz="1950" spc="-15" baseline="2136" dirty="0">
                <a:latin typeface="Lucida Sans Unicode"/>
                <a:cs typeface="Lucida Sans Unicode"/>
              </a:rPr>
              <a:t>е</a:t>
            </a:r>
            <a:r>
              <a:rPr sz="1950" spc="-89" baseline="2136" dirty="0">
                <a:latin typeface="Lucida Sans Unicode"/>
                <a:cs typeface="Lucida Sans Unicode"/>
              </a:rPr>
              <a:t>с</a:t>
            </a:r>
            <a:r>
              <a:rPr sz="1950" spc="-60" baseline="2136" dirty="0">
                <a:latin typeface="Lucida Sans Unicode"/>
                <a:cs typeface="Lucida Sans Unicode"/>
              </a:rPr>
              <a:t>т</a:t>
            </a:r>
            <a:r>
              <a:rPr sz="1950" spc="-7" baseline="2136" dirty="0">
                <a:latin typeface="Lucida Sans Unicode"/>
                <a:cs typeface="Lucida Sans Unicode"/>
              </a:rPr>
              <a:t>а</a:t>
            </a:r>
            <a:r>
              <a:rPr sz="1950" spc="-22" baseline="2136" dirty="0">
                <a:latin typeface="Lucida Sans Unicode"/>
                <a:cs typeface="Lucida Sans Unicode"/>
              </a:rPr>
              <a:t>л</a:t>
            </a:r>
            <a:r>
              <a:rPr sz="1950" spc="-157" baseline="2136" dirty="0">
                <a:latin typeface="Lucida Sans Unicode"/>
                <a:cs typeface="Lucida Sans Unicode"/>
              </a:rPr>
              <a:t> </a:t>
            </a:r>
            <a:r>
              <a:rPr sz="1950" spc="-37" baseline="2136" dirty="0">
                <a:latin typeface="Lucida Sans Unicode"/>
                <a:cs typeface="Lucida Sans Unicode"/>
              </a:rPr>
              <a:t>п</a:t>
            </a:r>
            <a:r>
              <a:rPr sz="1950" spc="-7" baseline="4273" dirty="0">
                <a:latin typeface="Lucida Sans Unicode"/>
                <a:cs typeface="Lucida Sans Unicode"/>
              </a:rPr>
              <a:t>а</a:t>
            </a:r>
            <a:r>
              <a:rPr sz="1950" spc="15" baseline="4273" dirty="0">
                <a:latin typeface="Lucida Sans Unicode"/>
                <a:cs typeface="Lucida Sans Unicode"/>
              </a:rPr>
              <a:t>м</a:t>
            </a:r>
            <a:r>
              <a:rPr sz="1950" spc="-150" baseline="4273" dirty="0">
                <a:latin typeface="Times New Roman"/>
                <a:cs typeface="Times New Roman"/>
              </a:rPr>
              <a:t>’</a:t>
            </a:r>
            <a:r>
              <a:rPr sz="1950" spc="67" baseline="4273" dirty="0">
                <a:latin typeface="Lucida Sans Unicode"/>
                <a:cs typeface="Lucida Sans Unicode"/>
              </a:rPr>
              <a:t>я</a:t>
            </a:r>
            <a:r>
              <a:rPr sz="1950" spc="-60" baseline="4273" dirty="0">
                <a:latin typeface="Lucida Sans Unicode"/>
                <a:cs typeface="Lucida Sans Unicode"/>
              </a:rPr>
              <a:t>т</a:t>
            </a:r>
            <a:r>
              <a:rPr sz="1950" spc="-15" baseline="4273" dirty="0">
                <a:latin typeface="Lucida Sans Unicode"/>
                <a:cs typeface="Lucida Sans Unicode"/>
              </a:rPr>
              <a:t>н</a:t>
            </a:r>
            <a:r>
              <a:rPr sz="1950" baseline="4273" dirty="0">
                <a:latin typeface="Lucida Sans Unicode"/>
                <a:cs typeface="Lucida Sans Unicode"/>
              </a:rPr>
              <a:t>и</a:t>
            </a:r>
            <a:r>
              <a:rPr sz="1950" spc="-44" baseline="4273" dirty="0">
                <a:latin typeface="Lucida Sans Unicode"/>
                <a:cs typeface="Lucida Sans Unicode"/>
              </a:rPr>
              <a:t>к</a:t>
            </a:r>
            <a:r>
              <a:rPr sz="1950" spc="15" baseline="4273" dirty="0">
                <a:latin typeface="Lucida Sans Unicode"/>
                <a:cs typeface="Lucida Sans Unicode"/>
              </a:rPr>
              <a:t>а</a:t>
            </a:r>
            <a:endParaRPr sz="1950" baseline="4273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 txBox="1"/>
          <p:nvPr/>
        </p:nvSpPr>
        <p:spPr>
          <a:xfrm rot="21000000">
            <a:off x="15902357" y="1682986"/>
            <a:ext cx="1898223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sz="1300" spc="-15" dirty="0">
                <a:latin typeface="Times New Roman"/>
                <a:cs typeface="Times New Roman"/>
              </a:rPr>
              <a:t>«</a:t>
            </a:r>
            <a:r>
              <a:rPr sz="1300" spc="-5" dirty="0">
                <a:latin typeface="Lucida Sans Unicode"/>
                <a:cs typeface="Lucida Sans Unicode"/>
              </a:rPr>
              <a:t>з</a:t>
            </a:r>
            <a:r>
              <a:rPr sz="1300" spc="-10" dirty="0">
                <a:latin typeface="Lucida Sans Unicode"/>
                <a:cs typeface="Lucida Sans Unicode"/>
              </a:rPr>
              <a:t>н</a:t>
            </a:r>
            <a:r>
              <a:rPr sz="1300" spc="-5" dirty="0">
                <a:latin typeface="Lucida Sans Unicode"/>
                <a:cs typeface="Lucida Sans Unicode"/>
              </a:rPr>
              <a:t>а</a:t>
            </a:r>
            <a:r>
              <a:rPr sz="1300" spc="5" dirty="0">
                <a:latin typeface="Lucida Sans Unicode"/>
                <a:cs typeface="Lucida Sans Unicode"/>
              </a:rPr>
              <a:t>м</a:t>
            </a:r>
            <a:r>
              <a:rPr sz="1950" spc="-15" baseline="2136" dirty="0">
                <a:latin typeface="Lucida Sans Unicode"/>
                <a:cs typeface="Lucida Sans Unicode"/>
              </a:rPr>
              <a:t>ен</a:t>
            </a:r>
            <a:r>
              <a:rPr sz="1950" baseline="2136" dirty="0">
                <a:latin typeface="Lucida Sans Unicode"/>
                <a:cs typeface="Lucida Sans Unicode"/>
              </a:rPr>
              <a:t>и</a:t>
            </a:r>
            <a:r>
              <a:rPr sz="1950" spc="-60" baseline="2136" dirty="0">
                <a:latin typeface="Lucida Sans Unicode"/>
                <a:cs typeface="Lucida Sans Unicode"/>
              </a:rPr>
              <a:t>т</a:t>
            </a:r>
            <a:r>
              <a:rPr sz="1950" spc="-52" baseline="2136" dirty="0">
                <a:latin typeface="Lucida Sans Unicode"/>
                <a:cs typeface="Lucida Sans Unicode"/>
              </a:rPr>
              <a:t>о</a:t>
            </a:r>
            <a:r>
              <a:rPr sz="1950" spc="-142" baseline="2136" dirty="0">
                <a:latin typeface="Lucida Sans Unicode"/>
                <a:cs typeface="Lucida Sans Unicode"/>
              </a:rPr>
              <a:t>г</a:t>
            </a:r>
            <a:r>
              <a:rPr sz="1950" spc="-22" baseline="2136" dirty="0">
                <a:latin typeface="Lucida Sans Unicode"/>
                <a:cs typeface="Lucida Sans Unicode"/>
              </a:rPr>
              <a:t>о</a:t>
            </a:r>
            <a:r>
              <a:rPr sz="1950" spc="-157" baseline="2136" dirty="0">
                <a:latin typeface="Lucida Sans Unicode"/>
                <a:cs typeface="Lucida Sans Unicode"/>
              </a:rPr>
              <a:t> </a:t>
            </a:r>
            <a:r>
              <a:rPr sz="1950" spc="-7" baseline="4273" dirty="0">
                <a:latin typeface="Lucida Sans Unicode"/>
                <a:cs typeface="Lucida Sans Unicode"/>
              </a:rPr>
              <a:t>а</a:t>
            </a:r>
            <a:r>
              <a:rPr sz="1950" spc="-15" baseline="4273" dirty="0">
                <a:latin typeface="Lucida Sans Unicode"/>
                <a:cs typeface="Lucida Sans Unicode"/>
              </a:rPr>
              <a:t>н</a:t>
            </a:r>
            <a:r>
              <a:rPr sz="1950" spc="-142" baseline="4273" dirty="0">
                <a:latin typeface="Lucida Sans Unicode"/>
                <a:cs typeface="Lucida Sans Unicode"/>
              </a:rPr>
              <a:t>г</a:t>
            </a:r>
            <a:r>
              <a:rPr sz="1950" spc="-44" baseline="4273" dirty="0">
                <a:latin typeface="Lucida Sans Unicode"/>
                <a:cs typeface="Lucida Sans Unicode"/>
              </a:rPr>
              <a:t>л</a:t>
            </a:r>
            <a:r>
              <a:rPr sz="1950" spc="-89" baseline="4273" dirty="0">
                <a:latin typeface="Lucida Sans Unicode"/>
                <a:cs typeface="Lucida Sans Unicode"/>
              </a:rPr>
              <a:t>ı</a:t>
            </a:r>
            <a:r>
              <a:rPr sz="1950" baseline="4273" dirty="0">
                <a:latin typeface="Lucida Sans Unicode"/>
                <a:cs typeface="Lucida Sans Unicode"/>
              </a:rPr>
              <a:t>й</a:t>
            </a:r>
            <a:r>
              <a:rPr sz="1950" spc="-104" baseline="4273" dirty="0">
                <a:latin typeface="Lucida Sans Unicode"/>
                <a:cs typeface="Lucida Sans Unicode"/>
              </a:rPr>
              <a:t>ц</a:t>
            </a:r>
            <a:r>
              <a:rPr sz="1950" spc="89" baseline="4273" dirty="0">
                <a:latin typeface="Lucida Sans Unicode"/>
                <a:cs typeface="Lucida Sans Unicode"/>
              </a:rPr>
              <a:t>я</a:t>
            </a:r>
            <a:endParaRPr sz="1950" baseline="4273">
              <a:latin typeface="Lucida Sans Unicode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 rot="21000000">
            <a:off x="15771070" y="1874653"/>
            <a:ext cx="2189363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00"/>
              </a:lnSpc>
            </a:pPr>
            <a:r>
              <a:rPr sz="1300" dirty="0">
                <a:latin typeface="Lucida Sans Unicode"/>
                <a:cs typeface="Lucida Sans Unicode"/>
              </a:rPr>
              <a:t>Г</a:t>
            </a:r>
            <a:r>
              <a:rPr sz="1300" spc="-35" dirty="0">
                <a:latin typeface="Lucida Sans Unicode"/>
                <a:cs typeface="Lucida Sans Unicode"/>
              </a:rPr>
              <a:t>о</a:t>
            </a:r>
            <a:r>
              <a:rPr sz="1300" spc="50" dirty="0">
                <a:latin typeface="Lucida Sans Unicode"/>
                <a:cs typeface="Lucida Sans Unicode"/>
              </a:rPr>
              <a:t>в</a:t>
            </a:r>
            <a:r>
              <a:rPr sz="1300" spc="-5" dirty="0">
                <a:latin typeface="Lucida Sans Unicode"/>
                <a:cs typeface="Lucida Sans Unicode"/>
              </a:rPr>
              <a:t>а</a:t>
            </a:r>
            <a:r>
              <a:rPr sz="1300" spc="-40" dirty="0">
                <a:latin typeface="Lucida Sans Unicode"/>
                <a:cs typeface="Lucida Sans Unicode"/>
              </a:rPr>
              <a:t>р</a:t>
            </a:r>
            <a:r>
              <a:rPr sz="1950" spc="-202" baseline="2136" dirty="0">
                <a:latin typeface="Lucida Sans Unicode"/>
                <a:cs typeface="Lucida Sans Unicode"/>
              </a:rPr>
              <a:t>д</a:t>
            </a:r>
            <a:r>
              <a:rPr sz="1950" spc="-7" baseline="2136" dirty="0">
                <a:latin typeface="Lucida Sans Unicode"/>
                <a:cs typeface="Lucida Sans Unicode"/>
              </a:rPr>
              <a:t>а</a:t>
            </a:r>
            <a:r>
              <a:rPr sz="1950" spc="-22" baseline="2136" dirty="0">
                <a:latin typeface="Times New Roman"/>
                <a:cs typeface="Times New Roman"/>
              </a:rPr>
              <a:t>»</a:t>
            </a:r>
            <a:r>
              <a:rPr sz="1950" spc="37" baseline="2136" dirty="0">
                <a:latin typeface="Times New Roman"/>
                <a:cs typeface="Times New Roman"/>
              </a:rPr>
              <a:t>.</a:t>
            </a:r>
            <a:r>
              <a:rPr sz="1950" spc="-22" baseline="2136" dirty="0">
                <a:latin typeface="Times New Roman"/>
                <a:cs typeface="Times New Roman"/>
              </a:rPr>
              <a:t> 1</a:t>
            </a:r>
            <a:r>
              <a:rPr sz="1950" baseline="2136" dirty="0">
                <a:latin typeface="Times New Roman"/>
                <a:cs typeface="Times New Roman"/>
              </a:rPr>
              <a:t>9</a:t>
            </a:r>
            <a:r>
              <a:rPr sz="1950" spc="-22" baseline="2136" dirty="0">
                <a:latin typeface="Times New Roman"/>
                <a:cs typeface="Times New Roman"/>
              </a:rPr>
              <a:t> </a:t>
            </a:r>
            <a:r>
              <a:rPr sz="1950" spc="-44" baseline="2136" dirty="0">
                <a:latin typeface="Lucida Sans Unicode"/>
                <a:cs typeface="Lucida Sans Unicode"/>
              </a:rPr>
              <a:t>л</a:t>
            </a:r>
            <a:r>
              <a:rPr sz="1950" spc="7" baseline="4273" dirty="0">
                <a:latin typeface="Lucida Sans Unicode"/>
                <a:cs typeface="Lucida Sans Unicode"/>
              </a:rPr>
              <a:t>ю</a:t>
            </a:r>
            <a:r>
              <a:rPr sz="1950" spc="-60" baseline="4273" dirty="0">
                <a:latin typeface="Lucida Sans Unicode"/>
                <a:cs typeface="Lucida Sans Unicode"/>
              </a:rPr>
              <a:t>т</a:t>
            </a:r>
            <a:r>
              <a:rPr sz="1950" spc="-52" baseline="4273" dirty="0">
                <a:latin typeface="Lucida Sans Unicode"/>
                <a:cs typeface="Lucida Sans Unicode"/>
              </a:rPr>
              <a:t>о</a:t>
            </a:r>
            <a:r>
              <a:rPr sz="1950" spc="-142" baseline="4273" dirty="0">
                <a:latin typeface="Lucida Sans Unicode"/>
                <a:cs typeface="Lucida Sans Unicode"/>
              </a:rPr>
              <a:t>г</a:t>
            </a:r>
            <a:r>
              <a:rPr sz="1950" spc="-22" baseline="4273" dirty="0">
                <a:latin typeface="Lucida Sans Unicode"/>
                <a:cs typeface="Lucida Sans Unicode"/>
              </a:rPr>
              <a:t>о</a:t>
            </a:r>
            <a:r>
              <a:rPr sz="1950" spc="-150" baseline="4273" dirty="0">
                <a:latin typeface="Lucida Sans Unicode"/>
                <a:cs typeface="Lucida Sans Unicode"/>
              </a:rPr>
              <a:t> </a:t>
            </a:r>
            <a:r>
              <a:rPr sz="1950" spc="-22" baseline="4273" dirty="0">
                <a:latin typeface="Times New Roman"/>
                <a:cs typeface="Times New Roman"/>
              </a:rPr>
              <a:t>182</a:t>
            </a:r>
            <a:r>
              <a:rPr sz="1950" baseline="6410" dirty="0">
                <a:latin typeface="Times New Roman"/>
                <a:cs typeface="Times New Roman"/>
              </a:rPr>
              <a:t>2</a:t>
            </a:r>
            <a:r>
              <a:rPr sz="1950" spc="-22" baseline="6410" dirty="0">
                <a:latin typeface="Times New Roman"/>
                <a:cs typeface="Times New Roman"/>
              </a:rPr>
              <a:t> </a:t>
            </a:r>
            <a:r>
              <a:rPr sz="1950" spc="-52" baseline="6410" dirty="0">
                <a:latin typeface="Lucida Sans Unicode"/>
                <a:cs typeface="Lucida Sans Unicode"/>
              </a:rPr>
              <a:t>р</a:t>
            </a:r>
            <a:r>
              <a:rPr sz="1950" spc="37" baseline="6410" dirty="0">
                <a:latin typeface="Times New Roman"/>
                <a:cs typeface="Times New Roman"/>
              </a:rPr>
              <a:t>.</a:t>
            </a:r>
            <a:endParaRPr sz="1950" baseline="641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500427" y="6326187"/>
            <a:ext cx="2061210" cy="38925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  <a:tabLst>
                <a:tab pos="528320" algn="l"/>
                <a:tab pos="1280160" algn="l"/>
              </a:tabLst>
            </a:pPr>
            <a:r>
              <a:rPr sz="1200" spc="-5" dirty="0">
                <a:latin typeface="Lucida Sans Unicode"/>
                <a:cs typeface="Lucida Sans Unicode"/>
              </a:rPr>
              <a:t>П</a:t>
            </a:r>
            <a:r>
              <a:rPr sz="1200" spc="-15" dirty="0">
                <a:latin typeface="Lucida Sans Unicode"/>
                <a:cs typeface="Lucida Sans Unicode"/>
              </a:rPr>
              <a:t>л</a:t>
            </a:r>
            <a:r>
              <a:rPr sz="1200" spc="10" dirty="0">
                <a:latin typeface="Lucida Sans Unicode"/>
                <a:cs typeface="Lucida Sans Unicode"/>
              </a:rPr>
              <a:t>ан	</a:t>
            </a:r>
            <a:r>
              <a:rPr sz="1200" spc="105" dirty="0">
                <a:latin typeface="Lucida Sans Unicode"/>
                <a:cs typeface="Lucida Sans Unicode"/>
              </a:rPr>
              <a:t>ч</a:t>
            </a:r>
            <a:r>
              <a:rPr sz="1200" spc="10" dirty="0">
                <a:latin typeface="Lucida Sans Unicode"/>
                <a:cs typeface="Lucida Sans Unicode"/>
              </a:rPr>
              <a:t>а</a:t>
            </a:r>
            <a:r>
              <a:rPr sz="1200" spc="-40" dirty="0">
                <a:latin typeface="Lucida Sans Unicode"/>
                <a:cs typeface="Lucida Sans Unicode"/>
              </a:rPr>
              <a:t>с</a:t>
            </a:r>
            <a:r>
              <a:rPr sz="1200" spc="-25" dirty="0">
                <a:latin typeface="Lucida Sans Unicode"/>
                <a:cs typeface="Lucida Sans Unicode"/>
              </a:rPr>
              <a:t>т</a:t>
            </a:r>
            <a:r>
              <a:rPr sz="1200" spc="15" dirty="0">
                <a:latin typeface="Lucida Sans Unicode"/>
                <a:cs typeface="Lucida Sans Unicode"/>
              </a:rPr>
              <a:t>и</a:t>
            </a:r>
            <a:r>
              <a:rPr sz="1200" spc="10" dirty="0">
                <a:latin typeface="Lucida Sans Unicode"/>
                <a:cs typeface="Lucida Sans Unicode"/>
              </a:rPr>
              <a:t>н</a:t>
            </a:r>
            <a:r>
              <a:rPr sz="1200" spc="15" dirty="0">
                <a:latin typeface="Lucida Sans Unicode"/>
                <a:cs typeface="Lucida Sans Unicode"/>
              </a:rPr>
              <a:t>и	</a:t>
            </a:r>
            <a:r>
              <a:rPr sz="1200" spc="10" dirty="0">
                <a:latin typeface="Lucida Sans Unicode"/>
                <a:cs typeface="Lucida Sans Unicode"/>
              </a:rPr>
              <a:t>з</a:t>
            </a:r>
            <a:r>
              <a:rPr sz="1200" spc="5" dirty="0">
                <a:latin typeface="Lucida Sans Unicode"/>
                <a:cs typeface="Lucida Sans Unicode"/>
              </a:rPr>
              <a:t>е</a:t>
            </a:r>
            <a:r>
              <a:rPr sz="1200" spc="20" dirty="0">
                <a:latin typeface="Lucida Sans Unicode"/>
                <a:cs typeface="Lucida Sans Unicode"/>
              </a:rPr>
              <a:t>м</a:t>
            </a:r>
            <a:r>
              <a:rPr sz="1200" spc="5" dirty="0">
                <a:latin typeface="Lucida Sans Unicode"/>
                <a:cs typeface="Lucida Sans Unicode"/>
              </a:rPr>
              <a:t>е</a:t>
            </a:r>
            <a:r>
              <a:rPr sz="1200" spc="-15" dirty="0">
                <a:latin typeface="Lucida Sans Unicode"/>
                <a:cs typeface="Lucida Sans Unicode"/>
              </a:rPr>
              <a:t>л</a:t>
            </a:r>
            <a:r>
              <a:rPr sz="1200" spc="105" dirty="0">
                <a:latin typeface="Lucida Sans Unicode"/>
                <a:cs typeface="Lucida Sans Unicode"/>
              </a:rPr>
              <a:t>ь</a:t>
            </a:r>
            <a:r>
              <a:rPr sz="1200" spc="10" dirty="0">
                <a:latin typeface="Lucida Sans Unicode"/>
                <a:cs typeface="Lucida Sans Unicode"/>
              </a:rPr>
              <a:t>н</a:t>
            </a:r>
            <a:r>
              <a:rPr sz="1200" spc="-15" dirty="0">
                <a:latin typeface="Lucida Sans Unicode"/>
                <a:cs typeface="Lucida Sans Unicode"/>
              </a:rPr>
              <a:t>о</a:t>
            </a:r>
            <a:r>
              <a:rPr sz="1200" spc="-40" dirty="0">
                <a:latin typeface="Lucida Sans Unicode"/>
                <a:cs typeface="Lucida Sans Unicode"/>
              </a:rPr>
              <a:t>ї  </a:t>
            </a:r>
            <a:r>
              <a:rPr sz="1200" spc="-10" dirty="0">
                <a:latin typeface="Lucida Sans Unicode"/>
                <a:cs typeface="Lucida Sans Unicode"/>
              </a:rPr>
              <a:t>дачı</a:t>
            </a:r>
            <a:r>
              <a:rPr sz="1200" spc="105" dirty="0">
                <a:latin typeface="Lucida Sans Unicode"/>
                <a:cs typeface="Lucida Sans Unicode"/>
              </a:rPr>
              <a:t> </a:t>
            </a:r>
            <a:r>
              <a:rPr sz="1200" spc="-30" dirty="0">
                <a:latin typeface="Lucida Sans Unicode"/>
                <a:cs typeface="Lucida Sans Unicode"/>
              </a:rPr>
              <a:t>хутора</a:t>
            </a:r>
            <a:r>
              <a:rPr sz="1200" spc="110" dirty="0">
                <a:latin typeface="Lucida Sans Unicode"/>
                <a:cs typeface="Lucida Sans Unicode"/>
              </a:rPr>
              <a:t> </a:t>
            </a:r>
            <a:r>
              <a:rPr sz="1200" dirty="0">
                <a:latin typeface="Lucida Sans Unicode"/>
                <a:cs typeface="Lucida Sans Unicode"/>
              </a:rPr>
              <a:t>Степанıвський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500427" y="6688137"/>
            <a:ext cx="20612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83055" algn="l"/>
              </a:tabLst>
            </a:pPr>
            <a:r>
              <a:rPr sz="1200" spc="-50" dirty="0">
                <a:latin typeface="Lucida Sans Unicode"/>
                <a:cs typeface="Lucida Sans Unicode"/>
              </a:rPr>
              <a:t>Х</a:t>
            </a:r>
            <a:r>
              <a:rPr sz="1200" spc="5" dirty="0">
                <a:latin typeface="Lucida Sans Unicode"/>
                <a:cs typeface="Lucida Sans Unicode"/>
              </a:rPr>
              <a:t>е</a:t>
            </a:r>
            <a:r>
              <a:rPr sz="1200" spc="-20" dirty="0">
                <a:latin typeface="Lucida Sans Unicode"/>
                <a:cs typeface="Lucida Sans Unicode"/>
              </a:rPr>
              <a:t>р</a:t>
            </a:r>
            <a:r>
              <a:rPr sz="1200" spc="-40" dirty="0">
                <a:latin typeface="Lucida Sans Unicode"/>
                <a:cs typeface="Lucida Sans Unicode"/>
              </a:rPr>
              <a:t>с</a:t>
            </a:r>
            <a:r>
              <a:rPr sz="1200" spc="-15" dirty="0">
                <a:latin typeface="Lucida Sans Unicode"/>
                <a:cs typeface="Lucida Sans Unicode"/>
              </a:rPr>
              <a:t>о</a:t>
            </a:r>
            <a:r>
              <a:rPr sz="1200" spc="10" dirty="0">
                <a:latin typeface="Lucida Sans Unicode"/>
                <a:cs typeface="Lucida Sans Unicode"/>
              </a:rPr>
              <a:t>н</a:t>
            </a:r>
            <a:r>
              <a:rPr sz="1200" spc="-40" dirty="0">
                <a:latin typeface="Lucida Sans Unicode"/>
                <a:cs typeface="Lucida Sans Unicode"/>
              </a:rPr>
              <a:t>с</a:t>
            </a:r>
            <a:r>
              <a:rPr sz="1200" spc="105" dirty="0">
                <a:latin typeface="Lucida Sans Unicode"/>
                <a:cs typeface="Lucida Sans Unicode"/>
              </a:rPr>
              <a:t>ь</a:t>
            </a:r>
            <a:r>
              <a:rPr sz="1200" spc="-15" dirty="0">
                <a:latin typeface="Lucida Sans Unicode"/>
                <a:cs typeface="Lucida Sans Unicode"/>
              </a:rPr>
              <a:t>ко</a:t>
            </a:r>
            <a:r>
              <a:rPr sz="1200" spc="-75" dirty="0">
                <a:latin typeface="Lucida Sans Unicode"/>
                <a:cs typeface="Lucida Sans Unicode"/>
              </a:rPr>
              <a:t>г</a:t>
            </a:r>
            <a:r>
              <a:rPr sz="1200" spc="-15" dirty="0">
                <a:latin typeface="Lucida Sans Unicode"/>
                <a:cs typeface="Lucida Sans Unicode"/>
              </a:rPr>
              <a:t>о	</a:t>
            </a:r>
            <a:r>
              <a:rPr sz="1200" spc="-5" dirty="0">
                <a:latin typeface="Lucida Sans Unicode"/>
                <a:cs typeface="Lucida Sans Unicode"/>
              </a:rPr>
              <a:t>п</a:t>
            </a:r>
            <a:r>
              <a:rPr sz="1200" spc="-15" dirty="0">
                <a:latin typeface="Lucida Sans Unicode"/>
                <a:cs typeface="Lucida Sans Unicode"/>
              </a:rPr>
              <a:t>о</a:t>
            </a:r>
            <a:r>
              <a:rPr sz="1200" spc="60" dirty="0">
                <a:latin typeface="Lucida Sans Unicode"/>
                <a:cs typeface="Lucida Sans Unicode"/>
              </a:rPr>
              <a:t>в</a:t>
            </a:r>
            <a:r>
              <a:rPr sz="1200" spc="-40" dirty="0">
                <a:latin typeface="Lucida Sans Unicode"/>
                <a:cs typeface="Lucida Sans Unicode"/>
              </a:rPr>
              <a:t>ı</a:t>
            </a:r>
            <a:r>
              <a:rPr sz="1200" spc="-25" dirty="0">
                <a:latin typeface="Lucida Sans Unicode"/>
                <a:cs typeface="Lucida Sans Unicode"/>
              </a:rPr>
              <a:t>т</a:t>
            </a:r>
            <a:r>
              <a:rPr sz="1200" spc="-20" dirty="0">
                <a:latin typeface="Lucida Sans Unicode"/>
                <a:cs typeface="Lucida Sans Unicode"/>
              </a:rPr>
              <a:t>у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500427" y="6869112"/>
            <a:ext cx="16027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latin typeface="Lucida Sans Unicode"/>
                <a:cs typeface="Lucida Sans Unicode"/>
              </a:rPr>
              <a:t>Х</a:t>
            </a:r>
            <a:r>
              <a:rPr sz="1200" spc="5" dirty="0">
                <a:latin typeface="Lucida Sans Unicode"/>
                <a:cs typeface="Lucida Sans Unicode"/>
              </a:rPr>
              <a:t>е</a:t>
            </a:r>
            <a:r>
              <a:rPr sz="1200" spc="-20" dirty="0">
                <a:latin typeface="Lucida Sans Unicode"/>
                <a:cs typeface="Lucida Sans Unicode"/>
              </a:rPr>
              <a:t>р</a:t>
            </a:r>
            <a:r>
              <a:rPr sz="1200" spc="-40" dirty="0">
                <a:latin typeface="Lucida Sans Unicode"/>
                <a:cs typeface="Lucida Sans Unicode"/>
              </a:rPr>
              <a:t>с</a:t>
            </a:r>
            <a:r>
              <a:rPr sz="1200" spc="-15" dirty="0">
                <a:latin typeface="Lucida Sans Unicode"/>
                <a:cs typeface="Lucida Sans Unicode"/>
              </a:rPr>
              <a:t>о</a:t>
            </a:r>
            <a:r>
              <a:rPr sz="1200" spc="10" dirty="0">
                <a:latin typeface="Lucida Sans Unicode"/>
                <a:cs typeface="Lucida Sans Unicode"/>
              </a:rPr>
              <a:t>н</a:t>
            </a:r>
            <a:r>
              <a:rPr sz="1200" spc="-40" dirty="0">
                <a:latin typeface="Lucida Sans Unicode"/>
                <a:cs typeface="Lucida Sans Unicode"/>
              </a:rPr>
              <a:t>с</a:t>
            </a:r>
            <a:r>
              <a:rPr sz="1200" spc="105" dirty="0">
                <a:latin typeface="Lucida Sans Unicode"/>
                <a:cs typeface="Lucida Sans Unicode"/>
              </a:rPr>
              <a:t>ь</a:t>
            </a:r>
            <a:r>
              <a:rPr sz="1200" spc="-15" dirty="0">
                <a:latin typeface="Lucida Sans Unicode"/>
                <a:cs typeface="Lucida Sans Unicode"/>
              </a:rPr>
              <a:t>ко</a:t>
            </a:r>
            <a:r>
              <a:rPr sz="1200" spc="-40" dirty="0">
                <a:latin typeface="Lucida Sans Unicode"/>
                <a:cs typeface="Lucida Sans Unicode"/>
              </a:rPr>
              <a:t>ї</a:t>
            </a:r>
            <a:r>
              <a:rPr sz="1200" spc="-80" dirty="0">
                <a:latin typeface="Lucida Sans Unicode"/>
                <a:cs typeface="Lucida Sans Unicode"/>
              </a:rPr>
              <a:t> </a:t>
            </a:r>
            <a:r>
              <a:rPr sz="1200" spc="-75" dirty="0">
                <a:latin typeface="Lucida Sans Unicode"/>
                <a:cs typeface="Lucida Sans Unicode"/>
              </a:rPr>
              <a:t>г</a:t>
            </a:r>
            <a:r>
              <a:rPr sz="1200" spc="-20" dirty="0">
                <a:latin typeface="Lucida Sans Unicode"/>
                <a:cs typeface="Lucida Sans Unicode"/>
              </a:rPr>
              <a:t>у</a:t>
            </a:r>
            <a:r>
              <a:rPr sz="1200" dirty="0">
                <a:latin typeface="Lucida Sans Unicode"/>
                <a:cs typeface="Lucida Sans Unicode"/>
              </a:rPr>
              <a:t>б</a:t>
            </a:r>
            <a:r>
              <a:rPr sz="1200" spc="5" dirty="0">
                <a:latin typeface="Lucida Sans Unicode"/>
                <a:cs typeface="Lucida Sans Unicode"/>
              </a:rPr>
              <a:t>е</a:t>
            </a:r>
            <a:r>
              <a:rPr sz="1200" spc="-20" dirty="0">
                <a:latin typeface="Lucida Sans Unicode"/>
                <a:cs typeface="Lucida Sans Unicode"/>
              </a:rPr>
              <a:t>р</a:t>
            </a:r>
            <a:r>
              <a:rPr sz="1200" spc="10" dirty="0">
                <a:latin typeface="Lucida Sans Unicode"/>
                <a:cs typeface="Lucida Sans Unicode"/>
              </a:rPr>
              <a:t>н</a:t>
            </a:r>
            <a:r>
              <a:rPr sz="1200" spc="-40" dirty="0">
                <a:latin typeface="Lucida Sans Unicode"/>
                <a:cs typeface="Lucida Sans Unicode"/>
              </a:rPr>
              <a:t>ıї</a:t>
            </a:r>
            <a:r>
              <a:rPr sz="1200" spc="25" dirty="0">
                <a:latin typeface="Times New Roman"/>
                <a:cs typeface="Times New Roman"/>
              </a:rPr>
              <a:t>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500427" y="7050087"/>
            <a:ext cx="17589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60" dirty="0">
                <a:latin typeface="Lucida Sans Unicode"/>
                <a:cs typeface="Lucida Sans Unicode"/>
              </a:rPr>
              <a:t>в</a:t>
            </a:r>
            <a:r>
              <a:rPr sz="1200" spc="-15" dirty="0">
                <a:latin typeface="Lucida Sans Unicode"/>
                <a:cs typeface="Lucida Sans Unicode"/>
              </a:rPr>
              <a:t>оло</a:t>
            </a:r>
            <a:r>
              <a:rPr sz="1200" spc="-110" dirty="0">
                <a:latin typeface="Lucida Sans Unicode"/>
                <a:cs typeface="Lucida Sans Unicode"/>
              </a:rPr>
              <a:t>д</a:t>
            </a:r>
            <a:r>
              <a:rPr sz="1200" spc="-40" dirty="0">
                <a:latin typeface="Lucida Sans Unicode"/>
                <a:cs typeface="Lucida Sans Unicode"/>
              </a:rPr>
              <a:t>ı</a:t>
            </a:r>
            <a:r>
              <a:rPr sz="1200" spc="10" dirty="0">
                <a:latin typeface="Lucida Sans Unicode"/>
                <a:cs typeface="Lucida Sans Unicode"/>
              </a:rPr>
              <a:t>нн</a:t>
            </a:r>
            <a:r>
              <a:rPr sz="1200" spc="55" dirty="0">
                <a:latin typeface="Lucida Sans Unicode"/>
                <a:cs typeface="Lucida Sans Unicode"/>
              </a:rPr>
              <a:t>я</a:t>
            </a:r>
            <a:r>
              <a:rPr sz="1200" spc="-80" dirty="0">
                <a:latin typeface="Lucida Sans Unicode"/>
                <a:cs typeface="Lucida Sans Unicode"/>
              </a:rPr>
              <a:t> </a:t>
            </a:r>
            <a:r>
              <a:rPr sz="1200" spc="50" dirty="0">
                <a:latin typeface="Lucida Sans Unicode"/>
                <a:cs typeface="Lucida Sans Unicode"/>
              </a:rPr>
              <a:t>М</a:t>
            </a:r>
            <a:r>
              <a:rPr sz="1200" spc="25" dirty="0">
                <a:latin typeface="Times New Roman"/>
                <a:cs typeface="Times New Roman"/>
              </a:rPr>
              <a:t>.</a:t>
            </a:r>
            <a:r>
              <a:rPr sz="1200" spc="-65" dirty="0">
                <a:latin typeface="Lucida Sans Unicode"/>
                <a:cs typeface="Lucida Sans Unicode"/>
              </a:rPr>
              <a:t>А</a:t>
            </a:r>
            <a:r>
              <a:rPr sz="1200" spc="25" dirty="0">
                <a:latin typeface="Times New Roman"/>
                <a:cs typeface="Times New Roman"/>
              </a:rPr>
              <a:t>.</a:t>
            </a:r>
            <a:r>
              <a:rPr sz="1200" spc="5" dirty="0">
                <a:latin typeface="Lucida Sans Unicode"/>
                <a:cs typeface="Lucida Sans Unicode"/>
              </a:rPr>
              <a:t>Л</a:t>
            </a:r>
            <a:r>
              <a:rPr sz="1200" spc="-40" dirty="0">
                <a:latin typeface="Lucida Sans Unicode"/>
                <a:cs typeface="Lucida Sans Unicode"/>
              </a:rPr>
              <a:t>ıс</a:t>
            </a:r>
            <a:r>
              <a:rPr sz="1200" spc="10" dirty="0">
                <a:latin typeface="Lucida Sans Unicode"/>
                <a:cs typeface="Lucida Sans Unicode"/>
              </a:rPr>
              <a:t>н</a:t>
            </a:r>
            <a:r>
              <a:rPr sz="1200" spc="-15" dirty="0">
                <a:latin typeface="Lucida Sans Unicode"/>
                <a:cs typeface="Lucida Sans Unicode"/>
              </a:rPr>
              <a:t>о</a:t>
            </a:r>
            <a:r>
              <a:rPr sz="1200" spc="-75" dirty="0">
                <a:latin typeface="Lucida Sans Unicode"/>
                <a:cs typeface="Lucida Sans Unicode"/>
              </a:rPr>
              <a:t>г</a:t>
            </a:r>
            <a:r>
              <a:rPr sz="1200" spc="-15" dirty="0">
                <a:latin typeface="Lucida Sans Unicode"/>
                <a:cs typeface="Lucida Sans Unicode"/>
              </a:rPr>
              <a:t>о</a:t>
            </a:r>
            <a:r>
              <a:rPr sz="1200" spc="2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127660" y="7231062"/>
            <a:ext cx="434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0" dirty="0">
                <a:latin typeface="Lucida Sans Unicode"/>
                <a:cs typeface="Lucida Sans Unicode"/>
              </a:rPr>
              <a:t>м</a:t>
            </a:r>
            <a:r>
              <a:rPr sz="1200" spc="-40" dirty="0">
                <a:latin typeface="Lucida Sans Unicode"/>
                <a:cs typeface="Lucida Sans Unicode"/>
              </a:rPr>
              <a:t>ıс</a:t>
            </a:r>
            <a:r>
              <a:rPr sz="1200" spc="-45" dirty="0">
                <a:latin typeface="Lucida Sans Unicode"/>
                <a:cs typeface="Lucida Sans Unicode"/>
              </a:rPr>
              <a:t>ц</a:t>
            </a:r>
            <a:r>
              <a:rPr sz="1200" spc="5" dirty="0">
                <a:latin typeface="Lucida Sans Unicode"/>
                <a:cs typeface="Lucida Sans Unicode"/>
              </a:rPr>
              <a:t>е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4041691" y="7412037"/>
            <a:ext cx="5200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0" dirty="0">
                <a:latin typeface="Lucida Sans Unicode"/>
                <a:cs typeface="Lucida Sans Unicode"/>
              </a:rPr>
              <a:t>Д</a:t>
            </a:r>
            <a:r>
              <a:rPr sz="1200" spc="25" dirty="0">
                <a:latin typeface="Lucida Sans Unicode"/>
                <a:cs typeface="Lucida Sans Unicode"/>
              </a:rPr>
              <a:t>ж</a:t>
            </a:r>
            <a:r>
              <a:rPr sz="1200" spc="-15" dirty="0">
                <a:latin typeface="Lucida Sans Unicode"/>
                <a:cs typeface="Lucida Sans Unicode"/>
              </a:rPr>
              <a:t>о</a:t>
            </a:r>
            <a:r>
              <a:rPr sz="1200" spc="10" dirty="0">
                <a:latin typeface="Lucida Sans Unicode"/>
                <a:cs typeface="Lucida Sans Unicode"/>
              </a:rPr>
              <a:t>на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500427" y="7231062"/>
            <a:ext cx="855344" cy="57023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algn="just">
              <a:lnSpc>
                <a:spcPts val="1430"/>
              </a:lnSpc>
              <a:spcBef>
                <a:spcPts val="155"/>
              </a:spcBef>
            </a:pPr>
            <a:r>
              <a:rPr sz="1200" spc="-5" dirty="0">
                <a:latin typeface="Lucida Sans Unicode"/>
                <a:cs typeface="Lucida Sans Unicode"/>
              </a:rPr>
              <a:t>П</a:t>
            </a:r>
            <a:r>
              <a:rPr sz="1200" spc="-15" dirty="0">
                <a:latin typeface="Lucida Sans Unicode"/>
                <a:cs typeface="Lucida Sans Unicode"/>
              </a:rPr>
              <a:t>о</a:t>
            </a:r>
            <a:r>
              <a:rPr sz="1200" spc="10" dirty="0">
                <a:latin typeface="Lucida Sans Unicode"/>
                <a:cs typeface="Lucida Sans Unicode"/>
              </a:rPr>
              <a:t>зна</a:t>
            </a:r>
            <a:r>
              <a:rPr sz="1200" spc="105" dirty="0">
                <a:latin typeface="Lucida Sans Unicode"/>
                <a:cs typeface="Lucida Sans Unicode"/>
              </a:rPr>
              <a:t>ч</a:t>
            </a:r>
            <a:r>
              <a:rPr sz="1200" spc="5" dirty="0">
                <a:latin typeface="Lucida Sans Unicode"/>
                <a:cs typeface="Lucida Sans Unicode"/>
              </a:rPr>
              <a:t>е</a:t>
            </a:r>
            <a:r>
              <a:rPr sz="1200" spc="10" dirty="0">
                <a:latin typeface="Lucida Sans Unicode"/>
                <a:cs typeface="Lucida Sans Unicode"/>
              </a:rPr>
              <a:t>н</a:t>
            </a:r>
            <a:r>
              <a:rPr sz="1200" spc="-10" dirty="0">
                <a:latin typeface="Lucida Sans Unicode"/>
                <a:cs typeface="Lucida Sans Unicode"/>
              </a:rPr>
              <a:t>о  </a:t>
            </a:r>
            <a:r>
              <a:rPr sz="1200" dirty="0">
                <a:latin typeface="Lucida Sans Unicode"/>
                <a:cs typeface="Lucida Sans Unicode"/>
              </a:rPr>
              <a:t>поховання </a:t>
            </a:r>
            <a:r>
              <a:rPr sz="1200" spc="-370" dirty="0">
                <a:latin typeface="Lucida Sans Unicode"/>
                <a:cs typeface="Lucida Sans Unicode"/>
              </a:rPr>
              <a:t> </a:t>
            </a:r>
            <a:r>
              <a:rPr sz="1200" spc="-5" dirty="0">
                <a:latin typeface="Lucida Sans Unicode"/>
                <a:cs typeface="Lucida Sans Unicode"/>
              </a:rPr>
              <a:t>Говарда</a:t>
            </a:r>
            <a:r>
              <a:rPr sz="1200" spc="-5" dirty="0"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00851" y="5688393"/>
            <a:ext cx="5647055" cy="2416046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just">
              <a:lnSpc>
                <a:spcPts val="2700"/>
              </a:lnSpc>
              <a:spcBef>
                <a:spcPts val="240"/>
              </a:spcBef>
            </a:pPr>
            <a:r>
              <a:rPr sz="2300" spc="-20" dirty="0">
                <a:latin typeface="Times New Roman" pitchFamily="18" charset="0"/>
                <a:cs typeface="Times New Roman" pitchFamily="18" charset="0"/>
              </a:rPr>
              <a:t>Прıстманом : </a:t>
            </a:r>
            <a:r>
              <a:rPr sz="2300" spc="-15" dirty="0">
                <a:latin typeface="Times New Roman" pitchFamily="18" charset="0"/>
                <a:cs typeface="Times New Roman" pitchFamily="18" charset="0"/>
              </a:rPr>
              <a:t>«Поховайте </a:t>
            </a:r>
            <a:r>
              <a:rPr sz="2300" spc="20" dirty="0">
                <a:latin typeface="Times New Roman" pitchFamily="18" charset="0"/>
                <a:cs typeface="Times New Roman" pitchFamily="18" charset="0"/>
              </a:rPr>
              <a:t>мене </a:t>
            </a:r>
            <a:r>
              <a:rPr sz="2300" spc="10" dirty="0">
                <a:latin typeface="Times New Roman" pitchFamily="18" charset="0"/>
                <a:cs typeface="Times New Roman" pitchFamily="18" charset="0"/>
              </a:rPr>
              <a:t>там, </a:t>
            </a:r>
            <a:r>
              <a:rPr sz="2300" spc="-100" dirty="0">
                <a:latin typeface="Times New Roman" pitchFamily="18" charset="0"/>
                <a:cs typeface="Times New Roman" pitchFamily="18" charset="0"/>
              </a:rPr>
              <a:t>де </a:t>
            </a:r>
            <a:r>
              <a:rPr sz="2300" spc="-7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110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2300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30" dirty="0">
                <a:latin typeface="Times New Roman" pitchFamily="18" charset="0"/>
                <a:cs typeface="Times New Roman" pitchFamily="18" charset="0"/>
              </a:rPr>
              <a:t>любив</a:t>
            </a:r>
            <a:r>
              <a:rPr sz="230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5" dirty="0">
                <a:latin typeface="Times New Roman" pitchFamily="18" charset="0"/>
                <a:cs typeface="Times New Roman" pitchFamily="18" charset="0"/>
              </a:rPr>
              <a:t>прогулюватися.</a:t>
            </a:r>
            <a:r>
              <a:rPr sz="2300" spc="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40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2300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15" dirty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sz="230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25" dirty="0">
                <a:latin typeface="Times New Roman" pitchFamily="18" charset="0"/>
                <a:cs typeface="Times New Roman" pitchFamily="18" charset="0"/>
              </a:rPr>
              <a:t>бажаю</a:t>
            </a:r>
            <a:r>
              <a:rPr sz="230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30" dirty="0">
                <a:latin typeface="Times New Roman" pitchFamily="18" charset="0"/>
                <a:cs typeface="Times New Roman" pitchFamily="18" charset="0"/>
              </a:rPr>
              <a:t>нı </a:t>
            </a:r>
            <a:r>
              <a:rPr sz="2300" spc="-7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15" dirty="0">
                <a:latin typeface="Times New Roman" pitchFamily="18" charset="0"/>
                <a:cs typeface="Times New Roman" pitchFamily="18" charset="0"/>
              </a:rPr>
              <a:t>пам'ятникıв,</a:t>
            </a:r>
            <a:r>
              <a:rPr sz="23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30" dirty="0">
                <a:latin typeface="Times New Roman" pitchFamily="18" charset="0"/>
                <a:cs typeface="Times New Roman" pitchFamily="18" charset="0"/>
              </a:rPr>
              <a:t>нı </a:t>
            </a:r>
            <a:r>
              <a:rPr sz="2300" spc="5" dirty="0">
                <a:latin typeface="Times New Roman" pitchFamily="18" charset="0"/>
                <a:cs typeface="Times New Roman" pitchFamily="18" charset="0"/>
              </a:rPr>
              <a:t>написıв,</a:t>
            </a:r>
            <a:r>
              <a:rPr sz="23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dirty="0">
                <a:latin typeface="Times New Roman" pitchFamily="18" charset="0"/>
                <a:cs typeface="Times New Roman" pitchFamily="18" charset="0"/>
              </a:rPr>
              <a:t>але </a:t>
            </a:r>
            <a:r>
              <a:rPr sz="2300" spc="-50" dirty="0">
                <a:latin typeface="Times New Roman" pitchFamily="18" charset="0"/>
                <a:cs typeface="Times New Roman" pitchFamily="18" charset="0"/>
              </a:rPr>
              <a:t>хотıв </a:t>
            </a:r>
            <a:r>
              <a:rPr sz="2300" spc="25" dirty="0">
                <a:latin typeface="Times New Roman" pitchFamily="18" charset="0"/>
                <a:cs typeface="Times New Roman" pitchFamily="18" charset="0"/>
              </a:rPr>
              <a:t>би, </a:t>
            </a:r>
            <a:r>
              <a:rPr sz="23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5" dirty="0">
                <a:latin typeface="Times New Roman" pitchFamily="18" charset="0"/>
                <a:cs typeface="Times New Roman" pitchFamily="18" charset="0"/>
              </a:rPr>
              <a:t>щоб </a:t>
            </a:r>
            <a:r>
              <a:rPr sz="2300" spc="15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2300" spc="-10" dirty="0">
                <a:latin typeface="Times New Roman" pitchFamily="18" charset="0"/>
                <a:cs typeface="Times New Roman" pitchFamily="18" charset="0"/>
              </a:rPr>
              <a:t>моїй </a:t>
            </a:r>
            <a:r>
              <a:rPr sz="2300" spc="-35" dirty="0">
                <a:latin typeface="Times New Roman" pitchFamily="18" charset="0"/>
                <a:cs typeface="Times New Roman" pitchFamily="18" charset="0"/>
              </a:rPr>
              <a:t>могилı </a:t>
            </a:r>
            <a:r>
              <a:rPr sz="2300" spc="25" dirty="0">
                <a:latin typeface="Times New Roman" pitchFamily="18" charset="0"/>
                <a:cs typeface="Times New Roman" pitchFamily="18" charset="0"/>
              </a:rPr>
              <a:t>був </a:t>
            </a:r>
            <a:r>
              <a:rPr sz="2300" spc="15" dirty="0">
                <a:latin typeface="Times New Roman" pitchFamily="18" charset="0"/>
                <a:cs typeface="Times New Roman" pitchFamily="18" charset="0"/>
              </a:rPr>
              <a:t>встановлений </a:t>
            </a:r>
            <a:r>
              <a:rPr sz="2300" spc="-7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35" dirty="0">
                <a:latin typeface="Times New Roman" pitchFamily="18" charset="0"/>
                <a:cs typeface="Times New Roman" pitchFamily="18" charset="0"/>
              </a:rPr>
              <a:t>сонячний</a:t>
            </a:r>
            <a:r>
              <a:rPr sz="2300" spc="-1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300" spc="-30" dirty="0">
                <a:latin typeface="Times New Roman" pitchFamily="18" charset="0"/>
                <a:cs typeface="Times New Roman" pitchFamily="18" charset="0"/>
              </a:rPr>
              <a:t>годинник.»</a:t>
            </a:r>
            <a:endParaRPr sz="2300" dirty="0">
              <a:latin typeface="Times New Roman" pitchFamily="18" charset="0"/>
              <a:cs typeface="Times New Roman" pitchFamily="18" charset="0"/>
            </a:endParaRPr>
          </a:p>
          <a:p>
            <a:pPr marL="3608070" marR="547370" algn="ctr">
              <a:lnSpc>
                <a:spcPts val="1650"/>
              </a:lnSpc>
              <a:spcBef>
                <a:spcPts val="90"/>
              </a:spcBef>
            </a:pPr>
            <a:r>
              <a:rPr sz="1400" spc="150" dirty="0">
                <a:latin typeface="Lucida Sans Unicode"/>
                <a:cs typeface="Lucida Sans Unicode"/>
              </a:rPr>
              <a:t>Ф</a:t>
            </a:r>
            <a:r>
              <a:rPr sz="1400" spc="-20" dirty="0">
                <a:latin typeface="Lucida Sans Unicode"/>
                <a:cs typeface="Lucida Sans Unicode"/>
              </a:rPr>
              <a:t>о</a:t>
            </a:r>
            <a:r>
              <a:rPr sz="1400" spc="-35" dirty="0">
                <a:latin typeface="Lucida Sans Unicode"/>
                <a:cs typeface="Lucida Sans Unicode"/>
              </a:rPr>
              <a:t>т</a:t>
            </a:r>
            <a:r>
              <a:rPr sz="1400" spc="-15" dirty="0">
                <a:latin typeface="Lucida Sans Unicode"/>
                <a:cs typeface="Lucida Sans Unicode"/>
              </a:rPr>
              <a:t>о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10" dirty="0">
                <a:latin typeface="Lucida Sans Unicode"/>
                <a:cs typeface="Lucida Sans Unicode"/>
              </a:rPr>
              <a:t>п</a:t>
            </a:r>
            <a:r>
              <a:rPr sz="1400" spc="5" dirty="0">
                <a:latin typeface="Lucida Sans Unicode"/>
                <a:cs typeface="Lucida Sans Unicode"/>
              </a:rPr>
              <a:t>а</a:t>
            </a:r>
            <a:r>
              <a:rPr sz="1400" spc="20" dirty="0">
                <a:latin typeface="Lucida Sans Unicode"/>
                <a:cs typeface="Lucida Sans Unicode"/>
              </a:rPr>
              <a:t>м</a:t>
            </a:r>
            <a:r>
              <a:rPr sz="1400" spc="-95" dirty="0">
                <a:latin typeface="Times New Roman"/>
                <a:cs typeface="Times New Roman"/>
              </a:rPr>
              <a:t>’</a:t>
            </a:r>
            <a:r>
              <a:rPr sz="1400" spc="60" dirty="0">
                <a:latin typeface="Lucida Sans Unicode"/>
                <a:cs typeface="Lucida Sans Unicode"/>
              </a:rPr>
              <a:t>я</a:t>
            </a:r>
            <a:r>
              <a:rPr sz="1400" spc="-35" dirty="0">
                <a:latin typeface="Lucida Sans Unicode"/>
                <a:cs typeface="Lucida Sans Unicode"/>
              </a:rPr>
              <a:t>т</a:t>
            </a:r>
            <a:r>
              <a:rPr sz="1400" spc="5" dirty="0">
                <a:latin typeface="Lucida Sans Unicode"/>
                <a:cs typeface="Lucida Sans Unicode"/>
              </a:rPr>
              <a:t>н</a:t>
            </a:r>
            <a:r>
              <a:rPr sz="1400" spc="15" dirty="0">
                <a:latin typeface="Lucida Sans Unicode"/>
                <a:cs typeface="Lucida Sans Unicode"/>
              </a:rPr>
              <a:t>и</a:t>
            </a:r>
            <a:r>
              <a:rPr sz="1400" spc="-20" dirty="0">
                <a:latin typeface="Lucida Sans Unicode"/>
                <a:cs typeface="Lucida Sans Unicode"/>
              </a:rPr>
              <a:t>к</a:t>
            </a:r>
            <a:r>
              <a:rPr sz="1400" spc="5" dirty="0">
                <a:latin typeface="Lucida Sans Unicode"/>
                <a:cs typeface="Lucida Sans Unicode"/>
              </a:rPr>
              <a:t>а  </a:t>
            </a:r>
            <a:r>
              <a:rPr sz="1400" spc="-105" dirty="0">
                <a:latin typeface="Lucida Sans Unicode"/>
                <a:cs typeface="Lucida Sans Unicode"/>
              </a:rPr>
              <a:t>Д</a:t>
            </a:r>
            <a:r>
              <a:rPr sz="1400" spc="25" dirty="0">
                <a:latin typeface="Lucida Sans Unicode"/>
                <a:cs typeface="Lucida Sans Unicode"/>
              </a:rPr>
              <a:t>ж</a:t>
            </a:r>
            <a:r>
              <a:rPr sz="1400" spc="-20" dirty="0">
                <a:latin typeface="Lucida Sans Unicode"/>
                <a:cs typeface="Lucida Sans Unicode"/>
              </a:rPr>
              <a:t>о</a:t>
            </a:r>
            <a:r>
              <a:rPr sz="1400" spc="5" dirty="0">
                <a:latin typeface="Lucida Sans Unicode"/>
                <a:cs typeface="Lucida Sans Unicode"/>
              </a:rPr>
              <a:t>н</a:t>
            </a:r>
            <a:r>
              <a:rPr sz="1400" spc="-25" dirty="0">
                <a:latin typeface="Lucida Sans Unicode"/>
                <a:cs typeface="Lucida Sans Unicode"/>
              </a:rPr>
              <a:t>у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15" dirty="0">
                <a:latin typeface="Lucida Sans Unicode"/>
                <a:cs typeface="Lucida Sans Unicode"/>
              </a:rPr>
              <a:t>Г</a:t>
            </a:r>
            <a:r>
              <a:rPr sz="1400" spc="-20" dirty="0">
                <a:latin typeface="Lucida Sans Unicode"/>
                <a:cs typeface="Lucida Sans Unicode"/>
              </a:rPr>
              <a:t>о</a:t>
            </a:r>
            <a:r>
              <a:rPr sz="1400" spc="65" dirty="0">
                <a:latin typeface="Lucida Sans Unicode"/>
                <a:cs typeface="Lucida Sans Unicode"/>
              </a:rPr>
              <a:t>в</a:t>
            </a:r>
            <a:r>
              <a:rPr sz="1400" spc="5" dirty="0">
                <a:latin typeface="Lucida Sans Unicode"/>
                <a:cs typeface="Lucida Sans Unicode"/>
              </a:rPr>
              <a:t>а</a:t>
            </a:r>
            <a:r>
              <a:rPr sz="1400" spc="-30" dirty="0">
                <a:latin typeface="Lucida Sans Unicode"/>
                <a:cs typeface="Lucida Sans Unicode"/>
              </a:rPr>
              <a:t>р</a:t>
            </a:r>
            <a:r>
              <a:rPr sz="1400" spc="-135" dirty="0">
                <a:latin typeface="Lucida Sans Unicode"/>
                <a:cs typeface="Lucida Sans Unicode"/>
              </a:rPr>
              <a:t>д</a:t>
            </a:r>
            <a:r>
              <a:rPr sz="1400" spc="-25" dirty="0">
                <a:latin typeface="Lucida Sans Unicode"/>
                <a:cs typeface="Lucida Sans Unicode"/>
              </a:rPr>
              <a:t>у</a:t>
            </a:r>
            <a:endParaRPr sz="1400" dirty="0">
              <a:latin typeface="Lucida Sans Unicode"/>
              <a:cs typeface="Lucida Sans Unicode"/>
            </a:endParaRPr>
          </a:p>
          <a:p>
            <a:pPr marL="3097530" algn="ctr">
              <a:lnSpc>
                <a:spcPts val="1600"/>
              </a:lnSpc>
            </a:pPr>
            <a:r>
              <a:rPr sz="1400" spc="-25" dirty="0">
                <a:latin typeface="Lucida Sans Unicode"/>
                <a:cs typeface="Lucida Sans Unicode"/>
              </a:rPr>
              <a:t>у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20" dirty="0">
                <a:latin typeface="Lucida Sans Unicode"/>
                <a:cs typeface="Lucida Sans Unicode"/>
              </a:rPr>
              <a:t>м</a:t>
            </a:r>
            <a:r>
              <a:rPr sz="1400" spc="-50" dirty="0">
                <a:latin typeface="Lucida Sans Unicode"/>
                <a:cs typeface="Lucida Sans Unicode"/>
              </a:rPr>
              <a:t>ı</a:t>
            </a:r>
            <a:r>
              <a:rPr sz="1400" spc="-55" dirty="0">
                <a:latin typeface="Lucida Sans Unicode"/>
                <a:cs typeface="Lucida Sans Unicode"/>
              </a:rPr>
              <a:t>с</a:t>
            </a:r>
            <a:r>
              <a:rPr sz="1400" spc="-35" dirty="0">
                <a:latin typeface="Lucida Sans Unicode"/>
                <a:cs typeface="Lucida Sans Unicode"/>
              </a:rPr>
              <a:t>т</a:t>
            </a:r>
            <a:r>
              <a:rPr sz="1400" spc="-45" dirty="0">
                <a:latin typeface="Lucida Sans Unicode"/>
                <a:cs typeface="Lucida Sans Unicode"/>
              </a:rPr>
              <a:t>ı</a:t>
            </a:r>
            <a:r>
              <a:rPr sz="1400" spc="-95" dirty="0">
                <a:latin typeface="Lucida Sans Unicode"/>
                <a:cs typeface="Lucida Sans Unicode"/>
              </a:rPr>
              <a:t> </a:t>
            </a:r>
            <a:r>
              <a:rPr sz="1400" spc="-65" dirty="0">
                <a:latin typeface="Lucida Sans Unicode"/>
                <a:cs typeface="Lucida Sans Unicode"/>
              </a:rPr>
              <a:t>Х</a:t>
            </a:r>
            <a:r>
              <a:rPr sz="1400" dirty="0">
                <a:latin typeface="Lucida Sans Unicode"/>
                <a:cs typeface="Lucida Sans Unicode"/>
              </a:rPr>
              <a:t>е</a:t>
            </a:r>
            <a:r>
              <a:rPr sz="1400" spc="-30" dirty="0">
                <a:latin typeface="Lucida Sans Unicode"/>
                <a:cs typeface="Lucida Sans Unicode"/>
              </a:rPr>
              <a:t>р</a:t>
            </a:r>
            <a:r>
              <a:rPr sz="1400" spc="-55" dirty="0">
                <a:latin typeface="Lucida Sans Unicode"/>
                <a:cs typeface="Lucida Sans Unicode"/>
              </a:rPr>
              <a:t>с</a:t>
            </a:r>
            <a:r>
              <a:rPr sz="1400" spc="-20" dirty="0">
                <a:latin typeface="Lucida Sans Unicode"/>
                <a:cs typeface="Lucida Sans Unicode"/>
              </a:rPr>
              <a:t>о</a:t>
            </a:r>
            <a:r>
              <a:rPr sz="1400" spc="5" dirty="0">
                <a:latin typeface="Lucida Sans Unicode"/>
                <a:cs typeface="Lucida Sans Unicode"/>
              </a:rPr>
              <a:t>н</a:t>
            </a:r>
            <a:r>
              <a:rPr sz="1400" spc="25" dirty="0">
                <a:latin typeface="Times New Roman"/>
                <a:cs typeface="Times New Roman"/>
              </a:rPr>
              <a:t>.</a:t>
            </a:r>
            <a:r>
              <a:rPr sz="1400" spc="-5" dirty="0">
                <a:latin typeface="Times New Roman"/>
                <a:cs typeface="Times New Roman"/>
              </a:rPr>
              <a:t> 195</a:t>
            </a:r>
            <a:r>
              <a:rPr sz="1400" dirty="0">
                <a:latin typeface="Times New Roman"/>
                <a:cs typeface="Times New Roman"/>
              </a:rPr>
              <a:t>1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30" dirty="0">
                <a:latin typeface="Lucida Sans Unicode"/>
                <a:cs typeface="Lucida Sans Unicode"/>
              </a:rPr>
              <a:t>р</a:t>
            </a:r>
            <a:r>
              <a:rPr sz="1400" spc="25" dirty="0">
                <a:latin typeface="Times New Roman"/>
                <a:cs typeface="Times New Roman"/>
              </a:rPr>
              <a:t>.</a:t>
            </a:r>
            <a:endParaRPr sz="1400" dirty="0"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20" y="673893"/>
            <a:ext cx="6773548" cy="90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939" y="1707464"/>
            <a:ext cx="10219323" cy="744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7165" y="0"/>
            <a:ext cx="1391348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20" dirty="0"/>
              <a:t>Херсонська</a:t>
            </a:r>
            <a:r>
              <a:rPr sz="6000" spc="-420" dirty="0"/>
              <a:t> </a:t>
            </a:r>
            <a:r>
              <a:rPr sz="6000" spc="-25" dirty="0"/>
              <a:t>обласна</a:t>
            </a:r>
            <a:r>
              <a:rPr sz="6000" spc="-415" dirty="0"/>
              <a:t> </a:t>
            </a:r>
            <a:r>
              <a:rPr sz="6000" spc="25" dirty="0"/>
              <a:t>клıнıчна</a:t>
            </a:r>
            <a:r>
              <a:rPr sz="6000" spc="-420" dirty="0"/>
              <a:t> </a:t>
            </a:r>
            <a:r>
              <a:rPr sz="6000" dirty="0"/>
              <a:t>лıкарня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877003" y="714127"/>
            <a:ext cx="11411585" cy="9284335"/>
            <a:chOff x="6877003" y="714127"/>
            <a:chExt cx="11411585" cy="92843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47190" y="714127"/>
              <a:ext cx="4514849" cy="29527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78185" y="6805157"/>
              <a:ext cx="4257674" cy="31908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38194" y="5624477"/>
              <a:ext cx="3949804" cy="29622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311576" y="3071140"/>
              <a:ext cx="4829174" cy="25526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61604" y="866653"/>
              <a:ext cx="4019549" cy="33337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67002" y="4062123"/>
              <a:ext cx="4933949" cy="26098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77003" y="7283625"/>
              <a:ext cx="3619499" cy="271462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54371" y="791088"/>
            <a:ext cx="6555105" cy="7516801"/>
          </a:xfrm>
          <a:prstGeom prst="rect">
            <a:avLst/>
          </a:prstGeom>
          <a:ln>
            <a:noFill/>
          </a:ln>
        </p:spPr>
        <p:txBody>
          <a:bodyPr vert="horz" wrap="square" lIns="0" tIns="27305" rIns="0" bIns="0" rtlCol="0">
            <a:spAutoFit/>
          </a:bodyPr>
          <a:lstStyle/>
          <a:p>
            <a:pPr marL="12700" marR="5080" indent="659130" algn="just">
              <a:lnSpc>
                <a:spcPts val="2630"/>
              </a:lnSpc>
              <a:spcBef>
                <a:spcPts val="215"/>
              </a:spcBef>
            </a:pPr>
            <a:r>
              <a:rPr sz="2200" spc="-30" dirty="0">
                <a:latin typeface="Times New Roman" pitchFamily="18" charset="0"/>
                <a:cs typeface="Times New Roman" pitchFamily="18" charset="0"/>
              </a:rPr>
              <a:t>Богоугодний</a:t>
            </a:r>
            <a:r>
              <a:rPr sz="2200" spc="-25" dirty="0">
                <a:latin typeface="Times New Roman" pitchFamily="18" charset="0"/>
                <a:cs typeface="Times New Roman" pitchFamily="18" charset="0"/>
              </a:rPr>
              <a:t> заклад</a:t>
            </a:r>
            <a:r>
              <a:rPr sz="22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35" dirty="0">
                <a:latin typeface="Times New Roman" pitchFamily="18" charset="0"/>
                <a:cs typeface="Times New Roman" pitchFamily="18" charset="0"/>
              </a:rPr>
              <a:t>був</a:t>
            </a:r>
            <a:r>
              <a:rPr sz="2200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25" dirty="0" err="1">
                <a:latin typeface="Times New Roman" pitchFamily="18" charset="0"/>
                <a:cs typeface="Times New Roman" pitchFamily="18" charset="0"/>
              </a:rPr>
              <a:t>заснований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120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200" spc="120" dirty="0" smtClean="0">
                <a:latin typeface="Times New Roman" pitchFamily="18" charset="0"/>
                <a:cs typeface="Times New Roman" pitchFamily="18" charset="0"/>
              </a:rPr>
              <a:t> Херсоні</a:t>
            </a:r>
            <a:r>
              <a:rPr sz="2200" spc="12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uk-UA" sz="2200" spc="120" dirty="0" smtClean="0">
                <a:latin typeface="Times New Roman" pitchFamily="18" charset="0"/>
                <a:cs typeface="Times New Roman" pitchFamily="18" charset="0"/>
              </a:rPr>
              <a:t>1820 –х р. </a:t>
            </a:r>
            <a:r>
              <a:rPr sz="2200" spc="-30" dirty="0" err="1" smtClean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2200" spc="-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потреб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мıського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20" dirty="0">
                <a:latin typeface="Times New Roman" pitchFamily="18" charset="0"/>
                <a:cs typeface="Times New Roman" pitchFamily="18" charset="0"/>
              </a:rPr>
              <a:t>населення.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12700" algn="just">
              <a:lnSpc>
                <a:spcPts val="2520"/>
              </a:lnSpc>
            </a:pPr>
            <a:r>
              <a:rPr sz="2200" spc="35" dirty="0">
                <a:latin typeface="Times New Roman" pitchFamily="18" charset="0"/>
                <a:cs typeface="Times New Roman" pitchFamily="18" charset="0"/>
              </a:rPr>
              <a:t>Мıж  </a:t>
            </a:r>
            <a:r>
              <a:rPr sz="2200" spc="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1844   </a:t>
            </a:r>
            <a:r>
              <a:rPr sz="2200" spc="5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65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200" spc="6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6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1847   </a:t>
            </a:r>
            <a:r>
              <a:rPr sz="2200" spc="5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роками  </a:t>
            </a:r>
            <a:r>
              <a:rPr sz="2200" spc="6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25" dirty="0" err="1">
                <a:latin typeface="Times New Roman" pitchFamily="18" charset="0"/>
                <a:cs typeface="Times New Roman" pitchFamily="18" charset="0"/>
              </a:rPr>
              <a:t>за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sz="2200" spc="6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 err="1" smtClean="0">
                <a:latin typeface="Times New Roman" pitchFamily="18" charset="0"/>
                <a:cs typeface="Times New Roman" pitchFamily="18" charset="0"/>
              </a:rPr>
              <a:t>проектом</a:t>
            </a:r>
            <a:r>
              <a:rPr lang="uk-UA" sz="2200" spc="-5" dirty="0" smtClean="0">
                <a:latin typeface="Times New Roman" pitchFamily="18" charset="0"/>
                <a:cs typeface="Times New Roman" pitchFamily="18" charset="0"/>
              </a:rPr>
              <a:t> губернського арх.</a:t>
            </a:r>
            <a:r>
              <a:rPr sz="2200" spc="20" dirty="0" err="1" smtClean="0">
                <a:latin typeface="Times New Roman" pitchFamily="18" charset="0"/>
                <a:cs typeface="Times New Roman" pitchFamily="18" charset="0"/>
              </a:rPr>
              <a:t>Кам'янецького</a:t>
            </a:r>
            <a:r>
              <a:rPr sz="2200" spc="2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12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200" spc="-6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30" dirty="0">
                <a:latin typeface="Times New Roman" pitchFamily="18" charset="0"/>
                <a:cs typeface="Times New Roman" pitchFamily="18" charset="0"/>
              </a:rPr>
              <a:t>стилı</a:t>
            </a:r>
            <a:r>
              <a:rPr sz="22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dirty="0" err="1">
                <a:latin typeface="Times New Roman" pitchFamily="18" charset="0"/>
                <a:cs typeface="Times New Roman" pitchFamily="18" charset="0"/>
              </a:rPr>
              <a:t>пıзнього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класицизму</a:t>
            </a:r>
            <a:r>
              <a:rPr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35" dirty="0">
                <a:latin typeface="Times New Roman" pitchFamily="18" charset="0"/>
                <a:cs typeface="Times New Roman" pitchFamily="18" charset="0"/>
              </a:rPr>
              <a:t>був 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побудований 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комплекс</a:t>
            </a:r>
            <a:r>
              <a:rPr sz="220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будıвель</a:t>
            </a:r>
            <a:r>
              <a:rPr sz="22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3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22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60" dirty="0">
                <a:latin typeface="Times New Roman" pitchFamily="18" charset="0"/>
                <a:cs typeface="Times New Roman" pitchFamily="18" charset="0"/>
              </a:rPr>
              <a:t>богоугодних</a:t>
            </a:r>
            <a:r>
              <a:rPr sz="2200" spc="-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закладıв.</a:t>
            </a:r>
            <a:r>
              <a:rPr sz="2200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114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sz="2200" spc="-6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вıдкриттям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земських</a:t>
            </a:r>
            <a:r>
              <a:rPr sz="22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установ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0" dirty="0">
                <a:latin typeface="Times New Roman" pitchFamily="18" charset="0"/>
                <a:cs typeface="Times New Roman" pitchFamily="18" charset="0"/>
              </a:rPr>
              <a:t>Богоугоднı </a:t>
            </a:r>
            <a:r>
              <a:rPr sz="2200" spc="-6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заклади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перейшли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2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2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вıдання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Губернського 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20" dirty="0">
                <a:latin typeface="Times New Roman" pitchFamily="18" charset="0"/>
                <a:cs typeface="Times New Roman" pitchFamily="18" charset="0"/>
              </a:rPr>
              <a:t>земства,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40" dirty="0">
                <a:latin typeface="Times New Roman" pitchFamily="18" charset="0"/>
                <a:cs typeface="Times New Roman" pitchFamily="18" charset="0"/>
              </a:rPr>
              <a:t>яке</a:t>
            </a:r>
            <a:r>
              <a:rPr sz="2200" spc="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поступово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збıльшувало</a:t>
            </a:r>
            <a:r>
              <a:rPr sz="22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число </a:t>
            </a:r>
            <a:r>
              <a:rPr sz="22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мıсць</a:t>
            </a:r>
            <a:r>
              <a:rPr sz="22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30" dirty="0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22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пацıєнтıв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 та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20" dirty="0">
                <a:latin typeface="Times New Roman" pitchFamily="18" charset="0"/>
                <a:cs typeface="Times New Roman" pitchFamily="18" charset="0"/>
              </a:rPr>
              <a:t>суму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20" dirty="0">
                <a:latin typeface="Times New Roman" pitchFamily="18" charset="0"/>
                <a:cs typeface="Times New Roman" pitchFamily="18" charset="0"/>
              </a:rPr>
              <a:t>коштıв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2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25" dirty="0">
                <a:latin typeface="Times New Roman" pitchFamily="18" charset="0"/>
                <a:cs typeface="Times New Roman" pitchFamily="18" charset="0"/>
              </a:rPr>
              <a:t>їх </a:t>
            </a:r>
            <a:r>
              <a:rPr sz="2200" spc="-1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утримання.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3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2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spc="-25" dirty="0" smtClean="0">
                <a:latin typeface="Times New Roman" pitchFamily="18" charset="0"/>
                <a:cs typeface="Times New Roman" pitchFamily="18" charset="0"/>
              </a:rPr>
              <a:t>1872 </a:t>
            </a:r>
            <a:r>
              <a:rPr sz="2200" spc="-45" dirty="0" err="1" smtClean="0">
                <a:latin typeface="Times New Roman" pitchFamily="18" charset="0"/>
                <a:cs typeface="Times New Roman" pitchFamily="18" charset="0"/>
              </a:rPr>
              <a:t>роцı</a:t>
            </a:r>
            <a:r>
              <a:rPr sz="2200" spc="-4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при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40" dirty="0">
                <a:latin typeface="Times New Roman" pitchFamily="18" charset="0"/>
                <a:cs typeface="Times New Roman" pitchFamily="18" charset="0"/>
              </a:rPr>
              <a:t>богоугодному </a:t>
            </a:r>
            <a:r>
              <a:rPr sz="22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30" dirty="0">
                <a:latin typeface="Times New Roman" pitchFamily="18" charset="0"/>
                <a:cs typeface="Times New Roman" pitchFamily="18" charset="0"/>
              </a:rPr>
              <a:t>закладı</a:t>
            </a:r>
            <a:r>
              <a:rPr sz="22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25" dirty="0">
                <a:latin typeface="Times New Roman" pitchFamily="18" charset="0"/>
                <a:cs typeface="Times New Roman" pitchFamily="18" charset="0"/>
              </a:rPr>
              <a:t>вıдкрито</a:t>
            </a:r>
            <a:r>
              <a:rPr sz="22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dirty="0" err="1">
                <a:latin typeface="Times New Roman" pitchFamily="18" charset="0"/>
                <a:cs typeface="Times New Roman" pitchFamily="18" charset="0"/>
              </a:rPr>
              <a:t>Херсонська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35" dirty="0" err="1" smtClean="0">
                <a:latin typeface="Times New Roman" pitchFamily="18" charset="0"/>
                <a:cs typeface="Times New Roman" pitchFamily="18" charset="0"/>
              </a:rPr>
              <a:t>земська</a:t>
            </a:r>
            <a:r>
              <a:rPr lang="uk-UA" sz="2200" spc="35" dirty="0" smtClean="0">
                <a:latin typeface="Times New Roman" pitchFamily="18" charset="0"/>
                <a:cs typeface="Times New Roman" pitchFamily="18" charset="0"/>
              </a:rPr>
              <a:t> фельдшерська</a:t>
            </a:r>
            <a:r>
              <a:rPr sz="2200" spc="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25" dirty="0" err="1" smtClean="0">
                <a:latin typeface="Times New Roman" pitchFamily="18" charset="0"/>
                <a:cs typeface="Times New Roman" pitchFamily="18" charset="0"/>
              </a:rPr>
              <a:t>школа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8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sz="2200" spc="-5" dirty="0" err="1">
                <a:latin typeface="Times New Roman" pitchFamily="18" charset="0"/>
                <a:cs typeface="Times New Roman" pitchFamily="18" charset="0"/>
              </a:rPr>
              <a:t>кıнця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spc="-5" dirty="0" smtClean="0">
                <a:latin typeface="Times New Roman" pitchFamily="18" charset="0"/>
                <a:cs typeface="Times New Roman" pitchFamily="18" charset="0"/>
              </a:rPr>
              <a:t>19ст. </a:t>
            </a:r>
            <a:r>
              <a:rPr sz="2200" spc="5" dirty="0" err="1" smtClean="0">
                <a:latin typeface="Times New Roman" pitchFamily="18" charset="0"/>
                <a:cs typeface="Times New Roman" pitchFamily="18" charset="0"/>
              </a:rPr>
              <a:t>лıкарня</a:t>
            </a:r>
            <a:r>
              <a:rPr sz="2200" spc="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була </a:t>
            </a:r>
            <a:r>
              <a:rPr sz="2200" spc="20" dirty="0">
                <a:latin typeface="Times New Roman" pitchFamily="18" charset="0"/>
                <a:cs typeface="Times New Roman" pitchFamily="18" charset="0"/>
              </a:rPr>
              <a:t>розширена </a:t>
            </a:r>
            <a:r>
              <a:rPr sz="2200" spc="-105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120 мıсць; </a:t>
            </a:r>
            <a:r>
              <a:rPr sz="2200" spc="12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200" spc="-30" dirty="0">
                <a:latin typeface="Times New Roman" pitchFamily="18" charset="0"/>
                <a:cs typeface="Times New Roman" pitchFamily="18" charset="0"/>
              </a:rPr>
              <a:t>рıзних </a:t>
            </a:r>
            <a:r>
              <a:rPr sz="2200" spc="-6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70" dirty="0">
                <a:latin typeface="Times New Roman" pitchFamily="18" charset="0"/>
                <a:cs typeface="Times New Roman" pitchFamily="18" charset="0"/>
              </a:rPr>
              <a:t>її </a:t>
            </a:r>
            <a:r>
              <a:rPr sz="2200" spc="-40" dirty="0">
                <a:latin typeface="Times New Roman" pitchFamily="18" charset="0"/>
                <a:cs typeface="Times New Roman" pitchFamily="18" charset="0"/>
              </a:rPr>
              <a:t>вıддıленнях </a:t>
            </a:r>
            <a:r>
              <a:rPr sz="2200" spc="15" dirty="0">
                <a:latin typeface="Times New Roman" pitchFamily="18" charset="0"/>
                <a:cs typeface="Times New Roman" pitchFamily="18" charset="0"/>
              </a:rPr>
              <a:t>працювали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висококвалıфıкованı 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20" dirty="0">
                <a:latin typeface="Times New Roman" pitchFamily="18" charset="0"/>
                <a:cs typeface="Times New Roman" pitchFamily="18" charset="0"/>
              </a:rPr>
              <a:t>лıкарı.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Створено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50" dirty="0">
                <a:latin typeface="Times New Roman" pitchFamily="18" charset="0"/>
                <a:cs typeface="Times New Roman" pitchFamily="18" charset="0"/>
              </a:rPr>
              <a:t>Земський</a:t>
            </a:r>
            <a:r>
              <a:rPr sz="2200" spc="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 err="1">
                <a:latin typeface="Times New Roman" pitchFamily="18" charset="0"/>
                <a:cs typeface="Times New Roman" pitchFamily="18" charset="0"/>
              </a:rPr>
              <a:t>притулок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6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spc="114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200" spc="40" dirty="0" err="1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2200" spc="-18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sz="2200" spc="-15" dirty="0" err="1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200" spc="114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200" spc="25" dirty="0" err="1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200" spc="3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200" spc="-75" dirty="0" err="1" smtClean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2200" spc="-70" dirty="0" err="1" smtClean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200" spc="120" dirty="0" err="1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200" spc="-14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95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2200" spc="-15" dirty="0" err="1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200" spc="114" dirty="0" err="1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sz="2200" spc="114" dirty="0" smtClean="0">
                <a:latin typeface="Times New Roman" pitchFamily="18" charset="0"/>
                <a:cs typeface="Times New Roman" pitchFamily="18" charset="0"/>
              </a:rPr>
              <a:t> дітей – підкидьок.</a:t>
            </a:r>
            <a:r>
              <a:rPr sz="2200" spc="-145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375285" algn="just">
              <a:lnSpc>
                <a:spcPts val="2465"/>
              </a:lnSpc>
            </a:pPr>
            <a:r>
              <a:rPr sz="2200" spc="-3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200" spc="7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притулку</a:t>
            </a:r>
            <a:r>
              <a:rPr sz="2200" spc="7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sz="2200" spc="7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15" dirty="0">
                <a:latin typeface="Times New Roman" pitchFamily="18" charset="0"/>
                <a:cs typeface="Times New Roman" pitchFamily="18" charset="0"/>
              </a:rPr>
              <a:t>встановлено </a:t>
            </a:r>
            <a:r>
              <a:rPr sz="22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25" dirty="0">
                <a:latin typeface="Times New Roman" pitchFamily="18" charset="0"/>
                <a:cs typeface="Times New Roman" pitchFamily="18" charset="0"/>
              </a:rPr>
              <a:t>цıлодобове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2630"/>
              </a:lnSpc>
              <a:spcBef>
                <a:spcPts val="85"/>
              </a:spcBef>
            </a:pPr>
            <a:r>
              <a:rPr sz="2200" spc="35" dirty="0">
                <a:latin typeface="Times New Roman" pitchFamily="18" charset="0"/>
                <a:cs typeface="Times New Roman" pitchFamily="18" charset="0"/>
              </a:rPr>
              <a:t>чергування </a:t>
            </a:r>
            <a:r>
              <a:rPr sz="2200" spc="-25" dirty="0">
                <a:latin typeface="Times New Roman" pitchFamily="18" charset="0"/>
                <a:cs typeface="Times New Roman" pitchFamily="18" charset="0"/>
              </a:rPr>
              <a:t>сестер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милосердя.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2200" spc="20" dirty="0">
                <a:latin typeface="Times New Roman" pitchFamily="18" charset="0"/>
                <a:cs typeface="Times New Roman" pitchFamily="18" charset="0"/>
              </a:rPr>
              <a:t>утримання 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вихованцıв 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притулку </a:t>
            </a:r>
            <a:r>
              <a:rPr sz="2200" spc="45" dirty="0">
                <a:latin typeface="Times New Roman" pitchFamily="18" charset="0"/>
                <a:cs typeface="Times New Roman" pitchFamily="18" charset="0"/>
              </a:rPr>
              <a:t>лише </a:t>
            </a:r>
            <a:r>
              <a:rPr sz="2200" spc="12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1915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45" dirty="0">
                <a:latin typeface="Times New Roman" pitchFamily="18" charset="0"/>
                <a:cs typeface="Times New Roman" pitchFamily="18" charset="0"/>
              </a:rPr>
              <a:t>роцı</a:t>
            </a:r>
            <a:r>
              <a:rPr sz="22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було </a:t>
            </a:r>
            <a:r>
              <a:rPr sz="22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0" dirty="0">
                <a:latin typeface="Times New Roman" pitchFamily="18" charset="0"/>
                <a:cs typeface="Times New Roman" pitchFamily="18" charset="0"/>
              </a:rPr>
              <a:t>видıлено 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мıстом 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56655 рублıв. При </a:t>
            </a:r>
            <a:r>
              <a:rPr sz="2200" spc="-50" dirty="0">
                <a:latin typeface="Times New Roman" pitchFamily="18" charset="0"/>
                <a:cs typeface="Times New Roman" pitchFamily="18" charset="0"/>
              </a:rPr>
              <a:t>богоугоднıй </a:t>
            </a:r>
            <a:r>
              <a:rPr sz="2200" spc="-68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200" spc="-195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2200" spc="-65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200" spc="-1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95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2200" spc="-7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200" spc="110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200" spc="-1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80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200" spc="-135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200" spc="114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200" spc="-7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200" spc="55" dirty="0">
                <a:latin typeface="Times New Roman" pitchFamily="18" charset="0"/>
                <a:cs typeface="Times New Roman" pitchFamily="18" charset="0"/>
              </a:rPr>
              <a:t>щ</a:t>
            </a:r>
            <a:r>
              <a:rPr sz="2200" spc="2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200" spc="-7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2200" spc="195" dirty="0">
                <a:latin typeface="Times New Roman" pitchFamily="18" charset="0"/>
                <a:cs typeface="Times New Roman" pitchFamily="18" charset="0"/>
              </a:rPr>
              <a:t>ь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200" spc="-1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195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200" spc="5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200" spc="114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200" spc="-1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75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2200" spc="2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200" spc="-2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200" spc="114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200" spc="50" dirty="0">
                <a:latin typeface="Times New Roman" pitchFamily="18" charset="0"/>
                <a:cs typeface="Times New Roman" pitchFamily="18" charset="0"/>
              </a:rPr>
              <a:t>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2515"/>
              </a:lnSpc>
            </a:pPr>
            <a:r>
              <a:rPr sz="2200" spc="-3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200" spc="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1928</a:t>
            </a:r>
            <a:r>
              <a:rPr sz="2200" spc="2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45" dirty="0">
                <a:latin typeface="Times New Roman" pitchFamily="18" charset="0"/>
                <a:cs typeface="Times New Roman" pitchFamily="18" charset="0"/>
              </a:rPr>
              <a:t>роцı</a:t>
            </a:r>
            <a:r>
              <a:rPr sz="2200" spc="1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30" dirty="0">
                <a:latin typeface="Times New Roman" pitchFamily="18" charset="0"/>
                <a:cs typeface="Times New Roman" pitchFamily="18" charset="0"/>
              </a:rPr>
              <a:t>Богоугодний</a:t>
            </a:r>
            <a:r>
              <a:rPr sz="2200" spc="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-25" dirty="0">
                <a:latin typeface="Times New Roman" pitchFamily="18" charset="0"/>
                <a:cs typeface="Times New Roman" pitchFamily="18" charset="0"/>
              </a:rPr>
              <a:t>заклад</a:t>
            </a:r>
            <a:r>
              <a:rPr sz="2200" spc="1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20" dirty="0">
                <a:latin typeface="Times New Roman" pitchFamily="18" charset="0"/>
                <a:cs typeface="Times New Roman" pitchFamily="18" charset="0"/>
              </a:rPr>
              <a:t>отримав</a:t>
            </a:r>
            <a:r>
              <a:rPr sz="2200" spc="1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нову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2625"/>
              </a:lnSpc>
              <a:tabLst>
                <a:tab pos="944244" algn="l"/>
                <a:tab pos="1376045" algn="l"/>
                <a:tab pos="2738755" algn="l"/>
                <a:tab pos="3942079" algn="l"/>
                <a:tab pos="4458970" algn="l"/>
                <a:tab pos="4826635" algn="l"/>
                <a:tab pos="5134610" algn="l"/>
                <a:tab pos="6259830" algn="l"/>
              </a:tabLst>
            </a:pPr>
            <a:r>
              <a:rPr sz="2200" spc="3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аз</a:t>
            </a:r>
            <a:r>
              <a:rPr sz="2200" spc="114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200" spc="-2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z="2200" spc="20" dirty="0">
                <a:latin typeface="Times New Roman" pitchFamily="18" charset="0"/>
                <a:cs typeface="Times New Roman" pitchFamily="18" charset="0"/>
              </a:rPr>
              <a:t>—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z="2200" spc="2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200" spc="-2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200" spc="-195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2200" spc="-7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200" spc="-2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200" spc="114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z="2200" spc="135" dirty="0">
                <a:latin typeface="Times New Roman" pitchFamily="18" charset="0"/>
                <a:cs typeface="Times New Roman" pitchFamily="18" charset="0"/>
              </a:rPr>
              <a:t>№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z="2200" spc="5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sz="2200" spc="5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z="2200" spc="3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z="2200" spc="25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2200" spc="-135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200" spc="-195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2200" spc="-1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200" spc="55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sz="2200" spc="20" dirty="0">
                <a:latin typeface="Times New Roman" pitchFamily="18" charset="0"/>
                <a:cs typeface="Times New Roman" pitchFamily="18" charset="0"/>
              </a:rPr>
              <a:t>—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ts val="2630"/>
              </a:lnSpc>
            </a:pPr>
            <a:r>
              <a:rPr sz="2200" dirty="0">
                <a:latin typeface="Times New Roman" pitchFamily="18" charset="0"/>
                <a:cs typeface="Times New Roman" pitchFamily="18" charset="0"/>
              </a:rPr>
              <a:t>Херсонська</a:t>
            </a:r>
            <a:r>
              <a:rPr sz="2200" spc="-1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dirty="0">
                <a:latin typeface="Times New Roman" pitchFamily="18" charset="0"/>
                <a:cs typeface="Times New Roman" pitchFamily="18" charset="0"/>
              </a:rPr>
              <a:t>обласна</a:t>
            </a:r>
            <a:r>
              <a:rPr sz="2200" spc="-1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200" spc="10" dirty="0">
                <a:latin typeface="Times New Roman" pitchFamily="18" charset="0"/>
                <a:cs typeface="Times New Roman" pitchFamily="18" charset="0"/>
              </a:rPr>
              <a:t>лıкарня.</a:t>
            </a:r>
            <a:endParaRPr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91605" y="4633481"/>
            <a:ext cx="7143750" cy="5654040"/>
            <a:chOff x="10691605" y="4633481"/>
            <a:chExt cx="7143750" cy="56540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91605" y="4633481"/>
              <a:ext cx="4724399" cy="29432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53455" y="7158402"/>
              <a:ext cx="4781549" cy="312859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35927" y="723304"/>
            <a:ext cx="3295649" cy="40766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33812" y="723304"/>
            <a:ext cx="6638924" cy="407669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36292" y="4170350"/>
            <a:ext cx="10357485" cy="6116955"/>
            <a:chOff x="236292" y="4170350"/>
            <a:chExt cx="10357485" cy="611695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6292" y="4170350"/>
              <a:ext cx="6238874" cy="352424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31024" y="5262131"/>
              <a:ext cx="4162424" cy="31146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22213" y="7725499"/>
              <a:ext cx="3714749" cy="256150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310240" y="0"/>
            <a:ext cx="1244727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40" dirty="0"/>
              <a:t>Електрична</a:t>
            </a:r>
            <a:r>
              <a:rPr sz="4800" spc="-330" dirty="0"/>
              <a:t> </a:t>
            </a:r>
            <a:r>
              <a:rPr sz="4800" spc="-40" dirty="0"/>
              <a:t>станцıя</a:t>
            </a:r>
            <a:r>
              <a:rPr sz="4800" spc="-330" dirty="0"/>
              <a:t> </a:t>
            </a:r>
            <a:r>
              <a:rPr sz="4800" dirty="0">
                <a:latin typeface="Times New Roman"/>
                <a:cs typeface="Times New Roman"/>
              </a:rPr>
              <a:t>–</a:t>
            </a:r>
            <a:r>
              <a:rPr sz="4800" spc="-15" dirty="0">
                <a:latin typeface="Times New Roman"/>
                <a:cs typeface="Times New Roman"/>
              </a:rPr>
              <a:t> </a:t>
            </a:r>
            <a:r>
              <a:rPr sz="4800" spc="-45" dirty="0"/>
              <a:t>кıнотеатр</a:t>
            </a:r>
            <a:r>
              <a:rPr sz="4800" spc="-325" dirty="0"/>
              <a:t> </a:t>
            </a:r>
            <a:r>
              <a:rPr sz="4800" spc="-30" dirty="0">
                <a:latin typeface="Times New Roman"/>
                <a:cs typeface="Times New Roman"/>
              </a:rPr>
              <a:t>«</a:t>
            </a:r>
            <a:r>
              <a:rPr sz="4800" spc="-30" dirty="0"/>
              <a:t>Україна</a:t>
            </a:r>
            <a:r>
              <a:rPr sz="4800" spc="-30" dirty="0">
                <a:latin typeface="Times New Roman"/>
                <a:cs typeface="Times New Roman"/>
              </a:rPr>
              <a:t>»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3592" y="644837"/>
            <a:ext cx="5826125" cy="3418242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indent="666115" algn="just">
              <a:lnSpc>
                <a:spcPts val="2430"/>
              </a:lnSpc>
              <a:spcBef>
                <a:spcPts val="254"/>
              </a:spcBef>
            </a:pPr>
            <a:r>
              <a:rPr sz="2400" spc="-90" dirty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sz="2400" spc="48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побудови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електростанцıї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Херсон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освıтлювався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керосиновими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лıхтарями,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але </a:t>
            </a:r>
            <a:r>
              <a:rPr sz="2400" spc="-6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вони</a:t>
            </a:r>
            <a:r>
              <a:rPr sz="2400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sz="24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освıчували</a:t>
            </a:r>
            <a:r>
              <a:rPr sz="24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все</a:t>
            </a:r>
            <a:r>
              <a:rPr sz="24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мıсто</a:t>
            </a:r>
            <a:r>
              <a:rPr sz="24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70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4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були</a:t>
            </a:r>
            <a:r>
              <a:rPr sz="24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sz="24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sz="2400" spc="-6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вигıдними.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295910" algn="just">
              <a:lnSpc>
                <a:spcPts val="2300"/>
              </a:lnSpc>
            </a:pPr>
            <a:r>
              <a:rPr sz="2400" spc="105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sz="2400" spc="-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тому</a:t>
            </a:r>
            <a:r>
              <a:rPr sz="2400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28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травня</a:t>
            </a:r>
            <a:r>
              <a:rPr sz="2400" spc="-114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1908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року</a:t>
            </a:r>
            <a:r>
              <a:rPr sz="2400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був</a:t>
            </a:r>
            <a:r>
              <a:rPr sz="2400" spc="-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закладений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2430"/>
              </a:lnSpc>
              <a:spcBef>
                <a:spcPts val="110"/>
              </a:spcBef>
            </a:pPr>
            <a:r>
              <a:rPr sz="2400" spc="20" dirty="0">
                <a:latin typeface="Times New Roman" pitchFamily="18" charset="0"/>
                <a:cs typeface="Times New Roman" pitchFamily="18" charset="0"/>
              </a:rPr>
              <a:t>перший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 камıнь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мıсцевої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електричної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станцıї.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Попрацювала </a:t>
            </a:r>
            <a:r>
              <a:rPr sz="2400" spc="-110" dirty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sz="2400" spc="-1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1930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року,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потıм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 знаходились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ремонтнı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майстернı.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Але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0" dirty="0">
                <a:latin typeface="Times New Roman" pitchFamily="18" charset="0"/>
                <a:cs typeface="Times New Roman" pitchFamily="18" charset="0"/>
              </a:rPr>
              <a:t>вıдступı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фашистıв 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будинок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був взıрваний. </a:t>
            </a:r>
            <a:r>
              <a:rPr sz="2400" spc="105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2400" spc="1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ось </a:t>
            </a:r>
            <a:r>
              <a:rPr sz="2400" spc="105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1960 </a:t>
            </a:r>
            <a:r>
              <a:rPr sz="2400" spc="-55" dirty="0">
                <a:latin typeface="Times New Roman" pitchFamily="18" charset="0"/>
                <a:cs typeface="Times New Roman" pitchFamily="18" charset="0"/>
              </a:rPr>
              <a:t>роцı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збудований </a:t>
            </a:r>
            <a:r>
              <a:rPr sz="2400" spc="45" dirty="0">
                <a:latin typeface="Times New Roman" pitchFamily="18" charset="0"/>
                <a:cs typeface="Times New Roman" pitchFamily="18" charset="0"/>
              </a:rPr>
              <a:t>наш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улюблений </a:t>
            </a:r>
            <a:r>
              <a:rPr sz="2400" spc="-6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400" spc="-75" dirty="0">
                <a:latin typeface="Times New Roman" pitchFamily="18" charset="0"/>
                <a:cs typeface="Times New Roman" pitchFamily="18" charset="0"/>
              </a:rPr>
              <a:t>ı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400" spc="-1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400" spc="-75" dirty="0">
                <a:latin typeface="Times New Roman" pitchFamily="18" charset="0"/>
                <a:cs typeface="Times New Roman" pitchFamily="18" charset="0"/>
              </a:rPr>
              <a:t>ї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sz="2400" spc="40" dirty="0">
                <a:latin typeface="Times New Roman" pitchFamily="18" charset="0"/>
                <a:cs typeface="Times New Roman" pitchFamily="18" charset="0"/>
              </a:rPr>
              <a:t>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55134" y="4576394"/>
            <a:ext cx="2874645" cy="65786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83845" marR="5080" indent="-271780">
              <a:lnSpc>
                <a:spcPts val="1650"/>
              </a:lnSpc>
              <a:spcBef>
                <a:spcPts val="180"/>
              </a:spcBef>
            </a:pPr>
            <a:r>
              <a:rPr sz="1400" b="1" spc="40" dirty="0">
                <a:latin typeface="Arial"/>
                <a:cs typeface="Arial"/>
              </a:rPr>
              <a:t>Завıдувач</a:t>
            </a:r>
            <a:r>
              <a:rPr sz="1400" b="1" spc="-75" dirty="0">
                <a:latin typeface="Arial"/>
                <a:cs typeface="Arial"/>
              </a:rPr>
              <a:t> </a:t>
            </a:r>
            <a:r>
              <a:rPr sz="1400" b="1" spc="65" dirty="0">
                <a:latin typeface="Arial"/>
                <a:cs typeface="Arial"/>
              </a:rPr>
              <a:t>електричної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45" dirty="0">
                <a:latin typeface="Arial"/>
                <a:cs typeface="Arial"/>
              </a:rPr>
              <a:t>станцıї </a:t>
            </a:r>
            <a:r>
              <a:rPr sz="1400" b="1" spc="-375" dirty="0">
                <a:latin typeface="Arial"/>
                <a:cs typeface="Arial"/>
              </a:rPr>
              <a:t> </a:t>
            </a:r>
            <a:r>
              <a:rPr sz="1400" b="1" spc="75" dirty="0">
                <a:latin typeface="Arial"/>
                <a:cs typeface="Arial"/>
              </a:rPr>
              <a:t>ıнженер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55" dirty="0">
                <a:latin typeface="Arial"/>
                <a:cs typeface="Arial"/>
              </a:rPr>
              <a:t>О</a:t>
            </a:r>
            <a:r>
              <a:rPr sz="1400" b="1" spc="55" dirty="0">
                <a:latin typeface="Times New Roman"/>
                <a:cs typeface="Times New Roman"/>
              </a:rPr>
              <a:t>.</a:t>
            </a:r>
            <a:r>
              <a:rPr sz="1400" b="1" spc="55" dirty="0">
                <a:latin typeface="Arial"/>
                <a:cs typeface="Arial"/>
              </a:rPr>
              <a:t>М</a:t>
            </a:r>
            <a:r>
              <a:rPr sz="1400" b="1" spc="55" dirty="0">
                <a:latin typeface="Times New Roman"/>
                <a:cs typeface="Times New Roman"/>
              </a:rPr>
              <a:t>.</a:t>
            </a:r>
            <a:r>
              <a:rPr sz="1400" b="1" spc="-15" dirty="0">
                <a:latin typeface="Times New Roman"/>
                <a:cs typeface="Times New Roman"/>
              </a:rPr>
              <a:t> </a:t>
            </a:r>
            <a:r>
              <a:rPr sz="1400" b="1" spc="75" dirty="0">
                <a:latin typeface="Arial"/>
                <a:cs typeface="Arial"/>
              </a:rPr>
              <a:t>Ножıвникıв</a:t>
            </a:r>
            <a:endParaRPr sz="1400">
              <a:latin typeface="Arial"/>
              <a:cs typeface="Arial"/>
            </a:endParaRPr>
          </a:p>
          <a:p>
            <a:pPr marL="558165">
              <a:lnSpc>
                <a:spcPts val="1600"/>
              </a:lnSpc>
            </a:pPr>
            <a:r>
              <a:rPr sz="1400" b="1" spc="-5" dirty="0">
                <a:latin typeface="Times New Roman"/>
                <a:cs typeface="Times New Roman"/>
              </a:rPr>
              <a:t>(5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spc="45" dirty="0">
                <a:latin typeface="Arial"/>
                <a:cs typeface="Arial"/>
              </a:rPr>
              <a:t>червня</a:t>
            </a:r>
            <a:r>
              <a:rPr sz="1400" b="1" spc="-55" dirty="0">
                <a:latin typeface="Arial"/>
                <a:cs typeface="Arial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1909</a:t>
            </a:r>
            <a:r>
              <a:rPr sz="1400" b="1" spc="-20" dirty="0">
                <a:latin typeface="Times New Roman"/>
                <a:cs typeface="Times New Roman"/>
              </a:rPr>
              <a:t> </a:t>
            </a:r>
            <a:r>
              <a:rPr sz="1400" b="1" spc="35" dirty="0">
                <a:latin typeface="Arial"/>
                <a:cs typeface="Arial"/>
              </a:rPr>
              <a:t>року</a:t>
            </a:r>
            <a:r>
              <a:rPr sz="1400" b="1" spc="35" dirty="0">
                <a:latin typeface="Times New Roman"/>
                <a:cs typeface="Times New Roman"/>
              </a:rPr>
              <a:t>).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 rot="540000">
            <a:off x="14226692" y="880597"/>
            <a:ext cx="2154651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sz="2700" b="1" spc="30" baseline="3086" dirty="0">
                <a:latin typeface="Arial"/>
                <a:cs typeface="Arial"/>
              </a:rPr>
              <a:t>Ко</a:t>
            </a:r>
            <a:r>
              <a:rPr sz="2700" b="1" spc="30" baseline="1543" dirty="0">
                <a:latin typeface="Arial"/>
                <a:cs typeface="Arial"/>
              </a:rPr>
              <a:t>мıсı</a:t>
            </a:r>
            <a:r>
              <a:rPr sz="1800" b="1" spc="20" dirty="0">
                <a:latin typeface="Arial"/>
                <a:cs typeface="Arial"/>
              </a:rPr>
              <a:t>я</a:t>
            </a:r>
            <a:r>
              <a:rPr sz="1800" b="1" spc="-120" dirty="0">
                <a:latin typeface="Arial"/>
                <a:cs typeface="Arial"/>
              </a:rPr>
              <a:t> </a:t>
            </a:r>
            <a:r>
              <a:rPr sz="1800" b="1" spc="55" dirty="0">
                <a:latin typeface="Arial"/>
                <a:cs typeface="Arial"/>
              </a:rPr>
              <a:t>ıнж</a:t>
            </a:r>
            <a:r>
              <a:rPr sz="2700" b="1" spc="82" baseline="-1543" dirty="0">
                <a:latin typeface="Arial"/>
                <a:cs typeface="Arial"/>
              </a:rPr>
              <a:t>ене</a:t>
            </a:r>
            <a:r>
              <a:rPr sz="2700" b="1" spc="82" baseline="-3086" dirty="0">
                <a:latin typeface="Arial"/>
                <a:cs typeface="Arial"/>
              </a:rPr>
              <a:t>рıв</a:t>
            </a:r>
            <a:endParaRPr sz="2700" baseline="-308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70086" y="7398570"/>
            <a:ext cx="10128250" cy="1484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85" dirty="0">
                <a:latin typeface="Arial"/>
                <a:cs typeface="Arial"/>
              </a:rPr>
              <a:t>Зовнıшнıй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spc="60" dirty="0">
                <a:latin typeface="Arial"/>
                <a:cs typeface="Arial"/>
              </a:rPr>
              <a:t>вигляд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60" dirty="0">
                <a:latin typeface="Arial"/>
                <a:cs typeface="Arial"/>
              </a:rPr>
              <a:t>дизельної</a:t>
            </a:r>
            <a:r>
              <a:rPr sz="1800" b="1" spc="-60" dirty="0">
                <a:latin typeface="Arial"/>
                <a:cs typeface="Arial"/>
              </a:rPr>
              <a:t> </a:t>
            </a:r>
            <a:r>
              <a:rPr sz="1800" b="1" spc="65" dirty="0">
                <a:latin typeface="Arial"/>
                <a:cs typeface="Arial"/>
              </a:rPr>
              <a:t>електростанцıї</a:t>
            </a:r>
            <a:r>
              <a:rPr sz="1800" b="1" spc="-65" dirty="0">
                <a:latin typeface="Arial"/>
                <a:cs typeface="Arial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1910</a:t>
            </a:r>
            <a:r>
              <a:rPr sz="1800" b="1" spc="-10" dirty="0">
                <a:latin typeface="Times New Roman"/>
                <a:cs typeface="Times New Roman"/>
              </a:rPr>
              <a:t> </a:t>
            </a:r>
            <a:r>
              <a:rPr sz="1800" b="1" spc="35" dirty="0">
                <a:latin typeface="Arial"/>
                <a:cs typeface="Arial"/>
              </a:rPr>
              <a:t>р</a:t>
            </a:r>
            <a:r>
              <a:rPr sz="1800" b="1" spc="35" dirty="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>
              <a:latin typeface="Times New Roman"/>
              <a:cs typeface="Times New Roman"/>
            </a:endParaRPr>
          </a:p>
          <a:p>
            <a:pPr marL="6365240" marR="5080" indent="5080">
              <a:lnSpc>
                <a:spcPts val="2100"/>
              </a:lnSpc>
            </a:pPr>
            <a:r>
              <a:rPr sz="1800" b="1" spc="90" dirty="0">
                <a:latin typeface="Arial"/>
                <a:cs typeface="Arial"/>
              </a:rPr>
              <a:t>Загальний </a:t>
            </a:r>
            <a:r>
              <a:rPr sz="1800" b="1" spc="65" dirty="0">
                <a:latin typeface="Arial"/>
                <a:cs typeface="Arial"/>
              </a:rPr>
              <a:t>вигляд </a:t>
            </a:r>
            <a:r>
              <a:rPr sz="1800" b="1" spc="114" dirty="0">
                <a:latin typeface="Arial"/>
                <a:cs typeface="Arial"/>
              </a:rPr>
              <a:t>машинного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55" dirty="0">
                <a:latin typeface="Arial"/>
                <a:cs typeface="Arial"/>
              </a:rPr>
              <a:t>залу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65" dirty="0">
                <a:latin typeface="Arial"/>
                <a:cs typeface="Arial"/>
              </a:rPr>
              <a:t>дизельної</a:t>
            </a:r>
            <a:r>
              <a:rPr sz="1800" b="1" spc="-80" dirty="0">
                <a:latin typeface="Arial"/>
                <a:cs typeface="Arial"/>
              </a:rPr>
              <a:t> </a:t>
            </a:r>
            <a:r>
              <a:rPr sz="1800" b="1" spc="65" dirty="0">
                <a:latin typeface="Arial"/>
                <a:cs typeface="Arial"/>
              </a:rPr>
              <a:t>електростанцıї</a:t>
            </a:r>
            <a:r>
              <a:rPr sz="1800" b="1" spc="65" dirty="0">
                <a:latin typeface="Times New Roman"/>
                <a:cs typeface="Times New Roman"/>
              </a:rPr>
              <a:t>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73536" y="0"/>
            <a:ext cx="6175664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uk-UA" sz="6000" spc="-65" dirty="0" smtClean="0"/>
              <a:t>П</a:t>
            </a:r>
            <a:r>
              <a:rPr sz="6000" spc="-65" dirty="0" err="1" smtClean="0"/>
              <a:t>ло</a:t>
            </a:r>
            <a:r>
              <a:rPr sz="6000" spc="114" dirty="0" err="1" smtClean="0"/>
              <a:t>щ</a:t>
            </a:r>
            <a:r>
              <a:rPr sz="6000" spc="50" dirty="0" err="1" smtClean="0"/>
              <a:t>а</a:t>
            </a:r>
            <a:r>
              <a:rPr sz="6000" spc="-400" dirty="0" smtClean="0"/>
              <a:t> </a:t>
            </a:r>
            <a:r>
              <a:rPr sz="6000" spc="-365" dirty="0"/>
              <a:t>С</a:t>
            </a:r>
            <a:r>
              <a:rPr sz="6000" spc="300" dirty="0"/>
              <a:t>в</a:t>
            </a:r>
            <a:r>
              <a:rPr sz="6000" spc="-65" dirty="0"/>
              <a:t>о</a:t>
            </a:r>
            <a:r>
              <a:rPr sz="6000" spc="10" dirty="0"/>
              <a:t>б</a:t>
            </a:r>
            <a:r>
              <a:rPr sz="6000" spc="-65" dirty="0"/>
              <a:t>о</a:t>
            </a:r>
            <a:r>
              <a:rPr sz="6000" spc="-555" dirty="0"/>
              <a:t>д</a:t>
            </a:r>
            <a:r>
              <a:rPr sz="6000" spc="95" dirty="0"/>
              <a:t>и</a:t>
            </a:r>
            <a:endParaRPr sz="60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92180" y="788318"/>
            <a:ext cx="3362324" cy="248602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415840" y="788318"/>
            <a:ext cx="11868150" cy="9356725"/>
            <a:chOff x="6415840" y="788318"/>
            <a:chExt cx="11868150" cy="935672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5840" y="788318"/>
              <a:ext cx="4533899" cy="291464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16798" y="1066385"/>
              <a:ext cx="3667124" cy="26384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67268" y="3704122"/>
              <a:ext cx="8096249" cy="37337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15840" y="3779708"/>
              <a:ext cx="3057524" cy="40957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75323" y="7087149"/>
              <a:ext cx="4614053" cy="30575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952764" y="7571414"/>
              <a:ext cx="4571999" cy="257174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13229" y="788318"/>
            <a:ext cx="5942330" cy="8556187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70485" marR="62865" algn="just">
              <a:lnSpc>
                <a:spcPts val="2850"/>
              </a:lnSpc>
              <a:spcBef>
                <a:spcPts val="219"/>
              </a:spcBef>
            </a:pPr>
            <a:r>
              <a:rPr lang="uk-UA" sz="2400" spc="-40" dirty="0" smtClean="0">
                <a:latin typeface="Times New Roman" pitchFamily="18" charset="0"/>
                <a:cs typeface="Times New Roman" pitchFamily="18" charset="0"/>
              </a:rPr>
              <a:t>Центральна площа нашого міста -  </a:t>
            </a:r>
            <a:r>
              <a:rPr sz="2400" spc="-4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sz="2400" spc="-35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площа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Свободи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(Ярмаркова,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Народна).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0" dirty="0">
                <a:latin typeface="Times New Roman" pitchFamily="18" charset="0"/>
                <a:cs typeface="Times New Roman" pitchFamily="18" charset="0"/>
              </a:rPr>
              <a:t>Вперше</a:t>
            </a:r>
            <a:r>
              <a:rPr sz="2400" spc="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зафıксована</a:t>
            </a:r>
            <a:r>
              <a:rPr sz="2400" spc="7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2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400" spc="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планı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мıста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1855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року,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5" dirty="0">
                <a:latin typeface="Times New Roman" pitchFamily="18" charset="0"/>
                <a:cs typeface="Times New Roman" pitchFamily="18" charset="0"/>
              </a:rPr>
              <a:t>як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Ярмаркова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площа.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288290" algn="just">
              <a:lnSpc>
                <a:spcPts val="2680"/>
              </a:lnSpc>
            </a:pPr>
            <a:r>
              <a:rPr sz="2400" spc="15" dirty="0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початку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5" dirty="0">
                <a:latin typeface="Times New Roman" pitchFamily="18" charset="0"/>
                <a:cs typeface="Times New Roman" pitchFamily="18" charset="0"/>
              </a:rPr>
              <a:t>60-х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рокıв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14" dirty="0">
                <a:latin typeface="Times New Roman" pitchFamily="18" charset="0"/>
                <a:cs typeface="Times New Roman" pitchFamily="18" charset="0"/>
              </a:rPr>
              <a:t>XIX</a:t>
            </a:r>
            <a:r>
              <a:rPr sz="2400" spc="1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столıття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на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2850"/>
              </a:lnSpc>
              <a:spcBef>
                <a:spcPts val="105"/>
              </a:spcBef>
            </a:pPr>
            <a:r>
              <a:rPr sz="2400" spc="-20" dirty="0">
                <a:latin typeface="Times New Roman" pitchFamily="18" charset="0"/>
                <a:cs typeface="Times New Roman" pitchFamily="18" charset="0"/>
              </a:rPr>
              <a:t>площı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органıзовувались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щорıчнı </a:t>
            </a:r>
            <a:r>
              <a:rPr sz="2400" spc="-7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Троїцькı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ярмарки,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якı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вıдкривалися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початку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70" dirty="0">
                <a:latin typeface="Times New Roman" pitchFamily="18" charset="0"/>
                <a:cs typeface="Times New Roman" pitchFamily="18" charset="0"/>
              </a:rPr>
              <a:t>червня,</a:t>
            </a:r>
            <a:r>
              <a:rPr sz="2400" spc="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1889</a:t>
            </a:r>
            <a:r>
              <a:rPr sz="2400" spc="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року 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вереснı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ts val="2850"/>
              </a:lnSpc>
            </a:pPr>
            <a:r>
              <a:rPr sz="2400" dirty="0">
                <a:latin typeface="Times New Roman" pitchFamily="18" charset="0"/>
                <a:cs typeface="Times New Roman" pitchFamily="18" charset="0"/>
              </a:rPr>
              <a:t>— </a:t>
            </a:r>
            <a:r>
              <a:rPr sz="2400" spc="35" dirty="0">
                <a:latin typeface="Times New Roman" pitchFamily="18" charset="0"/>
                <a:cs typeface="Times New Roman" pitchFamily="18" charset="0"/>
              </a:rPr>
              <a:t>тижневий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Богородицький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ярмарок.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70" dirty="0">
                <a:latin typeface="Times New Roman" pitchFamily="18" charset="0"/>
                <a:cs typeface="Times New Roman" pitchFamily="18" charset="0"/>
              </a:rPr>
              <a:t>Сюди</a:t>
            </a:r>
            <a:r>
              <a:rPr sz="2400" spc="-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45" dirty="0">
                <a:latin typeface="Times New Roman" pitchFamily="18" charset="0"/>
                <a:cs typeface="Times New Roman" pitchFamily="18" charset="0"/>
              </a:rPr>
              <a:t>йшли</a:t>
            </a:r>
            <a:r>
              <a:rPr sz="2400" spc="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наймити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—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злиденнı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селяни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 з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рıзних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районıв,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щоб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найнятися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сезонну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роботу </a:t>
            </a:r>
            <a:r>
              <a:rPr sz="2400" spc="12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маєтки </a:t>
            </a:r>
            <a:r>
              <a:rPr sz="2400" spc="-7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багатих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 господарıв.</a:t>
            </a:r>
            <a:r>
              <a:rPr sz="2400" spc="5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5" dirty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був</a:t>
            </a:r>
            <a:r>
              <a:rPr sz="24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один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ринкıв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дешевої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робочої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сили,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60" dirty="0">
                <a:latin typeface="Times New Roman" pitchFamily="18" charset="0"/>
                <a:cs typeface="Times New Roman" pitchFamily="18" charset="0"/>
              </a:rPr>
              <a:t>куди </a:t>
            </a:r>
            <a:r>
              <a:rPr sz="2400" spc="-5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45" dirty="0">
                <a:latin typeface="Times New Roman" pitchFamily="18" charset="0"/>
                <a:cs typeface="Times New Roman" pitchFamily="18" charset="0"/>
              </a:rPr>
              <a:t>приходили</a:t>
            </a:r>
            <a:r>
              <a:rPr sz="2400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наймити,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якı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змогли </a:t>
            </a:r>
            <a:r>
              <a:rPr sz="2400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найнятися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роботу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Каховському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 ярмарку.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70485" marR="62865" indent="177165" algn="just">
              <a:lnSpc>
                <a:spcPts val="2850"/>
              </a:lnSpc>
              <a:spcBef>
                <a:spcPts val="25"/>
              </a:spcBef>
            </a:pPr>
            <a:r>
              <a:rPr sz="2400" spc="-15" dirty="0">
                <a:latin typeface="Times New Roman" pitchFamily="18" charset="0"/>
                <a:cs typeface="Times New Roman" pitchFamily="18" charset="0"/>
              </a:rPr>
              <a:t>Пıсля революцıї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1917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року </a:t>
            </a:r>
            <a:r>
              <a:rPr sz="2400" spc="12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центрı </a:t>
            </a:r>
            <a:r>
              <a:rPr sz="24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площı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30" dirty="0">
                <a:latin typeface="Times New Roman" pitchFamily="18" charset="0"/>
                <a:cs typeface="Times New Roman" pitchFamily="18" charset="0"/>
              </a:rPr>
              <a:t>влаштовано</a:t>
            </a:r>
            <a:r>
              <a:rPr sz="24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5" dirty="0">
                <a:latin typeface="Times New Roman" pitchFamily="18" charset="0"/>
                <a:cs typeface="Times New Roman" pitchFamily="18" charset="0"/>
              </a:rPr>
              <a:t>символıчне </a:t>
            </a:r>
            <a:r>
              <a:rPr sz="2400" spc="-7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кладовище</a:t>
            </a:r>
            <a:r>
              <a:rPr sz="2400" spc="-1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«павших</a:t>
            </a:r>
            <a:r>
              <a:rPr sz="2400" spc="-1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20" dirty="0">
                <a:latin typeface="Times New Roman" pitchFamily="18" charset="0"/>
                <a:cs typeface="Times New Roman" pitchFamily="18" charset="0"/>
              </a:rPr>
              <a:t>за</a:t>
            </a:r>
            <a:r>
              <a:rPr sz="2400" spc="-1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революцıю».</a:t>
            </a:r>
          </a:p>
          <a:p>
            <a:pPr marL="245745" algn="just">
              <a:lnSpc>
                <a:spcPts val="2735"/>
              </a:lnSpc>
            </a:pPr>
            <a:r>
              <a:rPr sz="2400" spc="10" dirty="0">
                <a:latin typeface="Times New Roman" pitchFamily="18" charset="0"/>
                <a:cs typeface="Times New Roman" pitchFamily="18" charset="0"/>
              </a:rPr>
              <a:t>Сучасний</a:t>
            </a:r>
            <a:r>
              <a:rPr sz="24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вигляд</a:t>
            </a:r>
            <a:r>
              <a:rPr sz="24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площа</a:t>
            </a:r>
            <a:r>
              <a:rPr sz="24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набула</a:t>
            </a:r>
            <a:r>
              <a:rPr sz="2400" spc="-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пıсля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pPr marL="70485" marR="62865" algn="just">
              <a:lnSpc>
                <a:spcPts val="2850"/>
              </a:lnSpc>
              <a:spcBef>
                <a:spcPts val="100"/>
              </a:spcBef>
            </a:pPr>
            <a:r>
              <a:rPr sz="2400" spc="-40" dirty="0">
                <a:latin typeface="Times New Roman" pitchFamily="18" charset="0"/>
                <a:cs typeface="Times New Roman" pitchFamily="18" charset="0"/>
              </a:rPr>
              <a:t>реконструкцıї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2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2400" spc="1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20" dirty="0">
                <a:latin typeface="Times New Roman" pitchFamily="18" charset="0"/>
                <a:cs typeface="Times New Roman" pitchFamily="18" charset="0"/>
              </a:rPr>
              <a:t>50-ı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роки.</a:t>
            </a:r>
            <a:r>
              <a:rPr sz="2400" spc="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Пıсня 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революцıї</a:t>
            </a:r>
            <a:r>
              <a:rPr sz="2400" spc="40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80" dirty="0">
                <a:latin typeface="Times New Roman" pitchFamily="18" charset="0"/>
                <a:cs typeface="Times New Roman" pitchFamily="18" charset="0"/>
              </a:rPr>
              <a:t>гıдностı</a:t>
            </a:r>
            <a:r>
              <a:rPr sz="2400" spc="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0" dirty="0">
                <a:latin typeface="Times New Roman" pitchFamily="18" charset="0"/>
                <a:cs typeface="Times New Roman" pitchFamily="18" charset="0"/>
              </a:rPr>
              <a:t>встановлено </a:t>
            </a:r>
            <a:r>
              <a:rPr sz="24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15" dirty="0">
                <a:latin typeface="Times New Roman" pitchFamily="18" charset="0"/>
                <a:cs typeface="Times New Roman" pitchFamily="18" charset="0"/>
              </a:rPr>
              <a:t>пам'ятник</a:t>
            </a:r>
            <a:r>
              <a:rPr sz="2400" spc="-16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5" dirty="0">
                <a:latin typeface="Times New Roman" pitchFamily="18" charset="0"/>
                <a:cs typeface="Times New Roman" pitchFamily="18" charset="0"/>
              </a:rPr>
              <a:t>«Небеснıй</a:t>
            </a:r>
            <a:r>
              <a:rPr sz="2400" spc="-16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spc="-35" dirty="0">
                <a:latin typeface="Times New Roman" pitchFamily="18" charset="0"/>
                <a:cs typeface="Times New Roman" pitchFamily="18" charset="0"/>
              </a:rPr>
              <a:t>сотнı»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38895" y="3599608"/>
            <a:ext cx="4371975" cy="1282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9905" marR="5080" indent="-497840">
              <a:lnSpc>
                <a:spcPct val="117900"/>
              </a:lnSpc>
              <a:spcBef>
                <a:spcPts val="95"/>
              </a:spcBef>
            </a:pPr>
            <a:r>
              <a:rPr sz="1750" b="1" spc="10" dirty="0">
                <a:solidFill>
                  <a:srgbClr val="FF3131"/>
                </a:solidFill>
                <a:latin typeface="Times New Roman"/>
                <a:cs typeface="Times New Roman"/>
              </a:rPr>
              <a:t>5</a:t>
            </a:r>
            <a:r>
              <a:rPr sz="1750" b="1" dirty="0">
                <a:solidFill>
                  <a:srgbClr val="FF3131"/>
                </a:solidFill>
                <a:latin typeface="Times New Roman"/>
                <a:cs typeface="Times New Roman"/>
              </a:rPr>
              <a:t> </a:t>
            </a:r>
            <a:r>
              <a:rPr sz="1750" b="1" spc="65" dirty="0">
                <a:solidFill>
                  <a:srgbClr val="FF3131"/>
                </a:solidFill>
                <a:latin typeface="Arial"/>
                <a:cs typeface="Arial"/>
              </a:rPr>
              <a:t>березня</a:t>
            </a:r>
            <a:r>
              <a:rPr sz="1750" b="1" spc="-50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1750" b="1" spc="10" dirty="0">
                <a:solidFill>
                  <a:srgbClr val="FF3131"/>
                </a:solidFill>
                <a:latin typeface="Times New Roman"/>
                <a:cs typeface="Times New Roman"/>
              </a:rPr>
              <a:t>2022</a:t>
            </a:r>
            <a:r>
              <a:rPr sz="1750" b="1" spc="440" dirty="0">
                <a:solidFill>
                  <a:srgbClr val="FF3131"/>
                </a:solidFill>
                <a:latin typeface="Times New Roman"/>
                <a:cs typeface="Times New Roman"/>
              </a:rPr>
              <a:t> </a:t>
            </a:r>
            <a:r>
              <a:rPr sz="1750" b="1" spc="45" dirty="0">
                <a:solidFill>
                  <a:srgbClr val="FF3131"/>
                </a:solidFill>
                <a:latin typeface="Arial"/>
                <a:cs typeface="Arial"/>
              </a:rPr>
              <a:t>р</a:t>
            </a:r>
            <a:r>
              <a:rPr sz="1750" b="1" spc="45" dirty="0">
                <a:solidFill>
                  <a:srgbClr val="FF3131"/>
                </a:solidFill>
                <a:latin typeface="Times New Roman"/>
                <a:cs typeface="Times New Roman"/>
              </a:rPr>
              <a:t>.</a:t>
            </a:r>
            <a:r>
              <a:rPr sz="1750" b="1" dirty="0">
                <a:solidFill>
                  <a:srgbClr val="FF3131"/>
                </a:solidFill>
                <a:latin typeface="Times New Roman"/>
                <a:cs typeface="Times New Roman"/>
              </a:rPr>
              <a:t> </a:t>
            </a:r>
            <a:r>
              <a:rPr sz="1750" b="1" spc="75" dirty="0">
                <a:solidFill>
                  <a:srgbClr val="FF3131"/>
                </a:solidFill>
                <a:latin typeface="Arial"/>
                <a:cs typeface="Arial"/>
              </a:rPr>
              <a:t>саме</a:t>
            </a:r>
            <a:r>
              <a:rPr sz="1750" b="1" spc="-50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1750" b="1" spc="105" dirty="0">
                <a:solidFill>
                  <a:srgbClr val="FF3131"/>
                </a:solidFill>
                <a:latin typeface="Arial"/>
                <a:cs typeface="Arial"/>
              </a:rPr>
              <a:t>на</a:t>
            </a:r>
            <a:r>
              <a:rPr sz="1750" b="1" spc="-50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1750" b="1" spc="80" dirty="0">
                <a:solidFill>
                  <a:srgbClr val="FF3131"/>
                </a:solidFill>
                <a:latin typeface="Arial"/>
                <a:cs typeface="Arial"/>
              </a:rPr>
              <a:t>цьому</a:t>
            </a:r>
            <a:r>
              <a:rPr sz="1750" b="1" spc="-50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1750" b="1" spc="70" dirty="0">
                <a:solidFill>
                  <a:srgbClr val="FF3131"/>
                </a:solidFill>
                <a:latin typeface="Arial"/>
                <a:cs typeface="Arial"/>
              </a:rPr>
              <a:t>мıстı </a:t>
            </a:r>
            <a:r>
              <a:rPr sz="1750" b="1" spc="-470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1750" b="1" spc="95" dirty="0">
                <a:solidFill>
                  <a:srgbClr val="FF3131"/>
                </a:solidFill>
                <a:latin typeface="Arial"/>
                <a:cs typeface="Arial"/>
              </a:rPr>
              <a:t>пройшов</a:t>
            </a:r>
            <a:r>
              <a:rPr sz="1750" b="1" spc="100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1750" b="1" spc="140" dirty="0">
                <a:solidFill>
                  <a:srgbClr val="FF3131"/>
                </a:solidFill>
                <a:latin typeface="Arial"/>
                <a:cs typeface="Arial"/>
              </a:rPr>
              <a:t>наймаштабнıший </a:t>
            </a:r>
            <a:r>
              <a:rPr sz="1750" b="1" spc="145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1750" b="1" spc="130" dirty="0">
                <a:solidFill>
                  <a:srgbClr val="FF3131"/>
                </a:solidFill>
                <a:latin typeface="Arial"/>
                <a:cs typeface="Arial"/>
              </a:rPr>
              <a:t>мıтинг</a:t>
            </a:r>
            <a:r>
              <a:rPr sz="1750" b="1" spc="-50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1750" b="1" spc="70" dirty="0">
                <a:solidFill>
                  <a:srgbClr val="FF3131"/>
                </a:solidFill>
                <a:latin typeface="Arial"/>
                <a:cs typeface="Arial"/>
              </a:rPr>
              <a:t>пıд</a:t>
            </a:r>
            <a:r>
              <a:rPr sz="1750" b="1" spc="-50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1750" b="1" spc="55" dirty="0">
                <a:solidFill>
                  <a:srgbClr val="FF3131"/>
                </a:solidFill>
                <a:latin typeface="Arial"/>
                <a:cs typeface="Arial"/>
              </a:rPr>
              <a:t>час</a:t>
            </a:r>
            <a:r>
              <a:rPr sz="1750" b="1" spc="-50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1750" b="1" spc="90" dirty="0">
                <a:solidFill>
                  <a:srgbClr val="FF3131"/>
                </a:solidFill>
                <a:latin typeface="Arial"/>
                <a:cs typeface="Arial"/>
              </a:rPr>
              <a:t>окупацıї</a:t>
            </a:r>
            <a:r>
              <a:rPr sz="1750" b="1" spc="-45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1750" b="1" spc="80" dirty="0">
                <a:solidFill>
                  <a:srgbClr val="FF3131"/>
                </a:solidFill>
                <a:latin typeface="Arial"/>
                <a:cs typeface="Arial"/>
              </a:rPr>
              <a:t>мıста</a:t>
            </a:r>
            <a:endParaRPr sz="1750">
              <a:latin typeface="Arial"/>
              <a:cs typeface="Arial"/>
            </a:endParaRPr>
          </a:p>
          <a:p>
            <a:pPr marL="961390">
              <a:lnSpc>
                <a:spcPct val="100000"/>
              </a:lnSpc>
              <a:spcBef>
                <a:spcPts val="375"/>
              </a:spcBef>
            </a:pPr>
            <a:r>
              <a:rPr sz="1750" b="1" spc="30" dirty="0">
                <a:solidFill>
                  <a:srgbClr val="FF3131"/>
                </a:solidFill>
                <a:latin typeface="Times New Roman"/>
                <a:cs typeface="Times New Roman"/>
              </a:rPr>
              <a:t>“</a:t>
            </a:r>
            <a:r>
              <a:rPr sz="1750" b="1" spc="30" dirty="0">
                <a:solidFill>
                  <a:srgbClr val="FF3131"/>
                </a:solidFill>
                <a:latin typeface="Arial"/>
                <a:cs typeface="Arial"/>
              </a:rPr>
              <a:t>Херсон</a:t>
            </a:r>
            <a:r>
              <a:rPr sz="1750" b="1" spc="-65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1750" b="1" spc="5" dirty="0">
                <a:solidFill>
                  <a:srgbClr val="FF3131"/>
                </a:solidFill>
                <a:latin typeface="Times New Roman"/>
                <a:cs typeface="Times New Roman"/>
              </a:rPr>
              <a:t>-</a:t>
            </a:r>
            <a:r>
              <a:rPr sz="1750" b="1" spc="-10" dirty="0">
                <a:solidFill>
                  <a:srgbClr val="FF3131"/>
                </a:solidFill>
                <a:latin typeface="Times New Roman"/>
                <a:cs typeface="Times New Roman"/>
              </a:rPr>
              <a:t> </a:t>
            </a:r>
            <a:r>
              <a:rPr sz="1750" b="1" spc="105" dirty="0">
                <a:solidFill>
                  <a:srgbClr val="FF3131"/>
                </a:solidFill>
                <a:latin typeface="Arial"/>
                <a:cs typeface="Arial"/>
              </a:rPr>
              <a:t>це</a:t>
            </a:r>
            <a:r>
              <a:rPr sz="1750" b="1" spc="-60" dirty="0">
                <a:solidFill>
                  <a:srgbClr val="FF3131"/>
                </a:solidFill>
                <a:latin typeface="Arial"/>
                <a:cs typeface="Arial"/>
              </a:rPr>
              <a:t> </a:t>
            </a:r>
            <a:r>
              <a:rPr sz="1750" b="1" spc="90" dirty="0">
                <a:solidFill>
                  <a:srgbClr val="FF3131"/>
                </a:solidFill>
                <a:latin typeface="Arial"/>
                <a:cs typeface="Arial"/>
              </a:rPr>
              <a:t>Україна</a:t>
            </a:r>
            <a:r>
              <a:rPr sz="1750" b="1" spc="90" dirty="0">
                <a:solidFill>
                  <a:srgbClr val="FF3131"/>
                </a:solidFill>
                <a:latin typeface="Times New Roman"/>
                <a:cs typeface="Times New Roman"/>
              </a:rPr>
              <a:t>”</a:t>
            </a:r>
            <a:endParaRPr sz="175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401" y="1277549"/>
            <a:ext cx="6219824" cy="328612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401" y="5143500"/>
            <a:ext cx="9353549" cy="44481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91609" y="0"/>
            <a:ext cx="4429124" cy="33813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215301" y="532527"/>
            <a:ext cx="4305299" cy="322897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9448837" y="3637588"/>
            <a:ext cx="8472805" cy="6264910"/>
            <a:chOff x="9448837" y="3637588"/>
            <a:chExt cx="8472805" cy="6264910"/>
          </a:xfrm>
        </p:grpSpPr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58554" y="7006473"/>
              <a:ext cx="5162549" cy="28955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48837" y="3637588"/>
              <a:ext cx="4924425" cy="373379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-11211" y="194259"/>
            <a:ext cx="7252334" cy="7874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648970">
              <a:lnSpc>
                <a:spcPct val="116300"/>
              </a:lnSpc>
              <a:spcBef>
                <a:spcPts val="90"/>
              </a:spcBef>
              <a:tabLst>
                <a:tab pos="3313429" algn="l"/>
              </a:tabLst>
            </a:pPr>
            <a:r>
              <a:rPr sz="2150" b="1" spc="-285" dirty="0">
                <a:solidFill>
                  <a:srgbClr val="FF0000"/>
                </a:solidFill>
                <a:latin typeface="Tahoma"/>
                <a:cs typeface="Tahoma"/>
              </a:rPr>
              <a:t>11</a:t>
            </a:r>
            <a:r>
              <a:rPr sz="2150" b="1" spc="-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150" b="1" spc="90" dirty="0">
                <a:solidFill>
                  <a:srgbClr val="FF0000"/>
                </a:solidFill>
                <a:latin typeface="Arial"/>
                <a:cs typeface="Arial"/>
              </a:rPr>
              <a:t>листопада</a:t>
            </a:r>
            <a:r>
              <a:rPr sz="215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50" b="1" spc="-285" dirty="0">
                <a:solidFill>
                  <a:srgbClr val="FF0000"/>
                </a:solidFill>
                <a:latin typeface="Tahoma"/>
                <a:cs typeface="Tahoma"/>
              </a:rPr>
              <a:t>2022	</a:t>
            </a:r>
            <a:r>
              <a:rPr sz="2150" b="1" spc="-10" dirty="0">
                <a:solidFill>
                  <a:srgbClr val="FF0000"/>
                </a:solidFill>
                <a:latin typeface="Arial"/>
                <a:cs typeface="Arial"/>
              </a:rPr>
              <a:t>р</a:t>
            </a:r>
            <a:r>
              <a:rPr sz="2150" b="1" spc="-10" dirty="0">
                <a:solidFill>
                  <a:srgbClr val="FF0000"/>
                </a:solidFill>
                <a:latin typeface="Tahoma"/>
                <a:cs typeface="Tahoma"/>
              </a:rPr>
              <a:t>. </a:t>
            </a:r>
            <a:r>
              <a:rPr sz="2150" b="1" spc="90" dirty="0">
                <a:solidFill>
                  <a:srgbClr val="FF0000"/>
                </a:solidFill>
                <a:latin typeface="Arial"/>
                <a:cs typeface="Arial"/>
              </a:rPr>
              <a:t>саме </a:t>
            </a:r>
            <a:r>
              <a:rPr sz="2150" b="1" spc="130" dirty="0">
                <a:solidFill>
                  <a:srgbClr val="FF0000"/>
                </a:solidFill>
                <a:latin typeface="Arial"/>
                <a:cs typeface="Arial"/>
              </a:rPr>
              <a:t>на </a:t>
            </a:r>
            <a:r>
              <a:rPr sz="2150" b="1" spc="100" dirty="0">
                <a:solidFill>
                  <a:srgbClr val="FF0000"/>
                </a:solidFill>
                <a:latin typeface="Arial"/>
                <a:cs typeface="Arial"/>
              </a:rPr>
              <a:t>цьому </a:t>
            </a:r>
            <a:r>
              <a:rPr sz="2150" b="1" spc="85" dirty="0">
                <a:solidFill>
                  <a:srgbClr val="FF0000"/>
                </a:solidFill>
                <a:latin typeface="Arial"/>
                <a:cs typeface="Arial"/>
              </a:rPr>
              <a:t>мıстı </a:t>
            </a:r>
            <a:r>
              <a:rPr sz="2150" b="1" spc="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50" b="1" spc="165" dirty="0">
                <a:solidFill>
                  <a:srgbClr val="FF0000"/>
                </a:solidFill>
                <a:latin typeface="Arial"/>
                <a:cs typeface="Arial"/>
              </a:rPr>
              <a:t>наше</a:t>
            </a:r>
            <a:r>
              <a:rPr sz="215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50" b="1" spc="80" dirty="0">
                <a:solidFill>
                  <a:srgbClr val="FF0000"/>
                </a:solidFill>
                <a:latin typeface="Arial"/>
                <a:cs typeface="Arial"/>
              </a:rPr>
              <a:t>мıсто</a:t>
            </a:r>
            <a:r>
              <a:rPr sz="215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50" b="1" spc="70" dirty="0">
                <a:solidFill>
                  <a:srgbClr val="FF0000"/>
                </a:solidFill>
                <a:latin typeface="Arial"/>
                <a:cs typeface="Arial"/>
              </a:rPr>
              <a:t>зустрıчало</a:t>
            </a:r>
            <a:r>
              <a:rPr sz="215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50" b="1" dirty="0">
                <a:solidFill>
                  <a:srgbClr val="FF0000"/>
                </a:solidFill>
                <a:latin typeface="Arial"/>
                <a:cs typeface="Arial"/>
              </a:rPr>
              <a:t>ЗСУ</a:t>
            </a:r>
            <a:r>
              <a:rPr sz="215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50" b="1" spc="135" dirty="0">
                <a:solidFill>
                  <a:srgbClr val="FF0000"/>
                </a:solidFill>
                <a:latin typeface="Arial"/>
                <a:cs typeface="Arial"/>
              </a:rPr>
              <a:t>та</a:t>
            </a:r>
            <a:r>
              <a:rPr sz="215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50" b="1" spc="80" dirty="0">
                <a:solidFill>
                  <a:srgbClr val="FF0000"/>
                </a:solidFill>
                <a:latin typeface="Arial"/>
                <a:cs typeface="Arial"/>
              </a:rPr>
              <a:t>звıльнення</a:t>
            </a:r>
            <a:r>
              <a:rPr sz="2150" b="1" spc="-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50" b="1" spc="40" dirty="0">
                <a:solidFill>
                  <a:srgbClr val="FF0000"/>
                </a:solidFill>
                <a:latin typeface="Arial"/>
                <a:cs typeface="Arial"/>
              </a:rPr>
              <a:t>Херсону</a:t>
            </a:r>
            <a:endParaRPr sz="21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1837</Words>
  <Application>Microsoft Office PowerPoint</Application>
  <PresentationFormat>Произвольный</PresentationFormat>
  <Paragraphs>116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Всеукраїнський інтерактивний конкурс  “МАН - Юніор Дослідник” Номінація “Історія - Юніор Дослідник”</vt:lpstr>
      <vt:lpstr>Презентация PowerPoint</vt:lpstr>
      <vt:lpstr>Презентация PowerPoint</vt:lpstr>
      <vt:lpstr>Презентация PowerPoint</vt:lpstr>
      <vt:lpstr>Джон Говард - англıйський лıкар</vt:lpstr>
      <vt:lpstr>Херсонська обласна клıнıчна лıкарня</vt:lpstr>
      <vt:lpstr>Електрична станцıя – кıнотеатр «Україна»</vt:lpstr>
      <vt:lpstr>Площа Свободи</vt:lpstr>
      <vt:lpstr>Презентация PowerPoint</vt:lpstr>
      <vt:lpstr>Херсонська державна морська академıя</vt:lpstr>
      <vt:lpstr>Шевченкıвський парк</vt:lpstr>
      <vt:lpstr>Презентация PowerPoint</vt:lpstr>
      <vt:lpstr>Площа Тутушкıна</vt:lpstr>
      <vt:lpstr>Херсон до 24.02.2022</vt:lpstr>
      <vt:lpstr>Висновки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робота школа № 52</dc:title>
  <dc:creator>Олена Дв.</dc:creator>
  <cp:keywords>DAGC5Qxyn70,BAFkZU_q2No</cp:keywords>
  <cp:lastModifiedBy>User</cp:lastModifiedBy>
  <cp:revision>5</cp:revision>
  <dcterms:created xsi:type="dcterms:W3CDTF">2024-04-21T20:53:31Z</dcterms:created>
  <dcterms:modified xsi:type="dcterms:W3CDTF">2024-04-21T21:47:31Z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2024-04-21T00:00:00Z</vt:filetime>
  </property>
  <property fmtid="{D5CDD505-2E9C-101B-9397-08002B2CF9AE}" pid="3" name="Creator">
    <vt:lpwstr>Canva</vt:lpwstr>
  </property>
  <property fmtid="{D5CDD505-2E9C-101B-9397-08002B2CF9AE}" pid="4" name="LastSaved">
    <vt:filetime>2024-04-21T00:00:00Z</vt:filetime>
  </property>
</Properties>
</file>