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593C-B176-A877-5161-933861616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DE852-1FB8-3DB5-5507-C155E59E7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FB7B4-EDA5-9EBA-5AA4-90FC52BA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91526-863F-0FCA-607F-4D88BBB9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FFC0D-B9D0-1015-E28E-682E5CB0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5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EE47-722B-BB70-CEBA-B58413C1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E15D0-9E52-5B27-1D66-3FB5EB55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0E43-5902-7B61-38D1-6E9FFF62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E8F43-5673-043A-ECC8-C84F488B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17876-E37E-DE24-4803-CA09AD04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3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F9D33-7DE0-AE85-9128-2CB51F18D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DD3F7-4C80-9B82-5B06-D50AFF355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9EFD6-329D-09A8-84BB-FD33F7C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9898E-B8D1-CAFC-1985-7584BDE6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FF8F4-13BE-4943-E40B-4FCED1AC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7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B0DC-227A-5D80-880E-09392AFF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F9CDE-93DD-2A6C-34C5-6637B7F72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52A25-A604-F8B9-9C90-E83EE08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77D5-D515-12F6-F1A4-E3AD1103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C850-D3AE-B078-D35F-B810A48E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5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5404-8DA3-C8B0-DF8E-88EB7F01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DC10-88DF-97E6-B42A-D19A1DFD9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6ED4-B7A8-D97B-AEA5-C0ABF09F5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985D-173D-E31E-31C7-CC2E2D6A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78675-429B-11FD-14D8-E6E3086F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2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BD35-E944-5AFF-A453-AEB0B142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A53D-4C6F-4218-C610-D797473D2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1107C-B321-1920-1C59-AAF69CF29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4CC8A-ECEC-B57C-6A36-325A77C5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401B3-4383-B013-FFA3-B2CDBC6A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5E1DC-CF79-3445-053E-572F0BB7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0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821F-92CD-B5FA-B334-69FB01E1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4A9EE-809B-A123-26ED-B540E5F3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ACE2F-A3E5-9431-2079-38C64CD17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3C830-9762-3446-9FE8-1AD6DF698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38CE8-AAD6-3839-F4A2-C0160CFBC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9552D-47FE-1CE6-E6A2-FF34D5C3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2B6AD-D125-FC9C-DC0F-CC1B2103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76B42-3279-65B3-C48C-CBB15D67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56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2AE9-F798-011E-C609-EF75AACE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FDAF6-DF84-5AC5-DD26-09D1D3C3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B5F5B-EDC6-C894-6D1A-2F36033B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F3080-F712-2E25-ADB9-3C4F4B9B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8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1156A-FA39-BA90-AE2F-F29C63F3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306CB-C80F-F437-26E2-BF1710B6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EDCCA-A548-2FA9-57AC-CD3A9B12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5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5641-AEB9-E5B3-A4C3-E5363E9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70BFD-8A4E-0DCD-8E6C-7954A7F0A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992DF-2B9D-139C-DE9A-53ED40CD1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62784-652E-BF3E-3B78-B47DD68A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649E3-DB6B-CA0A-ED9F-B24E1350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73A57-24A8-B7DE-87B1-A29ACA97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99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7B4A-96BA-8D16-2787-78BAFCF9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730A7-07A5-0EA6-02B7-60DA5796F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314F1-C681-576C-9FAB-C57148080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2425D-7D53-DD05-23FF-AADE86EF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FF071-837F-1B98-6290-BAAEEA17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CE2E3-5D8E-00E5-CE98-CB8FA02C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64DE2-7D4E-D7FF-1F86-16483550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82F04-6B53-82D2-D33D-1F5EF2B0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02A45-0D75-131F-0D27-2778BB85B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028E7-E131-4790-8793-235A4E21FCD0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7E90-15BD-E78F-6B1F-FE703AEDF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E3E3-32C4-032F-B9AC-049EC062E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8D16F-1B3D-4444-98C4-E339F19DB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76C73-2753-6415-2893-6A43BF6B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5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AF7E5-6950-18B8-8484-925972E8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"/>
            <a:ext cx="12192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2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E5714-43D2-9872-0586-B35F0B64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" y="0"/>
            <a:ext cx="1218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88FDB-99AA-FBB0-ED46-D27A1B781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" y="0"/>
            <a:ext cx="12183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5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31858-9826-8496-866E-3B102939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"/>
            <a:ext cx="12192000" cy="68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5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7ED21-125B-DF29-71C1-F0F88846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"/>
            <a:ext cx="12192000" cy="68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8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498CB-08CD-CB19-4010-AE18E58B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"/>
            <a:ext cx="12192000" cy="68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04D2D-1D0E-BEC0-02F6-DDE28D9DE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"/>
            <a:ext cx="12192000" cy="68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151306-9087-8034-2CFE-3A7C742D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"/>
            <a:ext cx="12192000" cy="68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333F2-587B-9D38-5C2C-1EF318D3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" y="0"/>
            <a:ext cx="12171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73CD1E-D1F2-16E6-C0AD-24CBACC5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065AC3-F24C-9D06-B569-0A170BC6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2FE41-FB3B-AC14-A61A-EA2D0178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8" y="0"/>
            <a:ext cx="1212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7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4ADB8-35E3-0769-26A9-31FD7CF2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1"/>
            <a:ext cx="12192000" cy="68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1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4B89C-F81A-CA96-249D-1D33DA39B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" y="0"/>
            <a:ext cx="12183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Анастасія Бойко-Ісакова</dc:creator>
  <cp:lastModifiedBy>Анастасія Бойко-Ісакова</cp:lastModifiedBy>
  <cp:revision>3</cp:revision>
  <dcterms:created xsi:type="dcterms:W3CDTF">2024-03-21T00:19:12Z</dcterms:created>
  <dcterms:modified xsi:type="dcterms:W3CDTF">2024-03-21T13:10:51Z</dcterms:modified>
</cp:coreProperties>
</file>