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3" r:id="rId8"/>
    <p:sldId id="262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CEB2-9ADE-4C8E-AA11-DF806E0F5E11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DDA-1362-4EC9-A858-4A1DCD66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8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CEB2-9ADE-4C8E-AA11-DF806E0F5E11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DDA-1362-4EC9-A858-4A1DCD66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1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CEB2-9ADE-4C8E-AA11-DF806E0F5E11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DDA-1362-4EC9-A858-4A1DCD66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5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CEB2-9ADE-4C8E-AA11-DF806E0F5E11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DDA-1362-4EC9-A858-4A1DCD66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22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CEB2-9ADE-4C8E-AA11-DF806E0F5E11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DDA-1362-4EC9-A858-4A1DCD66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86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CEB2-9ADE-4C8E-AA11-DF806E0F5E11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DDA-1362-4EC9-A858-4A1DCD66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6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CEB2-9ADE-4C8E-AA11-DF806E0F5E11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DDA-1362-4EC9-A858-4A1DCD66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68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CEB2-9ADE-4C8E-AA11-DF806E0F5E11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DDA-1362-4EC9-A858-4A1DCD66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02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CEB2-9ADE-4C8E-AA11-DF806E0F5E11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DDA-1362-4EC9-A858-4A1DCD66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32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CEB2-9ADE-4C8E-AA11-DF806E0F5E11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DDA-1362-4EC9-A858-4A1DCD66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9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CEB2-9ADE-4C8E-AA11-DF806E0F5E11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DDA-1362-4EC9-A858-4A1DCD66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5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ECEB2-9ADE-4C8E-AA11-DF806E0F5E11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C5DDA-1362-4EC9-A858-4A1DCD669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0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0"/>
            <a:ext cx="10668000" cy="6858000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00000"/>
              </a:lnSpc>
              <a:spcBef>
                <a:spcPct val="20000"/>
              </a:spcBef>
            </a:pPr>
            <a:r>
              <a:rPr lang="uk-UA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lvl="0" algn="just">
              <a:lnSpc>
                <a:spcPct val="100000"/>
              </a:lnSpc>
              <a:spcBef>
                <a:spcPct val="20000"/>
              </a:spcBef>
            </a:pPr>
            <a:r>
              <a:rPr lang="uk-UA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ВИШИВАНКА </a:t>
            </a:r>
            <a:r>
              <a:rPr lang="uk-UA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КОД НАЦІЇ</a:t>
            </a:r>
          </a:p>
          <a:p>
            <a:pPr lvl="0" algn="just">
              <a:lnSpc>
                <a:spcPct val="100000"/>
              </a:lnSpc>
              <a:spcBef>
                <a:spcPct val="20000"/>
              </a:spcBef>
            </a:pPr>
            <a:endParaRPr lang="uk-UA" sz="3000" dirty="0">
              <a:solidFill>
                <a:prstClr val="black"/>
              </a:solidFill>
            </a:endParaRPr>
          </a:p>
          <a:p>
            <a:pPr lvl="0" algn="just">
              <a:lnSpc>
                <a:spcPct val="100000"/>
              </a:lnSpc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uk-UA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uk-UA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Науково-дослідницька </a:t>
            </a:r>
            <a:r>
              <a:rPr lang="uk-UA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робота</a:t>
            </a:r>
          </a:p>
          <a:p>
            <a:pPr lvl="0" algn="just">
              <a:lnSpc>
                <a:spcPct val="100000"/>
              </a:lnSpc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uk-UA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Ялової </a:t>
            </a:r>
            <a:r>
              <a:rPr lang="uk-UA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Уляни Олексіївни </a:t>
            </a:r>
          </a:p>
          <a:p>
            <a:pPr lvl="0" algn="just">
              <a:lnSpc>
                <a:spcPct val="100000"/>
              </a:lnSpc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uk-UA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uk-UA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Оженинського</a:t>
            </a:r>
            <a:r>
              <a:rPr lang="uk-UA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ліцею №2  </a:t>
            </a:r>
          </a:p>
          <a:p>
            <a:pPr lvl="0" algn="just">
              <a:lnSpc>
                <a:spcPct val="100000"/>
              </a:lnSpc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uk-UA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учениці </a:t>
            </a:r>
            <a:r>
              <a:rPr lang="uk-UA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класу</a:t>
            </a:r>
          </a:p>
          <a:p>
            <a:pPr lvl="0" algn="just">
              <a:lnSpc>
                <a:spcPct val="100000"/>
              </a:lnSpc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uk-UA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Національний </a:t>
            </a:r>
            <a:r>
              <a:rPr lang="uk-UA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</a:p>
          <a:p>
            <a:pPr lvl="0" algn="just">
              <a:lnSpc>
                <a:spcPct val="100000"/>
              </a:lnSpc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uk-UA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«Мала </a:t>
            </a:r>
            <a:r>
              <a:rPr lang="uk-UA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академія наук </a:t>
            </a:r>
            <a:r>
              <a:rPr lang="uk-UA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України»</a:t>
            </a:r>
          </a:p>
          <a:p>
            <a:pPr lvl="0" algn="just">
              <a:lnSpc>
                <a:spcPct val="100000"/>
              </a:lnSpc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за номінацією «Історик-Юніор»</a:t>
            </a:r>
            <a:endParaRPr lang="uk-UA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00000"/>
              </a:lnSpc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uk-UA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Рівненська </a:t>
            </a:r>
            <a:r>
              <a:rPr lang="uk-UA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обл.</a:t>
            </a:r>
          </a:p>
          <a:p>
            <a:pPr lvl="0" algn="just">
              <a:lnSpc>
                <a:spcPct val="100000"/>
              </a:lnSpc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uk-UA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Рівненський </a:t>
            </a:r>
            <a:r>
              <a:rPr lang="uk-UA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р-н,</a:t>
            </a:r>
          </a:p>
          <a:p>
            <a:pPr lvl="0" algn="just">
              <a:lnSpc>
                <a:spcPct val="100000"/>
              </a:lnSpc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uk-UA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с. </a:t>
            </a:r>
            <a:r>
              <a:rPr lang="uk-UA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Оженин</a:t>
            </a:r>
            <a:endParaRPr lang="uk-UA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00000"/>
              </a:lnSpc>
              <a:spcBef>
                <a:spcPct val="20000"/>
              </a:spcBef>
            </a:pPr>
            <a:r>
              <a:rPr lang="uk-UA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uk-UA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Керівник </a:t>
            </a:r>
            <a:r>
              <a:rPr lang="uk-UA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проєкту</a:t>
            </a:r>
            <a:endParaRPr lang="uk-UA" sz="2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00000"/>
              </a:lnSpc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uk-UA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Ковальчук </a:t>
            </a:r>
            <a:r>
              <a:rPr lang="uk-UA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Катерина Анатоліївна</a:t>
            </a:r>
          </a:p>
          <a:p>
            <a:pPr lvl="0" algn="just">
              <a:lnSpc>
                <a:spcPct val="100000"/>
              </a:lnSpc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uk-UA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вчитель </a:t>
            </a:r>
            <a:r>
              <a:rPr lang="uk-UA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історії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10"/>
            <a:ext cx="1261241" cy="677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8083" y="0"/>
            <a:ext cx="10583917" cy="6857999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	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</a:rPr>
              <a:t>	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Вишиті елементи знаходять своє місце на комірах та рукавах. Адже з кожним хрестиком, з кожною новою смужкою вишиванка всотує в себе частинку людської душі.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Прапрабабуся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дуже розумілася на символах вишиванки.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dirty="0" smtClean="0"/>
              <a:t>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03283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6074">
            <a:off x="2459262" y="2643465"/>
            <a:ext cx="3279613" cy="38318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9472">
            <a:off x="6900040" y="2417913"/>
            <a:ext cx="5151566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0" y="0"/>
            <a:ext cx="10363200" cy="6858000"/>
          </a:xfrm>
        </p:spPr>
        <p:txBody>
          <a:bodyPr/>
          <a:lstStyle/>
          <a:p>
            <a:endParaRPr lang="uk-UA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Сорочка вишита – хрестиком.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Вишита сорочка – це вже давно не музейний експонат. Це частина стильного та сучасного образу, від класичного до повсякденного.</a:t>
            </a: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Мереживом </a:t>
            </a:r>
            <a:r>
              <a:rPr lang="uk-UA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виткане наше життя,</a:t>
            </a:r>
          </a:p>
          <a:p>
            <a:pPr>
              <a:lnSpc>
                <a:spcPct val="150000"/>
              </a:lnSpc>
            </a:pPr>
            <a:r>
              <a:rPr lang="uk-UA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Душею свій час відчуваєш.</a:t>
            </a:r>
          </a:p>
          <a:p>
            <a:pPr>
              <a:lnSpc>
                <a:spcPct val="150000"/>
              </a:lnSpc>
            </a:pPr>
            <a:r>
              <a:rPr lang="uk-UA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І буде настільки цікавим життя, </a:t>
            </a:r>
          </a:p>
          <a:p>
            <a:pPr>
              <a:lnSpc>
                <a:spcPct val="150000"/>
              </a:lnSpc>
            </a:pPr>
            <a:r>
              <a:rPr lang="uk-UA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Які в нього нитки вплітаєш.</a:t>
            </a:r>
          </a:p>
          <a:p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787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666">
            <a:off x="8450592" y="2358139"/>
            <a:ext cx="2993395" cy="40359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7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72343" y="0"/>
            <a:ext cx="10319657" cy="6857999"/>
          </a:xfrm>
        </p:spPr>
        <p:txBody>
          <a:bodyPr>
            <a:normAutofit/>
          </a:bodyPr>
          <a:lstStyle/>
          <a:p>
            <a:pPr algn="ctr"/>
            <a:endParaRPr lang="uk-UA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34532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6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959" y="0"/>
            <a:ext cx="10710042" cy="6857999"/>
          </a:xfrm>
        </p:spPr>
        <p:txBody>
          <a:bodyPr/>
          <a:lstStyle/>
          <a:p>
            <a:pPr algn="just"/>
            <a:r>
              <a:rPr lang="uk-UA" dirty="0" smtClean="0"/>
              <a:t>   	</a:t>
            </a:r>
          </a:p>
          <a:p>
            <a:pPr algn="just"/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Мета роботи: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історії вишивки як класичного виду українського народного мистецтва, що розкриває невичерпне багатство творчих сил людини, знаків – символів. Що використовуються  у вишиванці. Виховання естетичного почуття, поваги до звичаїв рідного народу, любові до рідної матері. </a:t>
            </a:r>
          </a:p>
          <a:p>
            <a:pPr algn="just">
              <a:lnSpc>
                <a:spcPct val="150000"/>
              </a:lnSpc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38736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92469" y="0"/>
            <a:ext cx="10699532" cy="6784427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uk-UA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Під цією метою об’єднанні такі завдання: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 описати родинний артефакт;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розповісти про історію символічної мови вишивки;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сфотографувати сімейну вишиту сорочку.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90008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5029">
            <a:off x="9031144" y="2627661"/>
            <a:ext cx="2993395" cy="40359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70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4814" y="0"/>
            <a:ext cx="10857186" cy="6858000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	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дослідження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родинна вишита сорочка, яка передавалася з покоління в покоління. Від </a:t>
            </a:r>
            <a:r>
              <a:rPr lang="uk-UA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прапрабабусі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Мокрени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Григорчук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Основним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дослідження є вишита на білому полотні вишиванка з традиційним візерунком.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ауково практична цінність дослідження визначається її актуальністю.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194" y="0"/>
            <a:ext cx="1390008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3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9143" y="0"/>
            <a:ext cx="10522857" cy="6857999"/>
          </a:xfrm>
        </p:spPr>
        <p:txBody>
          <a:bodyPr/>
          <a:lstStyle/>
          <a:p>
            <a:pPr algn="ctr"/>
            <a:endParaRPr lang="uk-UA" dirty="0" smtClean="0"/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«БЕРЕЖИ УКРАЇНСЬКЕ –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 ВИШИВАНКУ»       ЛІНА КОСТЕНКО</a:t>
            </a:r>
          </a:p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endParaRPr lang="uk-UA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404" y="0"/>
            <a:ext cx="1390008" cy="68585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923" y="1986873"/>
            <a:ext cx="3871296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6648" y="0"/>
            <a:ext cx="11025351" cy="6857999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Сорочка лляна: вишивальним матеріалом була тканина домашнього виготовлення  власноруч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прапрабабусею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льону, полотно ткане на верстаті. Для гаптування використовувала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ручно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-прядені нитки, які власноруч фарбувала для вишивання. Щоб зробити нитки червоного кольору використовувала - відвар калини, а для бордового кольору – відвар з червоного буряка. Сорочку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прапрабабуся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вишивала довгими осінніми та зимовими вечорами при свічці.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414" y="3428702"/>
            <a:ext cx="3282777" cy="36908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595"/>
            <a:ext cx="1166648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9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6042" y="0"/>
            <a:ext cx="10625958" cy="685799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Прапрабабусина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вишивка відзначалася багатством зображення квітів, калини та листочків рослин.  Білий колір  сорочки символізував охайність дівчини,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бордовий – красу та любов, чорний – смуток.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чорні кольори – це традиційні кольори української вишиванки. 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39917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7012">
            <a:off x="8090830" y="3030340"/>
            <a:ext cx="2574390" cy="3437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79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0"/>
            <a:ext cx="10667999" cy="6857999"/>
          </a:xfrm>
        </p:spPr>
        <p:txBody>
          <a:bodyPr/>
          <a:lstStyle/>
          <a:p>
            <a:endParaRPr lang="ru-RU" dirty="0"/>
          </a:p>
          <a:p>
            <a:endParaRPr lang="uk-UA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Вишиванка оздоблена квітами (троянд), калиною та листям – це символізувало глибоке українське коріння, походження з роботящої родини.</a:t>
            </a:r>
          </a:p>
          <a:p>
            <a:pPr algn="just">
              <a:lnSpc>
                <a:spcPct val="150000"/>
              </a:lnSpc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63336">
            <a:off x="6678485" y="2754030"/>
            <a:ext cx="4456562" cy="3340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50427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r="3831" b="47509"/>
          <a:stretch/>
        </p:blipFill>
        <p:spPr>
          <a:xfrm rot="20865082">
            <a:off x="1993419" y="2616922"/>
            <a:ext cx="3787469" cy="2380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1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5021" y="0"/>
            <a:ext cx="10646979" cy="6857999"/>
          </a:xfrm>
        </p:spPr>
        <p:txBody>
          <a:bodyPr/>
          <a:lstStyle/>
          <a:p>
            <a:endParaRPr lang="uk-UA" dirty="0"/>
          </a:p>
          <a:p>
            <a:r>
              <a:rPr lang="uk-UA" dirty="0" smtClean="0"/>
              <a:t>	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 горизонтальної хвилястої лінії описувала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 шляху на якому будуть зустрічатися різні перепони. Цей візерунок горизонтальної хвилястої лінії зі звивинами є прадавнім орнаментом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18897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59" y="4061409"/>
            <a:ext cx="5584420" cy="1981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17</Words>
  <Application>Microsoft Office PowerPoint</Application>
  <PresentationFormat>Произвольный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Nadia</dc:creator>
  <cp:lastModifiedBy>User</cp:lastModifiedBy>
  <cp:revision>18</cp:revision>
  <dcterms:created xsi:type="dcterms:W3CDTF">2023-04-07T21:17:57Z</dcterms:created>
  <dcterms:modified xsi:type="dcterms:W3CDTF">2023-04-14T18:05:13Z</dcterms:modified>
</cp:coreProperties>
</file>