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2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8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3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8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8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7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6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0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1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3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FC37-8875-4DB6-858E-6EF900A623A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031E7-C797-4C5F-B03A-7F34EA98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164" y="193964"/>
            <a:ext cx="10483272" cy="1487054"/>
          </a:xfr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СІЛЬНИЧКА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 ІЗ ПЛАСТИКОВОЇ ПЛЯШКИ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89527" y="2004291"/>
            <a:ext cx="11175999" cy="462741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l"/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 </a:t>
            </a: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«Сільничка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 пластикової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пляшки»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Навчальний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заклад: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Черкаська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спеціалізована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школа І-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ІІІст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Василя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Симоненка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Черкаське територіальне відділення МАНУ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Населений пункт: </a:t>
            </a: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м.Черкаси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Черкаська область</a:t>
            </a:r>
          </a:p>
          <a:p>
            <a:pPr algn="l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Автори: </a:t>
            </a: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Шпендяєва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Софія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ячеславівна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Клас: 7</a:t>
            </a:r>
          </a:p>
          <a:p>
            <a:pPr algn="l"/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Керівники/координатори: </a:t>
            </a:r>
            <a:r>
              <a:rPr lang="uk-UA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Сивак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Олена Миколаївна, вчитель фізики і математики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FCCEEB-6A78-44B5-B452-B13EAFDC02A1}"/>
              </a:ext>
            </a:extLst>
          </p:cNvPr>
          <p:cNvSpPr txBox="1"/>
          <p:nvPr/>
        </p:nvSpPr>
        <p:spPr>
          <a:xfrm>
            <a:off x="277091" y="209447"/>
            <a:ext cx="11526982" cy="65556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виготовити та дослідити «сільничку із пластикової пляшки» для    багаторазового використання одноразової пластикової пляшки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</a:p>
          <a:p>
            <a:pPr marL="285750" indent="-285750"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технологію виготовлення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сільнички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пляшки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Виготовити «сільничку із пластикової пляшки» та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 в процесі тестування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тому, що вона дійсно працює.</a:t>
            </a:r>
          </a:p>
          <a:p>
            <a:pPr marL="285750" indent="-285750">
              <a:buFontTx/>
              <a:buChar char="-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 її функціонування на основі фізичних явищ та законів.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 для експерименту: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 пляшка, виделка, сіль.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та практична значимість проекту: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«сільничку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пластикової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пляшки» можна виготовити і застосувати вдома або на пікніку повторно використавши пластикову пляшку. 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36E82216-14C8-4B9B-A1D1-81EEBD4C1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192" y="5844904"/>
            <a:ext cx="20759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r>
              <a: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6" y="184727"/>
            <a:ext cx="11637819" cy="126863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Виготовлення «Сільнички із пластикової пляшки»</a:t>
            </a: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632442"/>
            <a:ext cx="10515600" cy="1574398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 smtClean="0"/>
              <a:t>1</a:t>
            </a:r>
            <a:r>
              <a:rPr lang="uk-UA" sz="3200" dirty="0" smtClean="0"/>
              <a:t>. Вам </a:t>
            </a:r>
            <a:r>
              <a:rPr lang="uk-UA" sz="3200" dirty="0" smtClean="0"/>
              <a:t>знадобляться такі предмети : пластикова </a:t>
            </a:r>
            <a:r>
              <a:rPr lang="uk-UA" sz="3200" dirty="0" smtClean="0"/>
              <a:t>пляшка, </a:t>
            </a:r>
            <a:r>
              <a:rPr lang="uk-UA" sz="3200" dirty="0" smtClean="0"/>
              <a:t>виделка , сіль.</a:t>
            </a:r>
          </a:p>
          <a:p>
            <a:endParaRPr lang="ru-RU" dirty="0"/>
          </a:p>
        </p:txBody>
      </p:sp>
      <p:pic>
        <p:nvPicPr>
          <p:cNvPr id="1026" name="Picture 2" descr="Пластикова пляшка 1,0 л купити в Києві, ціна, інтернет магазин стройбу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t="12821" r="25083" b="13018"/>
          <a:stretch/>
        </p:blipFill>
        <p:spPr bwMode="auto">
          <a:xfrm>
            <a:off x="517236" y="2612444"/>
            <a:ext cx="2937164" cy="42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иделка столова 07800002 5569 купити в Україні | POSUDMEIS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0" r="29872"/>
          <a:stretch/>
        </p:blipFill>
        <p:spPr bwMode="auto">
          <a:xfrm>
            <a:off x="4424608" y="2612444"/>
            <a:ext cx="1573104" cy="38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 видів солі | harchi.in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27" y="2872509"/>
            <a:ext cx="4389745" cy="339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10" y="257577"/>
            <a:ext cx="8737600" cy="1072502"/>
          </a:xfr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uk-UA" b="1" dirty="0" smtClean="0">
                <a:solidFill>
                  <a:srgbClr val="002060"/>
                </a:solidFill>
              </a:rPr>
              <a:t>План дій як зробити такий виріб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059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1.Беремо виделку та гріємо її на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вогні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(будьте обережними, дотримуйтеся правил безпеки)</a:t>
            </a:r>
            <a:r>
              <a:rPr lang="uk-UA" dirty="0" smtClean="0"/>
              <a:t> </a:t>
            </a:r>
            <a:r>
              <a:rPr lang="uk-UA" dirty="0" smtClean="0"/>
              <a:t>доти, </a:t>
            </a:r>
            <a:r>
              <a:rPr lang="uk-UA" dirty="0" smtClean="0"/>
              <a:t>поки вона стане гарячою.</a:t>
            </a:r>
          </a:p>
          <a:p>
            <a:r>
              <a:rPr lang="uk-UA" dirty="0" smtClean="0"/>
              <a:t>2</a:t>
            </a:r>
            <a:r>
              <a:rPr lang="uk-UA" dirty="0" smtClean="0">
                <a:solidFill>
                  <a:srgbClr val="C00000"/>
                </a:solidFill>
              </a:rPr>
              <a:t>.Одною</a:t>
            </a:r>
            <a:r>
              <a:rPr lang="uk-UA" dirty="0" smtClean="0"/>
              <a:t> рукою тримаємо кришку, а </a:t>
            </a:r>
            <a:r>
              <a:rPr lang="uk-UA" dirty="0" smtClean="0">
                <a:solidFill>
                  <a:srgbClr val="C00000"/>
                </a:solidFill>
              </a:rPr>
              <a:t>іншою</a:t>
            </a:r>
            <a:r>
              <a:rPr lang="uk-UA" dirty="0" smtClean="0"/>
              <a:t> обережно проштрикуємо кришку виделкою, так щоб утворилися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маленькі </a:t>
            </a:r>
            <a:r>
              <a:rPr lang="uk-UA" dirty="0" smtClean="0"/>
              <a:t>дірочки.</a:t>
            </a:r>
          </a:p>
          <a:p>
            <a:r>
              <a:rPr lang="uk-UA" dirty="0" smtClean="0"/>
              <a:t>3.Робимо так </a:t>
            </a:r>
            <a:r>
              <a:rPr lang="uk-UA" dirty="0" smtClean="0">
                <a:solidFill>
                  <a:srgbClr val="00B050"/>
                </a:solidFill>
              </a:rPr>
              <a:t>2-3</a:t>
            </a:r>
            <a:r>
              <a:rPr lang="uk-UA" dirty="0" smtClean="0"/>
              <a:t> рази та можемо закривати нею пляшку.</a:t>
            </a:r>
          </a:p>
          <a:p>
            <a:r>
              <a:rPr lang="uk-UA" dirty="0" smtClean="0"/>
              <a:t>4.</a:t>
            </a:r>
            <a:r>
              <a:rPr lang="uk-UA" dirty="0" smtClean="0">
                <a:solidFill>
                  <a:srgbClr val="00B050"/>
                </a:solidFill>
              </a:rPr>
              <a:t>Засипаємо</a:t>
            </a:r>
            <a:r>
              <a:rPr lang="uk-UA" dirty="0" smtClean="0"/>
              <a:t> сіль у пляшку та </a:t>
            </a:r>
            <a:r>
              <a:rPr lang="uk-UA" dirty="0" smtClean="0">
                <a:solidFill>
                  <a:srgbClr val="FF0000"/>
                </a:solidFill>
              </a:rPr>
              <a:t>міцно</a:t>
            </a:r>
            <a:r>
              <a:rPr lang="uk-UA" dirty="0" smtClean="0"/>
              <a:t> закручуємо кришку.</a:t>
            </a:r>
          </a:p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5.Я вас вітаю! Ваш виріб готовий!!</a:t>
            </a:r>
          </a:p>
          <a:p>
            <a:pPr marL="0" indent="0">
              <a:buNone/>
            </a:pP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Як намалювати вогонь поетапно | Картинки, Огонь, Карандаш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r="32916"/>
          <a:stretch/>
        </p:blipFill>
        <p:spPr bwMode="auto">
          <a:xfrm>
            <a:off x="10052142" y="73892"/>
            <a:ext cx="1271639" cy="15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855" y="365125"/>
            <a:ext cx="11600872" cy="1325563"/>
          </a:xfrm>
          <a:solidFill>
            <a:srgbClr val="FFC000"/>
          </a:solidFill>
        </p:spPr>
        <p:txBody>
          <a:bodyPr/>
          <a:lstStyle/>
          <a:p>
            <a:r>
              <a:rPr lang="uk-UA" dirty="0" smtClean="0"/>
              <a:t>  </a:t>
            </a:r>
            <a:r>
              <a:rPr lang="uk-UA" b="1" dirty="0" smtClean="0">
                <a:solidFill>
                  <a:srgbClr val="0070C0"/>
                </a:solidFill>
              </a:rPr>
              <a:t>Триптих - </a:t>
            </a:r>
            <a:r>
              <a:rPr lang="uk-UA" b="1" dirty="0" smtClean="0">
                <a:solidFill>
                  <a:srgbClr val="0070C0"/>
                </a:solidFill>
              </a:rPr>
              <a:t>тестування дизайнерської сільнички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изображение_viber_2023-04-18_23-27-08-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3" y="2063821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7" y="2096654"/>
            <a:ext cx="3386722" cy="435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55" y="2064325"/>
            <a:ext cx="3289590" cy="441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2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Призначення та як можна використати цей виріб у повсякденному житті.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2147596"/>
            <a:ext cx="10515600" cy="405923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Насправді це дуже потрібна річ у господарстві, будь що ти можеш посолити не торкаючись руками саму сіль , вона міцно закручена, тому не висипається і коли ти перевертаєш сільничку висипається зовсім трошки солі.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Її можна використовувати будь де, як на природі так і просто вдома, вона підходить як для того так і для того. Крім солі можна використовувати інші дрібні сипучі спеції.</a:t>
            </a: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Повторне використання пластикової пляшки має екологічну складову, так як продовжує життя одноразовому виробу і зменшує потребу людини в ще одному виробі – сільничці.</a:t>
            </a:r>
          </a:p>
          <a:p>
            <a:pPr marL="0" indent="0">
              <a:buNone/>
            </a:pPr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Формула яка пояснює це явище – 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висипання солі із сільнички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773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Сила </a:t>
            </a:r>
            <a:r>
              <a:rPr lang="ru-RU" b="1" dirty="0" err="1" smtClean="0">
                <a:solidFill>
                  <a:srgbClr val="FF0000"/>
                </a:solidFill>
              </a:rPr>
              <a:t>тяжіння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Силу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Земля </a:t>
            </a:r>
            <a:r>
              <a:rPr lang="ru-RU" dirty="0" err="1"/>
              <a:t>притягує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розрахувати</a:t>
            </a:r>
            <a:r>
              <a:rPr lang="ru-RU" dirty="0"/>
              <a:t> за формулою </a:t>
            </a:r>
            <a:r>
              <a:rPr lang="ru-RU" dirty="0">
                <a:solidFill>
                  <a:srgbClr val="FF0000"/>
                </a:solidFill>
              </a:rPr>
              <a:t>F = m ⋅ g </a:t>
            </a:r>
            <a:r>
              <a:rPr lang="ru-RU" dirty="0"/>
              <a:t>, де </a:t>
            </a:r>
            <a:r>
              <a:rPr lang="ru-RU" dirty="0">
                <a:solidFill>
                  <a:srgbClr val="FF0000"/>
                </a:solidFill>
              </a:rPr>
              <a:t>m</a:t>
            </a:r>
            <a:r>
              <a:rPr lang="ru-RU" dirty="0"/>
              <a:t> —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а </a:t>
            </a:r>
            <a:r>
              <a:rPr lang="ru-RU" dirty="0">
                <a:solidFill>
                  <a:srgbClr val="FF0000"/>
                </a:solidFill>
              </a:rPr>
              <a:t>g</a:t>
            </a:r>
            <a:r>
              <a:rPr lang="ru-RU" dirty="0"/>
              <a:t> — </a:t>
            </a:r>
            <a:r>
              <a:rPr lang="ru-RU" dirty="0" err="1"/>
              <a:t>прискорення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Народний засіб: користь солі для організ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44" y="3972284"/>
            <a:ext cx="4968249" cy="26497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8" y="3907533"/>
            <a:ext cx="3722254" cy="277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4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895" y="453063"/>
            <a:ext cx="10515600" cy="13255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rgbClr val="00B0F0"/>
                </a:solidFill>
              </a:rPr>
              <a:t>Висновок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7895" y="1799867"/>
            <a:ext cx="10515600" cy="206379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Це дуже потрібний і корисний у реальному житті виріб з пластикової пляшки.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  Його цікаво робити і зручно користуватися.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Спробуйте зробити такий самий виріб 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     ТІЛЬКИ ПІД НАГЛЯДОМ ДОРОСЛИХ!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387" y="4185634"/>
            <a:ext cx="1028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ДЯКУЮ ЗА ВАШУ УВАГУ!!!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EMOJI STICKER, улыбающийся смайлик,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07" y="4349678"/>
            <a:ext cx="1731627" cy="173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417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СІЛЬНИЧКА  ІЗ ПЛАСТИКОВОЇ ПЛЯШКИ </vt:lpstr>
      <vt:lpstr>Презентация PowerPoint</vt:lpstr>
      <vt:lpstr>Виготовлення «Сільнички із пластикової пляшки» </vt:lpstr>
      <vt:lpstr>    План дій як зробити такий виріб</vt:lpstr>
      <vt:lpstr>  Триптих - тестування дизайнерської сільнички</vt:lpstr>
      <vt:lpstr>Призначення та як можна використати цей виріб у повсякденному житті.</vt:lpstr>
      <vt:lpstr>Формула яка пояснює це явище –  висипання солі із сільнички</vt:lpstr>
      <vt:lpstr>Висновок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ВИРІБ ІЗ ПЛАСТИКОВОЇ БУТИЛКИ</dc:title>
  <dc:creator>Lenovo</dc:creator>
  <cp:lastModifiedBy>Admin</cp:lastModifiedBy>
  <cp:revision>22</cp:revision>
  <dcterms:created xsi:type="dcterms:W3CDTF">2023-04-10T18:29:58Z</dcterms:created>
  <dcterms:modified xsi:type="dcterms:W3CDTF">2023-04-18T22:01:45Z</dcterms:modified>
</cp:coreProperties>
</file>