
<file path=[Content_Types].xml><?xml version="1.0" encoding="utf-8"?>
<Types xmlns="http://schemas.openxmlformats.org/package/2006/content-types">
  <Default Extension="bmp" ContentType="image/bmp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6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66" r:id="rId6"/>
    <p:sldId id="267" r:id="rId7"/>
    <p:sldId id="264" r:id="rId8"/>
    <p:sldId id="258" r:id="rId9"/>
    <p:sldId id="263" r:id="rId10"/>
    <p:sldId id="259" r:id="rId11"/>
    <p:sldId id="262" r:id="rId12"/>
    <p:sldId id="260" r:id="rId13"/>
    <p:sldId id="265" r:id="rId14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B4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05" autoAdjust="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400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svg"/><Relationship Id="rId1" Type="http://schemas.openxmlformats.org/officeDocument/2006/relationships/image" Target="../media/image9.png"/><Relationship Id="rId6" Type="http://schemas.openxmlformats.org/officeDocument/2006/relationships/image" Target="../media/image10.svg"/><Relationship Id="rId5" Type="http://schemas.openxmlformats.org/officeDocument/2006/relationships/image" Target="../media/image11.png"/><Relationship Id="rId4" Type="http://schemas.openxmlformats.org/officeDocument/2006/relationships/image" Target="../media/image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svg"/><Relationship Id="rId1" Type="http://schemas.openxmlformats.org/officeDocument/2006/relationships/image" Target="../media/image9.png"/><Relationship Id="rId6" Type="http://schemas.openxmlformats.org/officeDocument/2006/relationships/image" Target="../media/image10.svg"/><Relationship Id="rId5" Type="http://schemas.openxmlformats.org/officeDocument/2006/relationships/image" Target="../media/image11.png"/><Relationship Id="rId4" Type="http://schemas.openxmlformats.org/officeDocument/2006/relationships/image" Target="../media/image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720856-93F0-4CC7-B7FD-2466914A11D4}" type="doc">
      <dgm:prSet loTypeId="urn:microsoft.com/office/officeart/2018/5/layout/IconLeafLabelList" loCatId="icon" qsTypeId="urn:microsoft.com/office/officeart/2005/8/quickstyle/simple4" qsCatId="simple" csTypeId="urn:microsoft.com/office/officeart/2018/5/colors/Iconchunking_neutralicon_colorful5" csCatId="colorful" phldr="1"/>
      <dgm:spPr/>
    </dgm:pt>
    <dgm:pt modelId="{4AF52931-E4CA-4429-AACB-B8747CDB2409}">
      <dgm:prSet phldrT="[Text]" custT="1"/>
      <dgm:spPr/>
      <dgm:t>
        <a:bodyPr rtlCol="0"/>
        <a:lstStyle/>
        <a:p>
          <a:pPr>
            <a:lnSpc>
              <a:spcPct val="100000"/>
            </a:lnSpc>
            <a:defRPr cap="all"/>
          </a:pPr>
          <a:r>
            <a:rPr lang="ru-RU" sz="3200" noProof="0" dirty="0"/>
            <a:t>Семена</a:t>
          </a:r>
        </a:p>
      </dgm:t>
    </dgm:pt>
    <dgm:pt modelId="{67B2FC97-2FAE-4EFE-9DEE-E4216C657F35}" type="parTrans" cxnId="{F82329C8-C3B2-4E9B-9033-528488D72705}">
      <dgm:prSet/>
      <dgm:spPr/>
      <dgm:t>
        <a:bodyPr rtlCol="0"/>
        <a:lstStyle/>
        <a:p>
          <a:pPr rtl="0"/>
          <a:endParaRPr lang="ru-RU" sz="1400" noProof="0" dirty="0"/>
        </a:p>
      </dgm:t>
    </dgm:pt>
    <dgm:pt modelId="{D86AF01C-9CBC-41F8-9354-48CD82BDFDC9}" type="sibTrans" cxnId="{F82329C8-C3B2-4E9B-9033-528488D72705}">
      <dgm:prSet/>
      <dgm:spPr/>
      <dgm:t>
        <a:bodyPr rtlCol="0"/>
        <a:lstStyle/>
        <a:p>
          <a:pPr rtl="0"/>
          <a:endParaRPr lang="ru-RU" sz="1400" noProof="0" dirty="0"/>
        </a:p>
      </dgm:t>
    </dgm:pt>
    <dgm:pt modelId="{81BEB84D-9A77-49C6-9301-B3359FCAC75F}">
      <dgm:prSet phldrT="[Text]" custT="1"/>
      <dgm:spPr/>
      <dgm:t>
        <a:bodyPr rtlCol="0"/>
        <a:lstStyle/>
        <a:p>
          <a:pPr>
            <a:lnSpc>
              <a:spcPct val="100000"/>
            </a:lnSpc>
            <a:defRPr cap="all"/>
          </a:pPr>
          <a:r>
            <a:rPr lang="ru-RU" sz="3200" noProof="0" dirty="0"/>
            <a:t>РАСТЕНИЯ</a:t>
          </a:r>
        </a:p>
      </dgm:t>
    </dgm:pt>
    <dgm:pt modelId="{AE4D0D43-0332-4F79-8D35-BCD8C10758AE}" type="parTrans" cxnId="{420EF6C4-7321-43BE-A2FC-253606B1E06A}">
      <dgm:prSet/>
      <dgm:spPr/>
      <dgm:t>
        <a:bodyPr rtlCol="0"/>
        <a:lstStyle/>
        <a:p>
          <a:pPr rtl="0"/>
          <a:endParaRPr lang="ru-RU" sz="1400" noProof="0" dirty="0"/>
        </a:p>
      </dgm:t>
    </dgm:pt>
    <dgm:pt modelId="{5D260F18-25D2-4074-87F1-7E78DDA61C58}" type="sibTrans" cxnId="{420EF6C4-7321-43BE-A2FC-253606B1E06A}">
      <dgm:prSet/>
      <dgm:spPr/>
      <dgm:t>
        <a:bodyPr rtlCol="0"/>
        <a:lstStyle/>
        <a:p>
          <a:pPr rtl="0"/>
          <a:endParaRPr lang="ru-RU" sz="1400" noProof="0" dirty="0"/>
        </a:p>
      </dgm:t>
    </dgm:pt>
    <dgm:pt modelId="{BFF9359E-E9B1-4B73-BACC-2C7988765B16}">
      <dgm:prSet phldrT="[Text]" custT="1"/>
      <dgm:spPr/>
      <dgm:t>
        <a:bodyPr rtlCol="0"/>
        <a:lstStyle/>
        <a:p>
          <a:pPr>
            <a:lnSpc>
              <a:spcPct val="100000"/>
            </a:lnSpc>
            <a:defRPr cap="all"/>
          </a:pPr>
          <a:r>
            <a:rPr lang="ru-RU" sz="3200" noProof="0" dirty="0"/>
            <a:t>Погода</a:t>
          </a:r>
        </a:p>
      </dgm:t>
    </dgm:pt>
    <dgm:pt modelId="{6E0A40FA-1B79-4089-8B9A-3BA22865FE4E}" type="parTrans" cxnId="{516EC545-1971-48B3-978C-4756FCDCCFD9}">
      <dgm:prSet/>
      <dgm:spPr/>
      <dgm:t>
        <a:bodyPr rtlCol="0"/>
        <a:lstStyle/>
        <a:p>
          <a:pPr rtl="0"/>
          <a:endParaRPr lang="ru-RU" sz="1400" noProof="0" dirty="0"/>
        </a:p>
      </dgm:t>
    </dgm:pt>
    <dgm:pt modelId="{1CEF1965-C516-4C44-BAE3-2FA3F5116930}" type="sibTrans" cxnId="{516EC545-1971-48B3-978C-4756FCDCCFD9}">
      <dgm:prSet/>
      <dgm:spPr/>
      <dgm:t>
        <a:bodyPr rtlCol="0"/>
        <a:lstStyle/>
        <a:p>
          <a:pPr rtl="0"/>
          <a:endParaRPr lang="ru-RU" sz="1400" noProof="0" dirty="0"/>
        </a:p>
      </dgm:t>
    </dgm:pt>
    <dgm:pt modelId="{29BB62C3-8DAE-49E7-A154-FB8CDD20BD56}" type="pres">
      <dgm:prSet presAssocID="{C7720856-93F0-4CC7-B7FD-2466914A11D4}" presName="root" presStyleCnt="0">
        <dgm:presLayoutVars>
          <dgm:dir/>
          <dgm:resizeHandles val="exact"/>
        </dgm:presLayoutVars>
      </dgm:prSet>
      <dgm:spPr/>
    </dgm:pt>
    <dgm:pt modelId="{FDCF1FF3-A522-43E2-ADBB-4D937E5D4C8B}" type="pres">
      <dgm:prSet presAssocID="{4AF52931-E4CA-4429-AACB-B8747CDB2409}" presName="compNode" presStyleCnt="0"/>
      <dgm:spPr/>
    </dgm:pt>
    <dgm:pt modelId="{4404E5A3-F3AE-4794-ABE8-672905731E8A}" type="pres">
      <dgm:prSet presAssocID="{4AF52931-E4CA-4429-AACB-B8747CDB2409}" presName="iconBgRect" presStyleLbl="bgShp" presStyleIdx="0" presStyleCnt="3" custAng="16200000"/>
      <dgm:spPr>
        <a:prstGeom prst="teardrop">
          <a:avLst/>
        </a:prstGeom>
        <a:solidFill>
          <a:schemeClr val="accent1"/>
        </a:solidFill>
      </dgm:spPr>
    </dgm:pt>
    <dgm:pt modelId="{66E983A8-4726-42A4-977A-7FF40FC16E6F}" type="pres">
      <dgm:prSet presAssocID="{4AF52931-E4CA-4429-AACB-B8747CDB240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eds"/>
        </a:ext>
      </dgm:extLst>
    </dgm:pt>
    <dgm:pt modelId="{816F14CD-531F-4A61-BE1E-1AB8218315CD}" type="pres">
      <dgm:prSet presAssocID="{4AF52931-E4CA-4429-AACB-B8747CDB2409}" presName="spaceRect" presStyleCnt="0"/>
      <dgm:spPr/>
    </dgm:pt>
    <dgm:pt modelId="{D004084F-AAF0-4394-A4B8-1C80AB3016EE}" type="pres">
      <dgm:prSet presAssocID="{4AF52931-E4CA-4429-AACB-B8747CDB2409}" presName="textRect" presStyleLbl="revTx" presStyleIdx="0" presStyleCnt="3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F18176B8-4648-41E0-BE74-D3A38454740A}" type="pres">
      <dgm:prSet presAssocID="{D86AF01C-9CBC-41F8-9354-48CD82BDFDC9}" presName="sibTrans" presStyleCnt="0"/>
      <dgm:spPr/>
    </dgm:pt>
    <dgm:pt modelId="{852075D9-1865-4DCB-B7BC-419821E8D39E}" type="pres">
      <dgm:prSet presAssocID="{81BEB84D-9A77-49C6-9301-B3359FCAC75F}" presName="compNode" presStyleCnt="0"/>
      <dgm:spPr/>
    </dgm:pt>
    <dgm:pt modelId="{F7FA26C2-9A7D-456E-A3F1-57C85E3B8944}" type="pres">
      <dgm:prSet presAssocID="{81BEB84D-9A77-49C6-9301-B3359FCAC75F}" presName="iconBgRect" presStyleLbl="bgShp" presStyleIdx="1" presStyleCnt="3" custAng="16200000"/>
      <dgm:spPr>
        <a:prstGeom prst="teardrop">
          <a:avLst/>
        </a:prstGeom>
        <a:solidFill>
          <a:schemeClr val="accent1"/>
        </a:solidFill>
      </dgm:spPr>
    </dgm:pt>
    <dgm:pt modelId="{8D027E61-512C-4C5C-B861-C214EB2B7051}" type="pres">
      <dgm:prSet presAssocID="{81BEB84D-9A77-49C6-9301-B3359FCAC75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nt"/>
        </a:ext>
      </dgm:extLst>
    </dgm:pt>
    <dgm:pt modelId="{80D50278-A184-474B-BE1F-D445925966D1}" type="pres">
      <dgm:prSet presAssocID="{81BEB84D-9A77-49C6-9301-B3359FCAC75F}" presName="spaceRect" presStyleCnt="0"/>
      <dgm:spPr/>
    </dgm:pt>
    <dgm:pt modelId="{4A3CA5A9-4015-4F4C-A300-8CD9B37F28EC}" type="pres">
      <dgm:prSet presAssocID="{81BEB84D-9A77-49C6-9301-B3359FCAC75F}" presName="textRect" presStyleLbl="revTx" presStyleIdx="1" presStyleCnt="3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1226883D-D094-4C40-8CCE-4CC35ABC012F}" type="pres">
      <dgm:prSet presAssocID="{5D260F18-25D2-4074-87F1-7E78DDA61C58}" presName="sibTrans" presStyleCnt="0"/>
      <dgm:spPr/>
    </dgm:pt>
    <dgm:pt modelId="{AB01B044-5881-4A3A-96FC-B42D55A09448}" type="pres">
      <dgm:prSet presAssocID="{BFF9359E-E9B1-4B73-BACC-2C7988765B16}" presName="compNode" presStyleCnt="0"/>
      <dgm:spPr/>
    </dgm:pt>
    <dgm:pt modelId="{6E502D37-0C18-4C1D-B5B6-1EE0F7480188}" type="pres">
      <dgm:prSet presAssocID="{BFF9359E-E9B1-4B73-BACC-2C7988765B16}" presName="iconBgRect" presStyleLbl="bgShp" presStyleIdx="2" presStyleCnt="3" custAng="16200000"/>
      <dgm:spPr>
        <a:prstGeom prst="teardrop">
          <a:avLst/>
        </a:prstGeom>
        <a:solidFill>
          <a:schemeClr val="accent1"/>
        </a:solidFill>
      </dgm:spPr>
    </dgm:pt>
    <dgm:pt modelId="{7291F4F3-1EE7-4DA5-9945-2BDB8BB6DF14}" type="pres">
      <dgm:prSet presAssocID="{BFF9359E-E9B1-4B73-BACC-2C7988765B1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rtial Sun"/>
        </a:ext>
      </dgm:extLst>
    </dgm:pt>
    <dgm:pt modelId="{D10C2546-83E9-4D63-9C0E-CEAB56718E16}" type="pres">
      <dgm:prSet presAssocID="{BFF9359E-E9B1-4B73-BACC-2C7988765B16}" presName="spaceRect" presStyleCnt="0"/>
      <dgm:spPr/>
    </dgm:pt>
    <dgm:pt modelId="{2D3AA4CD-88DE-4BAA-9BCF-1DE9D253FCAA}" type="pres">
      <dgm:prSet presAssocID="{BFF9359E-E9B1-4B73-BACC-2C7988765B16}" presName="textRect" presStyleLbl="revTx" presStyleIdx="2" presStyleCnt="3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0EF6C4-7321-43BE-A2FC-253606B1E06A}" srcId="{C7720856-93F0-4CC7-B7FD-2466914A11D4}" destId="{81BEB84D-9A77-49C6-9301-B3359FCAC75F}" srcOrd="1" destOrd="0" parTransId="{AE4D0D43-0332-4F79-8D35-BCD8C10758AE}" sibTransId="{5D260F18-25D2-4074-87F1-7E78DDA61C58}"/>
    <dgm:cxn modelId="{516EC545-1971-48B3-978C-4756FCDCCFD9}" srcId="{C7720856-93F0-4CC7-B7FD-2466914A11D4}" destId="{BFF9359E-E9B1-4B73-BACC-2C7988765B16}" srcOrd="2" destOrd="0" parTransId="{6E0A40FA-1B79-4089-8B9A-3BA22865FE4E}" sibTransId="{1CEF1965-C516-4C44-BAE3-2FA3F5116930}"/>
    <dgm:cxn modelId="{888B9FBC-F4A1-4A8B-B703-D87865A65BD0}" type="presOf" srcId="{BFF9359E-E9B1-4B73-BACC-2C7988765B16}" destId="{2D3AA4CD-88DE-4BAA-9BCF-1DE9D253FCAA}" srcOrd="0" destOrd="0" presId="urn:microsoft.com/office/officeart/2018/5/layout/IconLeafLabelList"/>
    <dgm:cxn modelId="{9DFFC12E-9EC7-415F-AF62-C13E19722337}" type="presOf" srcId="{4AF52931-E4CA-4429-AACB-B8747CDB2409}" destId="{D004084F-AAF0-4394-A4B8-1C80AB3016EE}" srcOrd="0" destOrd="0" presId="urn:microsoft.com/office/officeart/2018/5/layout/IconLeafLabelList"/>
    <dgm:cxn modelId="{F82329C8-C3B2-4E9B-9033-528488D72705}" srcId="{C7720856-93F0-4CC7-B7FD-2466914A11D4}" destId="{4AF52931-E4CA-4429-AACB-B8747CDB2409}" srcOrd="0" destOrd="0" parTransId="{67B2FC97-2FAE-4EFE-9DEE-E4216C657F35}" sibTransId="{D86AF01C-9CBC-41F8-9354-48CD82BDFDC9}"/>
    <dgm:cxn modelId="{656B1851-13C8-4201-B702-5947529A0870}" type="presOf" srcId="{C7720856-93F0-4CC7-B7FD-2466914A11D4}" destId="{29BB62C3-8DAE-49E7-A154-FB8CDD20BD56}" srcOrd="0" destOrd="0" presId="urn:microsoft.com/office/officeart/2018/5/layout/IconLeafLabelList"/>
    <dgm:cxn modelId="{7F6D8240-3F76-4B70-803C-C0023D804140}" type="presOf" srcId="{81BEB84D-9A77-49C6-9301-B3359FCAC75F}" destId="{4A3CA5A9-4015-4F4C-A300-8CD9B37F28EC}" srcOrd="0" destOrd="0" presId="urn:microsoft.com/office/officeart/2018/5/layout/IconLeafLabelList"/>
    <dgm:cxn modelId="{3F2044FB-E33A-4D48-99CA-0445F424817E}" type="presParOf" srcId="{29BB62C3-8DAE-49E7-A154-FB8CDD20BD56}" destId="{FDCF1FF3-A522-43E2-ADBB-4D937E5D4C8B}" srcOrd="0" destOrd="0" presId="urn:microsoft.com/office/officeart/2018/5/layout/IconLeafLabelList"/>
    <dgm:cxn modelId="{8EBEBDEA-C728-40C7-A500-45AAE044D48A}" type="presParOf" srcId="{FDCF1FF3-A522-43E2-ADBB-4D937E5D4C8B}" destId="{4404E5A3-F3AE-4794-ABE8-672905731E8A}" srcOrd="0" destOrd="0" presId="urn:microsoft.com/office/officeart/2018/5/layout/IconLeafLabelList"/>
    <dgm:cxn modelId="{210C2635-EFBE-4087-8A06-CBDDD1A40B20}" type="presParOf" srcId="{FDCF1FF3-A522-43E2-ADBB-4D937E5D4C8B}" destId="{66E983A8-4726-42A4-977A-7FF40FC16E6F}" srcOrd="1" destOrd="0" presId="urn:microsoft.com/office/officeart/2018/5/layout/IconLeafLabelList"/>
    <dgm:cxn modelId="{255544D8-259D-4D93-AADB-48214076CE87}" type="presParOf" srcId="{FDCF1FF3-A522-43E2-ADBB-4D937E5D4C8B}" destId="{816F14CD-531F-4A61-BE1E-1AB8218315CD}" srcOrd="2" destOrd="0" presId="urn:microsoft.com/office/officeart/2018/5/layout/IconLeafLabelList"/>
    <dgm:cxn modelId="{75E893F9-4E62-48F2-9C80-C2B211FD72A7}" type="presParOf" srcId="{FDCF1FF3-A522-43E2-ADBB-4D937E5D4C8B}" destId="{D004084F-AAF0-4394-A4B8-1C80AB3016EE}" srcOrd="3" destOrd="0" presId="urn:microsoft.com/office/officeart/2018/5/layout/IconLeafLabelList"/>
    <dgm:cxn modelId="{C861A5A0-34EA-4D31-8AB0-14505D90A258}" type="presParOf" srcId="{29BB62C3-8DAE-49E7-A154-FB8CDD20BD56}" destId="{F18176B8-4648-41E0-BE74-D3A38454740A}" srcOrd="1" destOrd="0" presId="urn:microsoft.com/office/officeart/2018/5/layout/IconLeafLabelList"/>
    <dgm:cxn modelId="{F1025440-F45A-49AD-8ACD-D6CBEFFD176A}" type="presParOf" srcId="{29BB62C3-8DAE-49E7-A154-FB8CDD20BD56}" destId="{852075D9-1865-4DCB-B7BC-419821E8D39E}" srcOrd="2" destOrd="0" presId="urn:microsoft.com/office/officeart/2018/5/layout/IconLeafLabelList"/>
    <dgm:cxn modelId="{4E0D6DED-5324-4EAB-A18D-B82CD8C0B661}" type="presParOf" srcId="{852075D9-1865-4DCB-B7BC-419821E8D39E}" destId="{F7FA26C2-9A7D-456E-A3F1-57C85E3B8944}" srcOrd="0" destOrd="0" presId="urn:microsoft.com/office/officeart/2018/5/layout/IconLeafLabelList"/>
    <dgm:cxn modelId="{C479A7F5-7C12-4315-B942-CBEA9BC48C5B}" type="presParOf" srcId="{852075D9-1865-4DCB-B7BC-419821E8D39E}" destId="{8D027E61-512C-4C5C-B861-C214EB2B7051}" srcOrd="1" destOrd="0" presId="urn:microsoft.com/office/officeart/2018/5/layout/IconLeafLabelList"/>
    <dgm:cxn modelId="{8A7B0371-E017-432F-84B1-A5868FC44181}" type="presParOf" srcId="{852075D9-1865-4DCB-B7BC-419821E8D39E}" destId="{80D50278-A184-474B-BE1F-D445925966D1}" srcOrd="2" destOrd="0" presId="urn:microsoft.com/office/officeart/2018/5/layout/IconLeafLabelList"/>
    <dgm:cxn modelId="{682FF9C3-C79A-4334-AAE6-6960E2F1CC3A}" type="presParOf" srcId="{852075D9-1865-4DCB-B7BC-419821E8D39E}" destId="{4A3CA5A9-4015-4F4C-A300-8CD9B37F28EC}" srcOrd="3" destOrd="0" presId="urn:microsoft.com/office/officeart/2018/5/layout/IconLeafLabelList"/>
    <dgm:cxn modelId="{D0FB4BF6-4142-4C49-9D81-EC1E04A003A7}" type="presParOf" srcId="{29BB62C3-8DAE-49E7-A154-FB8CDD20BD56}" destId="{1226883D-D094-4C40-8CCE-4CC35ABC012F}" srcOrd="3" destOrd="0" presId="urn:microsoft.com/office/officeart/2018/5/layout/IconLeafLabelList"/>
    <dgm:cxn modelId="{73C2163B-A42F-451B-A59A-AD037C1E51A0}" type="presParOf" srcId="{29BB62C3-8DAE-49E7-A154-FB8CDD20BD56}" destId="{AB01B044-5881-4A3A-96FC-B42D55A09448}" srcOrd="4" destOrd="0" presId="urn:microsoft.com/office/officeart/2018/5/layout/IconLeafLabelList"/>
    <dgm:cxn modelId="{1F109E53-B825-44B8-8CE6-F518A007B81B}" type="presParOf" srcId="{AB01B044-5881-4A3A-96FC-B42D55A09448}" destId="{6E502D37-0C18-4C1D-B5B6-1EE0F7480188}" srcOrd="0" destOrd="0" presId="urn:microsoft.com/office/officeart/2018/5/layout/IconLeafLabelList"/>
    <dgm:cxn modelId="{216E2022-AAA0-4710-9842-2FF0FCE38A9B}" type="presParOf" srcId="{AB01B044-5881-4A3A-96FC-B42D55A09448}" destId="{7291F4F3-1EE7-4DA5-9945-2BDB8BB6DF14}" srcOrd="1" destOrd="0" presId="urn:microsoft.com/office/officeart/2018/5/layout/IconLeafLabelList"/>
    <dgm:cxn modelId="{67F22EF7-F70F-4CD6-8168-8782AFA33100}" type="presParOf" srcId="{AB01B044-5881-4A3A-96FC-B42D55A09448}" destId="{D10C2546-83E9-4D63-9C0E-CEAB56718E16}" srcOrd="2" destOrd="0" presId="urn:microsoft.com/office/officeart/2018/5/layout/IconLeafLabelList"/>
    <dgm:cxn modelId="{C4F521B0-CF88-49A3-877D-1D085FB5FCB0}" type="presParOf" srcId="{AB01B044-5881-4A3A-96FC-B42D55A09448}" destId="{2D3AA4CD-88DE-4BAA-9BCF-1DE9D253FCAA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503D04-C97E-4622-AE07-D0307CB3B4CA}" type="doc">
      <dgm:prSet loTypeId="urn:microsoft.com/office/officeart/2005/8/layout/cycle6" loCatId="cycle" qsTypeId="urn:microsoft.com/office/officeart/2005/8/quickstyle/simple4" qsCatId="simple" csTypeId="urn:microsoft.com/office/officeart/2005/8/colors/colorful2" csCatId="colorful" phldr="1"/>
      <dgm:spPr/>
      <dgm:t>
        <a:bodyPr rtlCol="0"/>
        <a:lstStyle/>
        <a:p>
          <a:pPr rtl="0"/>
          <a:endParaRPr lang="en-US"/>
        </a:p>
      </dgm:t>
    </dgm:pt>
    <dgm:pt modelId="{AAC263CB-8256-4B03-92FE-1622698FB3E9}">
      <dgm:prSet/>
      <dgm:spPr/>
      <dgm:t>
        <a:bodyPr rtlCol="0"/>
        <a:lstStyle/>
        <a:p>
          <a:pPr rtl="0"/>
          <a:r>
            <a:rPr lang="ru-RU" b="1" noProof="0" dirty="0">
              <a:solidFill>
                <a:schemeClr val="bg1"/>
              </a:solidFill>
            </a:rPr>
            <a:t>ПОСАДКА</a:t>
          </a:r>
        </a:p>
      </dgm:t>
    </dgm:pt>
    <dgm:pt modelId="{0BEED663-FC38-4EAD-940F-4C475D2C87DB}" type="parTrans" cxnId="{C5E94186-9CB6-4C42-92B3-C546CC53A7B9}">
      <dgm:prSet/>
      <dgm:spPr/>
      <dgm:t>
        <a:bodyPr rtlCol="0"/>
        <a:lstStyle/>
        <a:p>
          <a:pPr rtl="0"/>
          <a:endParaRPr lang="ru-RU" b="1" noProof="0" dirty="0">
            <a:solidFill>
              <a:schemeClr val="bg1"/>
            </a:solidFill>
          </a:endParaRPr>
        </a:p>
      </dgm:t>
    </dgm:pt>
    <dgm:pt modelId="{808B76D0-8EC7-469A-93AC-7A6017188A9D}" type="sibTrans" cxnId="{C5E94186-9CB6-4C42-92B3-C546CC53A7B9}">
      <dgm:prSet/>
      <dgm:spPr/>
      <dgm:t>
        <a:bodyPr rtlCol="0"/>
        <a:lstStyle/>
        <a:p>
          <a:pPr rtl="0"/>
          <a:endParaRPr lang="ru-RU" b="1" noProof="0" dirty="0">
            <a:solidFill>
              <a:schemeClr val="bg1"/>
            </a:solidFill>
          </a:endParaRPr>
        </a:p>
      </dgm:t>
    </dgm:pt>
    <dgm:pt modelId="{4E8D2E69-0173-4BD3-B96A-7A9C5DD12B47}">
      <dgm:prSet/>
      <dgm:spPr/>
      <dgm:t>
        <a:bodyPr rtlCol="0"/>
        <a:lstStyle/>
        <a:p>
          <a:pPr rtl="0"/>
          <a:r>
            <a:rPr lang="ru-RU" b="1" noProof="0" dirty="0">
              <a:solidFill>
                <a:schemeClr val="bg1"/>
              </a:solidFill>
            </a:rPr>
            <a:t>ПОДКОРМКА</a:t>
          </a:r>
        </a:p>
      </dgm:t>
    </dgm:pt>
    <dgm:pt modelId="{B954BF22-E3B3-4A1C-802E-590228BE2D9C}" type="parTrans" cxnId="{0F866C41-EB5F-47BD-A2CD-A58671F15B67}">
      <dgm:prSet/>
      <dgm:spPr/>
      <dgm:t>
        <a:bodyPr rtlCol="0"/>
        <a:lstStyle/>
        <a:p>
          <a:pPr rtl="0"/>
          <a:endParaRPr lang="ru-RU" b="1" noProof="0" dirty="0">
            <a:solidFill>
              <a:schemeClr val="bg1"/>
            </a:solidFill>
          </a:endParaRPr>
        </a:p>
      </dgm:t>
    </dgm:pt>
    <dgm:pt modelId="{FEF1E80E-8A9E-4B0A-817C-2A4CFDCF3FB2}" type="sibTrans" cxnId="{0F866C41-EB5F-47BD-A2CD-A58671F15B67}">
      <dgm:prSet/>
      <dgm:spPr/>
      <dgm:t>
        <a:bodyPr rtlCol="0"/>
        <a:lstStyle/>
        <a:p>
          <a:pPr rtl="0"/>
          <a:endParaRPr lang="ru-RU" b="1" noProof="0" dirty="0">
            <a:solidFill>
              <a:schemeClr val="bg1"/>
            </a:solidFill>
          </a:endParaRPr>
        </a:p>
      </dgm:t>
    </dgm:pt>
    <dgm:pt modelId="{93A6A030-ABAB-4EFA-B539-0FDB3E07C1EF}">
      <dgm:prSet/>
      <dgm:spPr/>
      <dgm:t>
        <a:bodyPr rtlCol="0"/>
        <a:lstStyle/>
        <a:p>
          <a:pPr rtl="0"/>
          <a:r>
            <a:rPr lang="ru-RU" b="1" noProof="0" dirty="0">
              <a:solidFill>
                <a:schemeClr val="bg1"/>
              </a:solidFill>
            </a:rPr>
            <a:t>ПОЛИВ</a:t>
          </a:r>
        </a:p>
      </dgm:t>
    </dgm:pt>
    <dgm:pt modelId="{3D674B97-6DC6-4A12-85BA-0976D3064237}" type="parTrans" cxnId="{4B40C8DC-6B57-4F5B-8440-7241C649700B}">
      <dgm:prSet/>
      <dgm:spPr/>
      <dgm:t>
        <a:bodyPr rtlCol="0"/>
        <a:lstStyle/>
        <a:p>
          <a:pPr rtl="0"/>
          <a:endParaRPr lang="ru-RU" b="1" noProof="0" dirty="0">
            <a:solidFill>
              <a:schemeClr val="bg1"/>
            </a:solidFill>
          </a:endParaRPr>
        </a:p>
      </dgm:t>
    </dgm:pt>
    <dgm:pt modelId="{BFE0749E-E343-4A6F-BD09-2810EE6B4BD7}" type="sibTrans" cxnId="{4B40C8DC-6B57-4F5B-8440-7241C649700B}">
      <dgm:prSet/>
      <dgm:spPr/>
      <dgm:t>
        <a:bodyPr rtlCol="0"/>
        <a:lstStyle/>
        <a:p>
          <a:pPr rtl="0"/>
          <a:endParaRPr lang="ru-RU" b="1" noProof="0" dirty="0">
            <a:solidFill>
              <a:schemeClr val="bg1"/>
            </a:solidFill>
          </a:endParaRPr>
        </a:p>
      </dgm:t>
    </dgm:pt>
    <dgm:pt modelId="{76D56F19-2708-49DB-8F92-D8AC45F23A9A}">
      <dgm:prSet/>
      <dgm:spPr/>
      <dgm:t>
        <a:bodyPr rtlCol="0"/>
        <a:lstStyle/>
        <a:p>
          <a:pPr rtl="0"/>
          <a:r>
            <a:rPr lang="ru-RU" b="1" noProof="0" dirty="0">
              <a:solidFill>
                <a:schemeClr val="bg1"/>
              </a:solidFill>
            </a:rPr>
            <a:t>СБОР УРОЖАЯ</a:t>
          </a:r>
        </a:p>
      </dgm:t>
    </dgm:pt>
    <dgm:pt modelId="{9D5610C2-0A12-494A-AC46-8DD17C08B09F}" type="parTrans" cxnId="{32E90211-17E0-4DDF-9274-DD3E46D811B8}">
      <dgm:prSet/>
      <dgm:spPr/>
      <dgm:t>
        <a:bodyPr rtlCol="0"/>
        <a:lstStyle/>
        <a:p>
          <a:pPr rtl="0"/>
          <a:endParaRPr lang="ru-RU" b="1" noProof="0" dirty="0">
            <a:solidFill>
              <a:schemeClr val="bg1"/>
            </a:solidFill>
          </a:endParaRPr>
        </a:p>
      </dgm:t>
    </dgm:pt>
    <dgm:pt modelId="{EC8965A1-F755-4945-8AAC-DCF1F68F011E}" type="sibTrans" cxnId="{32E90211-17E0-4DDF-9274-DD3E46D811B8}">
      <dgm:prSet/>
      <dgm:spPr/>
      <dgm:t>
        <a:bodyPr rtlCol="0"/>
        <a:lstStyle/>
        <a:p>
          <a:pPr rtl="0"/>
          <a:endParaRPr lang="ru-RU" b="1" noProof="0" dirty="0">
            <a:solidFill>
              <a:schemeClr val="bg1"/>
            </a:solidFill>
          </a:endParaRPr>
        </a:p>
      </dgm:t>
    </dgm:pt>
    <dgm:pt modelId="{44E59079-4044-4615-844A-2BF6DDD5742E}" type="pres">
      <dgm:prSet presAssocID="{D4503D04-C97E-4622-AE07-D0307CB3B4CA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207854D-2B51-4A8E-B5AE-10487E87CA78}" type="pres">
      <dgm:prSet presAssocID="{AAC263CB-8256-4B03-92FE-1622698FB3E9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D308D7-A299-4638-ADDE-05060FAADE0B}" type="pres">
      <dgm:prSet presAssocID="{AAC263CB-8256-4B03-92FE-1622698FB3E9}" presName="spNode" presStyleCnt="0"/>
      <dgm:spPr/>
    </dgm:pt>
    <dgm:pt modelId="{C8571390-81D5-4CB3-85C5-E4D11E7CFD6A}" type="pres">
      <dgm:prSet presAssocID="{808B76D0-8EC7-469A-93AC-7A6017188A9D}" presName="sibTrans" presStyleLbl="sibTrans1D1" presStyleIdx="0" presStyleCnt="4"/>
      <dgm:spPr/>
      <dgm:t>
        <a:bodyPr/>
        <a:lstStyle/>
        <a:p>
          <a:endParaRPr lang="ru-RU"/>
        </a:p>
      </dgm:t>
    </dgm:pt>
    <dgm:pt modelId="{A20D3CF3-3A37-4B6F-A6B5-4E7BBBD1546D}" type="pres">
      <dgm:prSet presAssocID="{4E8D2E69-0173-4BD3-B96A-7A9C5DD12B4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99C828-C06B-4049-827B-700B959CB820}" type="pres">
      <dgm:prSet presAssocID="{4E8D2E69-0173-4BD3-B96A-7A9C5DD12B47}" presName="spNode" presStyleCnt="0"/>
      <dgm:spPr/>
    </dgm:pt>
    <dgm:pt modelId="{48BB7BDC-C048-4E69-ACAB-ECF95ED26C20}" type="pres">
      <dgm:prSet presAssocID="{FEF1E80E-8A9E-4B0A-817C-2A4CFDCF3FB2}" presName="sibTrans" presStyleLbl="sibTrans1D1" presStyleIdx="1" presStyleCnt="4"/>
      <dgm:spPr/>
      <dgm:t>
        <a:bodyPr/>
        <a:lstStyle/>
        <a:p>
          <a:endParaRPr lang="ru-RU"/>
        </a:p>
      </dgm:t>
    </dgm:pt>
    <dgm:pt modelId="{4521CE3A-1D32-4E92-83BA-6B4DBB6DBC61}" type="pres">
      <dgm:prSet presAssocID="{93A6A030-ABAB-4EFA-B539-0FDB3E07C1EF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BD8A5D-E98E-4E78-B880-A24345A05A2D}" type="pres">
      <dgm:prSet presAssocID="{93A6A030-ABAB-4EFA-B539-0FDB3E07C1EF}" presName="spNode" presStyleCnt="0"/>
      <dgm:spPr/>
    </dgm:pt>
    <dgm:pt modelId="{C747AAAB-C295-45F8-80B3-C14658BB07BE}" type="pres">
      <dgm:prSet presAssocID="{BFE0749E-E343-4A6F-BD09-2810EE6B4BD7}" presName="sibTrans" presStyleLbl="sibTrans1D1" presStyleIdx="2" presStyleCnt="4"/>
      <dgm:spPr/>
      <dgm:t>
        <a:bodyPr/>
        <a:lstStyle/>
        <a:p>
          <a:endParaRPr lang="ru-RU"/>
        </a:p>
      </dgm:t>
    </dgm:pt>
    <dgm:pt modelId="{189DFD5B-E336-4C25-B91A-5BA538A2118E}" type="pres">
      <dgm:prSet presAssocID="{76D56F19-2708-49DB-8F92-D8AC45F23A9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49F479-5DE3-4E1C-9602-1596AE98CFE6}" type="pres">
      <dgm:prSet presAssocID="{76D56F19-2708-49DB-8F92-D8AC45F23A9A}" presName="spNode" presStyleCnt="0"/>
      <dgm:spPr/>
    </dgm:pt>
    <dgm:pt modelId="{5ACEEF5B-7780-407E-9A1B-DD9AD3C9D5C6}" type="pres">
      <dgm:prSet presAssocID="{EC8965A1-F755-4945-8AAC-DCF1F68F011E}" presName="sibTrans" presStyleLbl="sibTrans1D1" presStyleIdx="3" presStyleCnt="4"/>
      <dgm:spPr/>
      <dgm:t>
        <a:bodyPr/>
        <a:lstStyle/>
        <a:p>
          <a:endParaRPr lang="ru-RU"/>
        </a:p>
      </dgm:t>
    </dgm:pt>
  </dgm:ptLst>
  <dgm:cxnLst>
    <dgm:cxn modelId="{C5E94186-9CB6-4C42-92B3-C546CC53A7B9}" srcId="{D4503D04-C97E-4622-AE07-D0307CB3B4CA}" destId="{AAC263CB-8256-4B03-92FE-1622698FB3E9}" srcOrd="0" destOrd="0" parTransId="{0BEED663-FC38-4EAD-940F-4C475D2C87DB}" sibTransId="{808B76D0-8EC7-469A-93AC-7A6017188A9D}"/>
    <dgm:cxn modelId="{B8012909-31CC-4651-B917-AA40A0B19C60}" type="presOf" srcId="{808B76D0-8EC7-469A-93AC-7A6017188A9D}" destId="{C8571390-81D5-4CB3-85C5-E4D11E7CFD6A}" srcOrd="0" destOrd="0" presId="urn:microsoft.com/office/officeart/2005/8/layout/cycle6"/>
    <dgm:cxn modelId="{0F866C41-EB5F-47BD-A2CD-A58671F15B67}" srcId="{D4503D04-C97E-4622-AE07-D0307CB3B4CA}" destId="{4E8D2E69-0173-4BD3-B96A-7A9C5DD12B47}" srcOrd="1" destOrd="0" parTransId="{B954BF22-E3B3-4A1C-802E-590228BE2D9C}" sibTransId="{FEF1E80E-8A9E-4B0A-817C-2A4CFDCF3FB2}"/>
    <dgm:cxn modelId="{771C6669-A4EF-41AF-8590-752148CA914D}" type="presOf" srcId="{4E8D2E69-0173-4BD3-B96A-7A9C5DD12B47}" destId="{A20D3CF3-3A37-4B6F-A6B5-4E7BBBD1546D}" srcOrd="0" destOrd="0" presId="urn:microsoft.com/office/officeart/2005/8/layout/cycle6"/>
    <dgm:cxn modelId="{F90035AD-DBAC-4CA9-AA0A-714D22095450}" type="presOf" srcId="{D4503D04-C97E-4622-AE07-D0307CB3B4CA}" destId="{44E59079-4044-4615-844A-2BF6DDD5742E}" srcOrd="0" destOrd="0" presId="urn:microsoft.com/office/officeart/2005/8/layout/cycle6"/>
    <dgm:cxn modelId="{839722B2-0B9D-4B60-875E-31C70C790265}" type="presOf" srcId="{AAC263CB-8256-4B03-92FE-1622698FB3E9}" destId="{8207854D-2B51-4A8E-B5AE-10487E87CA78}" srcOrd="0" destOrd="0" presId="urn:microsoft.com/office/officeart/2005/8/layout/cycle6"/>
    <dgm:cxn modelId="{543E8744-CB30-49DE-AF2B-4CD39E66B57D}" type="presOf" srcId="{76D56F19-2708-49DB-8F92-D8AC45F23A9A}" destId="{189DFD5B-E336-4C25-B91A-5BA538A2118E}" srcOrd="0" destOrd="0" presId="urn:microsoft.com/office/officeart/2005/8/layout/cycle6"/>
    <dgm:cxn modelId="{B66D5ECA-14EC-4C3E-AFD7-124FCA083E2B}" type="presOf" srcId="{93A6A030-ABAB-4EFA-B539-0FDB3E07C1EF}" destId="{4521CE3A-1D32-4E92-83BA-6B4DBB6DBC61}" srcOrd="0" destOrd="0" presId="urn:microsoft.com/office/officeart/2005/8/layout/cycle6"/>
    <dgm:cxn modelId="{32E90211-17E0-4DDF-9274-DD3E46D811B8}" srcId="{D4503D04-C97E-4622-AE07-D0307CB3B4CA}" destId="{76D56F19-2708-49DB-8F92-D8AC45F23A9A}" srcOrd="3" destOrd="0" parTransId="{9D5610C2-0A12-494A-AC46-8DD17C08B09F}" sibTransId="{EC8965A1-F755-4945-8AAC-DCF1F68F011E}"/>
    <dgm:cxn modelId="{464CC8D7-9296-4E3D-8AFC-37B87AC6863B}" type="presOf" srcId="{BFE0749E-E343-4A6F-BD09-2810EE6B4BD7}" destId="{C747AAAB-C295-45F8-80B3-C14658BB07BE}" srcOrd="0" destOrd="0" presId="urn:microsoft.com/office/officeart/2005/8/layout/cycle6"/>
    <dgm:cxn modelId="{4B40C8DC-6B57-4F5B-8440-7241C649700B}" srcId="{D4503D04-C97E-4622-AE07-D0307CB3B4CA}" destId="{93A6A030-ABAB-4EFA-B539-0FDB3E07C1EF}" srcOrd="2" destOrd="0" parTransId="{3D674B97-6DC6-4A12-85BA-0976D3064237}" sibTransId="{BFE0749E-E343-4A6F-BD09-2810EE6B4BD7}"/>
    <dgm:cxn modelId="{B37EDD4B-343D-4F96-9CAD-7FE23EC43B88}" type="presOf" srcId="{EC8965A1-F755-4945-8AAC-DCF1F68F011E}" destId="{5ACEEF5B-7780-407E-9A1B-DD9AD3C9D5C6}" srcOrd="0" destOrd="0" presId="urn:microsoft.com/office/officeart/2005/8/layout/cycle6"/>
    <dgm:cxn modelId="{C3DE9ED3-38FB-4274-A096-C51CB55DF9E2}" type="presOf" srcId="{FEF1E80E-8A9E-4B0A-817C-2A4CFDCF3FB2}" destId="{48BB7BDC-C048-4E69-ACAB-ECF95ED26C20}" srcOrd="0" destOrd="0" presId="urn:microsoft.com/office/officeart/2005/8/layout/cycle6"/>
    <dgm:cxn modelId="{26CB1FEB-1370-4614-92B2-B054D6C4BFAD}" type="presParOf" srcId="{44E59079-4044-4615-844A-2BF6DDD5742E}" destId="{8207854D-2B51-4A8E-B5AE-10487E87CA78}" srcOrd="0" destOrd="0" presId="urn:microsoft.com/office/officeart/2005/8/layout/cycle6"/>
    <dgm:cxn modelId="{46E1F505-6388-44AF-B512-07C548A8338D}" type="presParOf" srcId="{44E59079-4044-4615-844A-2BF6DDD5742E}" destId="{3BD308D7-A299-4638-ADDE-05060FAADE0B}" srcOrd="1" destOrd="0" presId="urn:microsoft.com/office/officeart/2005/8/layout/cycle6"/>
    <dgm:cxn modelId="{90E711E1-8E37-4F9E-8AB6-1FE5F3C7553D}" type="presParOf" srcId="{44E59079-4044-4615-844A-2BF6DDD5742E}" destId="{C8571390-81D5-4CB3-85C5-E4D11E7CFD6A}" srcOrd="2" destOrd="0" presId="urn:microsoft.com/office/officeart/2005/8/layout/cycle6"/>
    <dgm:cxn modelId="{D787DAE8-F37D-4A52-990F-100975069741}" type="presParOf" srcId="{44E59079-4044-4615-844A-2BF6DDD5742E}" destId="{A20D3CF3-3A37-4B6F-A6B5-4E7BBBD1546D}" srcOrd="3" destOrd="0" presId="urn:microsoft.com/office/officeart/2005/8/layout/cycle6"/>
    <dgm:cxn modelId="{6EEA712C-250A-40AD-9C66-A8BCB8808E88}" type="presParOf" srcId="{44E59079-4044-4615-844A-2BF6DDD5742E}" destId="{5699C828-C06B-4049-827B-700B959CB820}" srcOrd="4" destOrd="0" presId="urn:microsoft.com/office/officeart/2005/8/layout/cycle6"/>
    <dgm:cxn modelId="{8C87D362-9185-46CA-BAAF-0C7624873007}" type="presParOf" srcId="{44E59079-4044-4615-844A-2BF6DDD5742E}" destId="{48BB7BDC-C048-4E69-ACAB-ECF95ED26C20}" srcOrd="5" destOrd="0" presId="urn:microsoft.com/office/officeart/2005/8/layout/cycle6"/>
    <dgm:cxn modelId="{9B7A4A4E-3CD1-4803-B18A-1217099CC800}" type="presParOf" srcId="{44E59079-4044-4615-844A-2BF6DDD5742E}" destId="{4521CE3A-1D32-4E92-83BA-6B4DBB6DBC61}" srcOrd="6" destOrd="0" presId="urn:microsoft.com/office/officeart/2005/8/layout/cycle6"/>
    <dgm:cxn modelId="{B658F7DC-C199-41B8-92D6-D3F07F180BC4}" type="presParOf" srcId="{44E59079-4044-4615-844A-2BF6DDD5742E}" destId="{34BD8A5D-E98E-4E78-B880-A24345A05A2D}" srcOrd="7" destOrd="0" presId="urn:microsoft.com/office/officeart/2005/8/layout/cycle6"/>
    <dgm:cxn modelId="{A241D65D-8056-4E29-B8E1-18FFE36C66D3}" type="presParOf" srcId="{44E59079-4044-4615-844A-2BF6DDD5742E}" destId="{C747AAAB-C295-45F8-80B3-C14658BB07BE}" srcOrd="8" destOrd="0" presId="urn:microsoft.com/office/officeart/2005/8/layout/cycle6"/>
    <dgm:cxn modelId="{B236F409-DAE6-4262-BCB6-4E3EB3842410}" type="presParOf" srcId="{44E59079-4044-4615-844A-2BF6DDD5742E}" destId="{189DFD5B-E336-4C25-B91A-5BA538A2118E}" srcOrd="9" destOrd="0" presId="urn:microsoft.com/office/officeart/2005/8/layout/cycle6"/>
    <dgm:cxn modelId="{C5E8BEEB-5613-4831-B709-6807B41D380A}" type="presParOf" srcId="{44E59079-4044-4615-844A-2BF6DDD5742E}" destId="{6F49F479-5DE3-4E1C-9602-1596AE98CFE6}" srcOrd="10" destOrd="0" presId="urn:microsoft.com/office/officeart/2005/8/layout/cycle6"/>
    <dgm:cxn modelId="{D991BBDE-173D-4492-9A80-08ECF8E7AD22}" type="presParOf" srcId="{44E59079-4044-4615-844A-2BF6DDD5742E}" destId="{5ACEEF5B-7780-407E-9A1B-DD9AD3C9D5C6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04E5A3-F3AE-4794-ABE8-672905731E8A}">
      <dsp:nvSpPr>
        <dsp:cNvPr id="0" name=""/>
        <dsp:cNvSpPr/>
      </dsp:nvSpPr>
      <dsp:spPr>
        <a:xfrm rot="16200000">
          <a:off x="616949" y="413459"/>
          <a:ext cx="1818562" cy="1818562"/>
        </a:xfrm>
        <a:prstGeom prst="teardrop">
          <a:avLst/>
        </a:prstGeom>
        <a:solidFill>
          <a:schemeClr val="accent1"/>
        </a:soli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6E983A8-4726-42A4-977A-7FF40FC16E6F}">
      <dsp:nvSpPr>
        <dsp:cNvPr id="0" name=""/>
        <dsp:cNvSpPr/>
      </dsp:nvSpPr>
      <dsp:spPr>
        <a:xfrm>
          <a:off x="1004512" y="801022"/>
          <a:ext cx="1043437" cy="10434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004084F-AAF0-4394-A4B8-1C80AB3016EE}">
      <dsp:nvSpPr>
        <dsp:cNvPr id="0" name=""/>
        <dsp:cNvSpPr/>
      </dsp:nvSpPr>
      <dsp:spPr>
        <a:xfrm>
          <a:off x="35606" y="2798460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ru-RU" sz="3200" kern="1200" noProof="0" dirty="0"/>
            <a:t>Семена</a:t>
          </a:r>
        </a:p>
      </dsp:txBody>
      <dsp:txXfrm>
        <a:off x="35606" y="2798460"/>
        <a:ext cx="2981250" cy="720000"/>
      </dsp:txXfrm>
    </dsp:sp>
    <dsp:sp modelId="{F7FA26C2-9A7D-456E-A3F1-57C85E3B8944}">
      <dsp:nvSpPr>
        <dsp:cNvPr id="0" name=""/>
        <dsp:cNvSpPr/>
      </dsp:nvSpPr>
      <dsp:spPr>
        <a:xfrm rot="16200000">
          <a:off x="4119918" y="413459"/>
          <a:ext cx="1818562" cy="1818562"/>
        </a:xfrm>
        <a:prstGeom prst="teardrop">
          <a:avLst/>
        </a:prstGeom>
        <a:solidFill>
          <a:schemeClr val="accent1"/>
        </a:soli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D027E61-512C-4C5C-B861-C214EB2B7051}">
      <dsp:nvSpPr>
        <dsp:cNvPr id="0" name=""/>
        <dsp:cNvSpPr/>
      </dsp:nvSpPr>
      <dsp:spPr>
        <a:xfrm>
          <a:off x="4507481" y="801022"/>
          <a:ext cx="1043437" cy="10434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A3CA5A9-4015-4F4C-A300-8CD9B37F28EC}">
      <dsp:nvSpPr>
        <dsp:cNvPr id="0" name=""/>
        <dsp:cNvSpPr/>
      </dsp:nvSpPr>
      <dsp:spPr>
        <a:xfrm>
          <a:off x="3538574" y="2798460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ru-RU" sz="3200" kern="1200" noProof="0" dirty="0"/>
            <a:t>РАСТЕНИЯ</a:t>
          </a:r>
        </a:p>
      </dsp:txBody>
      <dsp:txXfrm>
        <a:off x="3538574" y="2798460"/>
        <a:ext cx="2981250" cy="720000"/>
      </dsp:txXfrm>
    </dsp:sp>
    <dsp:sp modelId="{6E502D37-0C18-4C1D-B5B6-1EE0F7480188}">
      <dsp:nvSpPr>
        <dsp:cNvPr id="0" name=""/>
        <dsp:cNvSpPr/>
      </dsp:nvSpPr>
      <dsp:spPr>
        <a:xfrm rot="16200000">
          <a:off x="7622887" y="413459"/>
          <a:ext cx="1818562" cy="1818562"/>
        </a:xfrm>
        <a:prstGeom prst="teardrop">
          <a:avLst/>
        </a:prstGeom>
        <a:solidFill>
          <a:schemeClr val="accent1"/>
        </a:soli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291F4F3-1EE7-4DA5-9945-2BDB8BB6DF14}">
      <dsp:nvSpPr>
        <dsp:cNvPr id="0" name=""/>
        <dsp:cNvSpPr/>
      </dsp:nvSpPr>
      <dsp:spPr>
        <a:xfrm>
          <a:off x="8010450" y="801022"/>
          <a:ext cx="1043437" cy="10434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D3AA4CD-88DE-4BAA-9BCF-1DE9D253FCAA}">
      <dsp:nvSpPr>
        <dsp:cNvPr id="0" name=""/>
        <dsp:cNvSpPr/>
      </dsp:nvSpPr>
      <dsp:spPr>
        <a:xfrm>
          <a:off x="7041543" y="2798460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lvl="0" algn="ctr" defTabSz="142240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ru-RU" sz="3200" kern="1200" noProof="0" dirty="0"/>
            <a:t>Погода</a:t>
          </a:r>
        </a:p>
      </dsp:txBody>
      <dsp:txXfrm>
        <a:off x="7041543" y="2798460"/>
        <a:ext cx="298125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07854D-2B51-4A8E-B5AE-10487E87CA78}">
      <dsp:nvSpPr>
        <dsp:cNvPr id="0" name=""/>
        <dsp:cNvSpPr/>
      </dsp:nvSpPr>
      <dsp:spPr>
        <a:xfrm>
          <a:off x="1702803" y="766"/>
          <a:ext cx="1404518" cy="91293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0000"/>
                <a:lumMod val="10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rtlCol="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noProof="0" dirty="0">
              <a:solidFill>
                <a:schemeClr val="bg1"/>
              </a:solidFill>
            </a:rPr>
            <a:t>ПОСАДКА</a:t>
          </a:r>
        </a:p>
      </dsp:txBody>
      <dsp:txXfrm>
        <a:off x="1747369" y="45332"/>
        <a:ext cx="1315386" cy="823805"/>
      </dsp:txXfrm>
    </dsp:sp>
    <dsp:sp modelId="{C8571390-81D5-4CB3-85C5-E4D11E7CFD6A}">
      <dsp:nvSpPr>
        <dsp:cNvPr id="0" name=""/>
        <dsp:cNvSpPr/>
      </dsp:nvSpPr>
      <dsp:spPr>
        <a:xfrm>
          <a:off x="896179" y="457235"/>
          <a:ext cx="3017766" cy="3017766"/>
        </a:xfrm>
        <a:custGeom>
          <a:avLst/>
          <a:gdLst/>
          <a:ahLst/>
          <a:cxnLst/>
          <a:rect l="0" t="0" r="0" b="0"/>
          <a:pathLst>
            <a:path>
              <a:moveTo>
                <a:pt x="2221269" y="178757"/>
              </a:moveTo>
              <a:arcTo wR="1508883" hR="1508883" stAng="17890351" swAng="2626986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0D3CF3-3A37-4B6F-A6B5-4E7BBBD1546D}">
      <dsp:nvSpPr>
        <dsp:cNvPr id="0" name=""/>
        <dsp:cNvSpPr/>
      </dsp:nvSpPr>
      <dsp:spPr>
        <a:xfrm>
          <a:off x="3211686" y="1509649"/>
          <a:ext cx="1404518" cy="912937"/>
        </a:xfrm>
        <a:prstGeom prst="roundRect">
          <a:avLst/>
        </a:prstGeom>
        <a:gradFill rotWithShape="0">
          <a:gsLst>
            <a:gs pos="0">
              <a:schemeClr val="accent2">
                <a:hueOff val="-294232"/>
                <a:satOff val="1406"/>
                <a:lumOff val="1961"/>
                <a:alphaOff val="0"/>
                <a:satMod val="100000"/>
                <a:lumMod val="100000"/>
              </a:schemeClr>
            </a:gs>
            <a:gs pos="50000">
              <a:schemeClr val="accent2">
                <a:hueOff val="-294232"/>
                <a:satOff val="1406"/>
                <a:lumOff val="1961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2">
                <a:hueOff val="-294232"/>
                <a:satOff val="1406"/>
                <a:lumOff val="1961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rtlCol="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noProof="0" dirty="0">
              <a:solidFill>
                <a:schemeClr val="bg1"/>
              </a:solidFill>
            </a:rPr>
            <a:t>ПОДКОРМКА</a:t>
          </a:r>
        </a:p>
      </dsp:txBody>
      <dsp:txXfrm>
        <a:off x="3256252" y="1554215"/>
        <a:ext cx="1315386" cy="823805"/>
      </dsp:txXfrm>
    </dsp:sp>
    <dsp:sp modelId="{48BB7BDC-C048-4E69-ACAB-ECF95ED26C20}">
      <dsp:nvSpPr>
        <dsp:cNvPr id="0" name=""/>
        <dsp:cNvSpPr/>
      </dsp:nvSpPr>
      <dsp:spPr>
        <a:xfrm>
          <a:off x="896179" y="457235"/>
          <a:ext cx="3017766" cy="3017766"/>
        </a:xfrm>
        <a:custGeom>
          <a:avLst/>
          <a:gdLst/>
          <a:ahLst/>
          <a:cxnLst/>
          <a:rect l="0" t="0" r="0" b="0"/>
          <a:pathLst>
            <a:path>
              <a:moveTo>
                <a:pt x="2943554" y="1976265"/>
              </a:moveTo>
              <a:arcTo wR="1508883" hR="1508883" stAng="1082664" swAng="2626986"/>
            </a:path>
          </a:pathLst>
        </a:custGeom>
        <a:noFill/>
        <a:ln w="6350" cap="flat" cmpd="sng" algn="ctr">
          <a:solidFill>
            <a:schemeClr val="accent2">
              <a:hueOff val="-294232"/>
              <a:satOff val="1406"/>
              <a:lumOff val="196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21CE3A-1D32-4E92-83BA-6B4DBB6DBC61}">
      <dsp:nvSpPr>
        <dsp:cNvPr id="0" name=""/>
        <dsp:cNvSpPr/>
      </dsp:nvSpPr>
      <dsp:spPr>
        <a:xfrm>
          <a:off x="1702803" y="3018533"/>
          <a:ext cx="1404518" cy="912937"/>
        </a:xfrm>
        <a:prstGeom prst="roundRect">
          <a:avLst/>
        </a:prstGeom>
        <a:gradFill rotWithShape="0">
          <a:gsLst>
            <a:gs pos="0">
              <a:schemeClr val="accent2">
                <a:hueOff val="-588464"/>
                <a:satOff val="2812"/>
                <a:lumOff val="3922"/>
                <a:alphaOff val="0"/>
                <a:satMod val="100000"/>
                <a:lumMod val="100000"/>
              </a:schemeClr>
            </a:gs>
            <a:gs pos="50000">
              <a:schemeClr val="accent2">
                <a:hueOff val="-588464"/>
                <a:satOff val="2812"/>
                <a:lumOff val="3922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2">
                <a:hueOff val="-588464"/>
                <a:satOff val="2812"/>
                <a:lumOff val="3922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rtlCol="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noProof="0" dirty="0">
              <a:solidFill>
                <a:schemeClr val="bg1"/>
              </a:solidFill>
            </a:rPr>
            <a:t>ПОЛИВ</a:t>
          </a:r>
        </a:p>
      </dsp:txBody>
      <dsp:txXfrm>
        <a:off x="1747369" y="3063099"/>
        <a:ext cx="1315386" cy="823805"/>
      </dsp:txXfrm>
    </dsp:sp>
    <dsp:sp modelId="{C747AAAB-C295-45F8-80B3-C14658BB07BE}">
      <dsp:nvSpPr>
        <dsp:cNvPr id="0" name=""/>
        <dsp:cNvSpPr/>
      </dsp:nvSpPr>
      <dsp:spPr>
        <a:xfrm>
          <a:off x="896179" y="457235"/>
          <a:ext cx="3017766" cy="3017766"/>
        </a:xfrm>
        <a:custGeom>
          <a:avLst/>
          <a:gdLst/>
          <a:ahLst/>
          <a:cxnLst/>
          <a:rect l="0" t="0" r="0" b="0"/>
          <a:pathLst>
            <a:path>
              <a:moveTo>
                <a:pt x="796497" y="2839009"/>
              </a:moveTo>
              <a:arcTo wR="1508883" hR="1508883" stAng="7090351" swAng="2626986"/>
            </a:path>
          </a:pathLst>
        </a:custGeom>
        <a:noFill/>
        <a:ln w="6350" cap="flat" cmpd="sng" algn="ctr">
          <a:solidFill>
            <a:schemeClr val="accent2">
              <a:hueOff val="-588464"/>
              <a:satOff val="2812"/>
              <a:lumOff val="3922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9DFD5B-E336-4C25-B91A-5BA538A2118E}">
      <dsp:nvSpPr>
        <dsp:cNvPr id="0" name=""/>
        <dsp:cNvSpPr/>
      </dsp:nvSpPr>
      <dsp:spPr>
        <a:xfrm>
          <a:off x="193919" y="1509649"/>
          <a:ext cx="1404518" cy="912937"/>
        </a:xfrm>
        <a:prstGeom prst="roundRect">
          <a:avLst/>
        </a:prstGeom>
        <a:gradFill rotWithShape="0">
          <a:gsLst>
            <a:gs pos="0">
              <a:schemeClr val="accent2">
                <a:hueOff val="-882696"/>
                <a:satOff val="4218"/>
                <a:lumOff val="5883"/>
                <a:alphaOff val="0"/>
                <a:satMod val="100000"/>
                <a:lumMod val="100000"/>
              </a:schemeClr>
            </a:gs>
            <a:gs pos="50000">
              <a:schemeClr val="accent2">
                <a:hueOff val="-882696"/>
                <a:satOff val="4218"/>
                <a:lumOff val="5883"/>
                <a:alphaOff val="0"/>
                <a:shade val="99000"/>
                <a:satMod val="105000"/>
                <a:lumMod val="100000"/>
              </a:schemeClr>
            </a:gs>
            <a:gs pos="100000">
              <a:schemeClr val="accent2">
                <a:hueOff val="-882696"/>
                <a:satOff val="4218"/>
                <a:lumOff val="5883"/>
                <a:alphaOff val="0"/>
                <a:shade val="98000"/>
                <a:satMod val="105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rtlCol="0" anchor="ctr" anchorCtr="0">
          <a:noAutofit/>
        </a:bodyPr>
        <a:lstStyle/>
        <a:p>
          <a:pPr lvl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noProof="0" dirty="0">
              <a:solidFill>
                <a:schemeClr val="bg1"/>
              </a:solidFill>
            </a:rPr>
            <a:t>СБОР УРОЖАЯ</a:t>
          </a:r>
        </a:p>
      </dsp:txBody>
      <dsp:txXfrm>
        <a:off x="238485" y="1554215"/>
        <a:ext cx="1315386" cy="823805"/>
      </dsp:txXfrm>
    </dsp:sp>
    <dsp:sp modelId="{5ACEEF5B-7780-407E-9A1B-DD9AD3C9D5C6}">
      <dsp:nvSpPr>
        <dsp:cNvPr id="0" name=""/>
        <dsp:cNvSpPr/>
      </dsp:nvSpPr>
      <dsp:spPr>
        <a:xfrm>
          <a:off x="896179" y="457235"/>
          <a:ext cx="3017766" cy="3017766"/>
        </a:xfrm>
        <a:custGeom>
          <a:avLst/>
          <a:gdLst/>
          <a:ahLst/>
          <a:cxnLst/>
          <a:rect l="0" t="0" r="0" b="0"/>
          <a:pathLst>
            <a:path>
              <a:moveTo>
                <a:pt x="74211" y="1041500"/>
              </a:moveTo>
              <a:arcTo wR="1508883" hR="1508883" stAng="11882664" swAng="2626986"/>
            </a:path>
          </a:pathLst>
        </a:custGeom>
        <a:noFill/>
        <a:ln w="6350" cap="flat" cmpd="sng" algn="ctr">
          <a:solidFill>
            <a:schemeClr val="accent2">
              <a:hueOff val="-882696"/>
              <a:satOff val="4218"/>
              <a:lumOff val="588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 xmlns="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C66C66A4-3E9A-4D48-AE19-59B11A0216A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0055A39-7BD8-4CB2-9E4E-D5F38D84B29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511ECE-97D8-44F9-9C7A-DB1AC630DFAC}" type="datetime1">
              <a:rPr lang="ru-RU" smtClean="0"/>
              <a:t>21.04.2023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CAEB401-D353-45E5-8280-0606CCCBED2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07E761-7F7A-4D2C-8944-3B49A5CD8DE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F53B4-0D05-421F-85D3-F311BA4EBD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68588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EEBA56-40D1-4E05-9DDD-CA1A1A679143}" type="datetime1">
              <a:rPr lang="ru-RU" smtClean="0"/>
              <a:pPr/>
              <a:t>21.04.2023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C41A3B-8407-4A4E-B5A6-988BD64132E7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889824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C41A3B-8407-4A4E-B5A6-988BD64132E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171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C41A3B-8407-4A4E-B5A6-988BD64132E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5432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C41A3B-8407-4A4E-B5A6-988BD64132E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8261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C41A3B-8407-4A4E-B5A6-988BD64132E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829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C41A3B-8407-4A4E-B5A6-988BD64132E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900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 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Прямоугольник 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Прямоугольник 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Прямоугольник 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Группа 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Прямая соединительная линия 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 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rtlCol="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20" name="Дата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 rtlCol="0"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fld id="{C25A7E61-1BBB-461A-A3DA-7941C5BB961C}" type="datetime1">
              <a:rPr lang="ru-RU" noProof="0" smtClean="0"/>
              <a:t>21.04.2023</a:t>
            </a:fld>
            <a:endParaRPr lang="ru-RU" noProof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2AF586D1-CCD2-4008-B9DD-08178F9B3587}" type="datetime1">
              <a:rPr lang="ru-RU" noProof="0" smtClean="0"/>
              <a:t>21.04.2023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147CB108-4600-494C-A02C-F32CCD9AC1AE}" type="datetime1">
              <a:rPr lang="ru-RU" noProof="0" smtClean="0"/>
              <a:t>21.04.2023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 sz="1800"/>
            </a:lvl1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AF4C9AFD-A4DD-4E73-ADEE-77437DA12583}" type="datetime1">
              <a:rPr lang="ru-RU" noProof="0" smtClean="0"/>
              <a:t>21.04.2023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 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Прямоугольник 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Прямоугольник 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Прямоугольник 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Группа 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Прямая соединительная линия 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rtlCol="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rtlCol="0"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 rtlCol="0"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fld id="{583C615E-E95A-475E-BF17-8B9F578A04B6}" type="datetime1">
              <a:rPr lang="ru-RU" noProof="0" smtClean="0"/>
              <a:t>21.04.2023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 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A6B86C46-81F7-4E08-B84F-71E86E76A374}" type="datetime1">
              <a:rPr lang="ru-RU" noProof="0" smtClean="0"/>
              <a:t>21.04.2023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rtlCol="0"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 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 rtlCol="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6AE373B3-AD72-488C-8D65-CC2A0D855714}" type="datetime1">
              <a:rPr lang="ru-RU" noProof="0" smtClean="0"/>
              <a:t>21.04.2023</a:t>
            </a:fld>
            <a:endParaRPr lang="ru-RU" noProof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0D816314-F397-49E9-A8ED-29B429DE8B7F}" type="datetime1">
              <a:rPr lang="ru-RU" noProof="0" smtClean="0"/>
              <a:t>21.04.2023</a:t>
            </a:fld>
            <a:endParaRPr lang="ru-RU" noProof="0"/>
          </a:p>
        </p:txBody>
      </p:sp>
      <p:sp>
        <p:nvSpPr>
          <p:cNvPr id="4" name="Нижний колонтитул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BAA3BCF6-1B5D-48B1-BC5F-09A4104978DD}" type="datetime1">
              <a:rPr lang="ru-RU" noProof="0" smtClean="0"/>
              <a:t>21.04.2023</a:t>
            </a:fld>
            <a:endParaRPr lang="ru-RU" noProof="0"/>
          </a:p>
        </p:txBody>
      </p:sp>
      <p:sp>
        <p:nvSpPr>
          <p:cNvPr id="3" name="Нижний колонтитул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 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Прямоугольник 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Прямоугольник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 rtlCol="0"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9E48EAD-D381-4DD0-8557-975059B0D05D}" type="datetime1">
              <a:rPr lang="ru-RU" noProof="0" smtClean="0"/>
              <a:t>21.04.2023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 rtlCol="0"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fld id="{4FAB73BC-B049-4115-A692-8D63A059BFB8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1" name="Прямоугольник 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 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Прямоугольник 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rtlCol="0"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 rtlCol="0"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rtl="0"/>
            <a:fld id="{16365492-6A5A-4444-B9B9-CCA334E4126D}" type="datetime1">
              <a:rPr lang="ru-RU" noProof="0" smtClean="0"/>
              <a:t>21.04.2023</a:t>
            </a:fld>
            <a:endParaRPr lang="ru-RU" noProof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4FAB73BC-B049-4115-A692-8D63A059BFB8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Прямоугольник 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pPr rtl="0"/>
            <a:fld id="{E93472D9-7988-48D2-AF06-25BECD8DE9FF}" type="datetime1">
              <a:rPr lang="ru-RU" noProof="0" smtClean="0"/>
              <a:t>21.04.2023</a:t>
            </a:fld>
            <a:endParaRPr lang="ru-RU" noProof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pPr rtl="0"/>
            <a:fld id="{4FAB73BC-B049-4115-A692-8D63A059BFB8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b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6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18.png"/><Relationship Id="rId4" Type="http://schemas.openxmlformats.org/officeDocument/2006/relationships/diagramData" Target="../diagrams/data2.xml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bm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93BFCDB3-13C4-4D69-848D-3F1F4D6B8F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26" name="Прямоугольник 25">
            <a:extLst>
              <a:ext uri="{FF2B5EF4-FFF2-40B4-BE49-F238E27FC236}">
                <a16:creationId xmlns:a16="http://schemas.microsoft.com/office/drawing/2014/main" id="{CC2B9599-6E7A-4DD2-B13A-B4F68A1351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28" name="Прямоугольник 27">
            <a:extLst>
              <a:ext uri="{FF2B5EF4-FFF2-40B4-BE49-F238E27FC236}">
                <a16:creationId xmlns:a16="http://schemas.microsoft.com/office/drawing/2014/main" id="{3E377648-1ED1-4112-805B-16C14CE995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6909241" cy="557107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30" name="Прямоугольник 29">
            <a:extLst>
              <a:ext uri="{FF2B5EF4-FFF2-40B4-BE49-F238E27FC236}">
                <a16:creationId xmlns:a16="http://schemas.microsoft.com/office/drawing/2014/main" id="{D63B59CB-289C-4850-A932-358B9E412BA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877" y="806752"/>
            <a:ext cx="6570161" cy="5244497"/>
          </a:xfrm>
          <a:prstGeom prst="rect">
            <a:avLst/>
          </a:prstGeom>
          <a:solidFill>
            <a:schemeClr val="tx1"/>
          </a:solidFill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pic>
        <p:nvPicPr>
          <p:cNvPr id="19" name="Рисунок 18" descr="Кактус">
            <a:extLst>
              <a:ext uri="{FF2B5EF4-FFF2-40B4-BE49-F238E27FC236}">
                <a16:creationId xmlns:a16="http://schemas.microsoft.com/office/drawing/2014/main" id="{CA6895E3-C8BD-4010-B9E7-E43BA3DCF2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6" r="1" b="1"/>
          <a:stretch/>
        </p:blipFill>
        <p:spPr>
          <a:xfrm>
            <a:off x="981201" y="971344"/>
            <a:ext cx="6233513" cy="4915313"/>
          </a:xfrm>
          <a:prstGeom prst="rect">
            <a:avLst/>
          </a:prstGeom>
        </p:spPr>
      </p:pic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98867647-07B7-4265-832F-DE0E80979A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37837" y="640856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516AC468-2C3D-4337-A9A2-81175F6D54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5213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>
            <a:extLst>
              <a:ext uri="{FF2B5EF4-FFF2-40B4-BE49-F238E27FC236}">
                <a16:creationId xmlns:a16="http://schemas.microsoft.com/office/drawing/2014/main" id="{2A873262-74DB-4FD1-9625-E4616CF011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943777" y="640855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09F3D15D-CB95-47AD-87F5-9CFF84F615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52137" y="128615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566" y="163288"/>
            <a:ext cx="7785876" cy="656843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8165008" y="0"/>
            <a:ext cx="4025124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8429213" y="1071154"/>
            <a:ext cx="3447756" cy="4545875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90EC3D-482A-4E73-B198-E8341A0D0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29213" y="1937657"/>
            <a:ext cx="3447756" cy="3252231"/>
          </a:xfrm>
        </p:spPr>
        <p:txBody>
          <a:bodyPr rtlCol="0">
            <a:normAutofit fontScale="90000"/>
          </a:bodyPr>
          <a:lstStyle/>
          <a:p>
            <a:r>
              <a:rPr lang="ru-RU" sz="3600" dirty="0">
                <a:solidFill>
                  <a:srgbClr val="FFFFFF"/>
                </a:solidFill>
              </a:rPr>
              <a:t>ТЕМА: Роль </a:t>
            </a:r>
            <a:r>
              <a:rPr lang="ru-RU" sz="3600" dirty="0" err="1">
                <a:solidFill>
                  <a:srgbClr val="FFFFFF"/>
                </a:solidFill>
              </a:rPr>
              <a:t>топонімів</a:t>
            </a:r>
            <a:r>
              <a:rPr lang="ru-RU" sz="3600" dirty="0">
                <a:solidFill>
                  <a:srgbClr val="FFFFFF"/>
                </a:solidFill>
              </a:rPr>
              <a:t> та </a:t>
            </a:r>
            <a:r>
              <a:rPr lang="ru-RU" sz="3600" dirty="0" err="1">
                <a:solidFill>
                  <a:srgbClr val="FFFFFF"/>
                </a:solidFill>
              </a:rPr>
              <a:t>місцевого</a:t>
            </a:r>
            <a:r>
              <a:rPr lang="ru-RU" sz="3600" dirty="0">
                <a:solidFill>
                  <a:srgbClr val="FFFFFF"/>
                </a:solidFill>
              </a:rPr>
              <a:t> фольклору у </a:t>
            </a:r>
            <a:r>
              <a:rPr lang="ru-RU" sz="3600" dirty="0" err="1">
                <a:solidFill>
                  <a:srgbClr val="FFFFFF"/>
                </a:solidFill>
              </a:rPr>
              <a:t>формуванні</a:t>
            </a:r>
            <a:r>
              <a:rPr lang="ru-RU" sz="3600" dirty="0">
                <a:solidFill>
                  <a:srgbClr val="FFFFFF"/>
                </a:solidFill>
              </a:rPr>
              <a:t> </a:t>
            </a:r>
            <a:r>
              <a:rPr lang="ru-RU" sz="3600" dirty="0" err="1">
                <a:solidFill>
                  <a:srgbClr val="FFFFFF"/>
                </a:solidFill>
              </a:rPr>
              <a:t>системи</a:t>
            </a:r>
            <a:r>
              <a:rPr lang="ru-RU" sz="3600" dirty="0">
                <a:solidFill>
                  <a:srgbClr val="FFFFFF"/>
                </a:solidFill>
              </a:rPr>
              <a:t> </a:t>
            </a:r>
            <a:r>
              <a:rPr lang="ru-RU" sz="3600" dirty="0" err="1">
                <a:solidFill>
                  <a:srgbClr val="FFFFFF"/>
                </a:solidFill>
              </a:rPr>
              <a:t>кодування</a:t>
            </a:r>
            <a:r>
              <a:rPr lang="ru-RU" sz="3600" dirty="0">
                <a:solidFill>
                  <a:srgbClr val="FFFFFF"/>
                </a:solidFill>
              </a:rPr>
              <a:t> </a:t>
            </a:r>
            <a:r>
              <a:rPr lang="ru-RU" sz="3600" dirty="0" err="1">
                <a:solidFill>
                  <a:srgbClr val="FFFFFF"/>
                </a:solidFill>
              </a:rPr>
              <a:t>інформації</a:t>
            </a:r>
            <a:r>
              <a:rPr lang="ru-RU" sz="3600" dirty="0">
                <a:solidFill>
                  <a:srgbClr val="FFFFFF"/>
                </a:solidFill>
              </a:rPr>
              <a:t> (на </a:t>
            </a:r>
            <a:r>
              <a:rPr lang="ru-RU" sz="3600" dirty="0" err="1">
                <a:solidFill>
                  <a:srgbClr val="FFFFFF"/>
                </a:solidFill>
              </a:rPr>
              <a:t>досвіді</a:t>
            </a:r>
            <a:r>
              <a:rPr lang="ru-RU" sz="3600" dirty="0">
                <a:solidFill>
                  <a:srgbClr val="FFFFFF"/>
                </a:solidFill>
              </a:rPr>
              <a:t> </a:t>
            </a:r>
            <a:r>
              <a:rPr lang="ru-RU" sz="3600" dirty="0" err="1">
                <a:solidFill>
                  <a:srgbClr val="FFFFFF"/>
                </a:solidFill>
              </a:rPr>
              <a:t>моєї</a:t>
            </a:r>
            <a:r>
              <a:rPr lang="ru-RU" sz="3600" dirty="0">
                <a:solidFill>
                  <a:srgbClr val="FFFFFF"/>
                </a:solidFill>
              </a:rPr>
              <a:t> </a:t>
            </a:r>
            <a:r>
              <a:rPr lang="ru-RU" sz="3600" dirty="0" err="1">
                <a:solidFill>
                  <a:srgbClr val="FFFFFF"/>
                </a:solidFill>
              </a:rPr>
              <a:t>родини</a:t>
            </a:r>
            <a:r>
              <a:rPr lang="ru-RU" sz="3600" dirty="0">
                <a:solidFill>
                  <a:srgbClr val="FFFFFF"/>
                </a:solidFill>
              </a:rPr>
              <a:t>) </a:t>
            </a:r>
            <a:br>
              <a:rPr lang="ru-RU" sz="3600" dirty="0">
                <a:solidFill>
                  <a:srgbClr val="FFFFFF"/>
                </a:solidFill>
              </a:rPr>
            </a:br>
            <a:endParaRPr lang="ru-RU" sz="3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76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78823" y="354873"/>
            <a:ext cx="11434354" cy="6148251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227" y="3680731"/>
            <a:ext cx="5566048" cy="26212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551" y="547549"/>
            <a:ext cx="5089910" cy="2938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500" y="547549"/>
            <a:ext cx="4770373" cy="28814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176" y="3503566"/>
            <a:ext cx="4904698" cy="289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82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4468" y="357051"/>
            <a:ext cx="11477897" cy="6209212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609601" y="552993"/>
            <a:ext cx="3596640" cy="600891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Обгрунтування дослідження: </a:t>
            </a:r>
            <a:endParaRPr lang="en-US"/>
          </a:p>
        </p:txBody>
      </p:sp>
      <p:sp>
        <p:nvSpPr>
          <p:cNvPr id="4" name="Прямоугольник 3"/>
          <p:cNvSpPr/>
          <p:nvPr/>
        </p:nvSpPr>
        <p:spPr>
          <a:xfrm>
            <a:off x="505097" y="1314994"/>
            <a:ext cx="11347268" cy="5090159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Березень</a:t>
            </a:r>
            <a:r>
              <a:rPr lang="ru-RU" dirty="0"/>
              <a:t> 2022 не </a:t>
            </a:r>
            <a:r>
              <a:rPr lang="ru-RU" dirty="0" err="1"/>
              <a:t>ідентифікувався</a:t>
            </a:r>
            <a:r>
              <a:rPr lang="ru-RU" dirty="0"/>
              <a:t> як </a:t>
            </a:r>
            <a:r>
              <a:rPr lang="ru-RU" dirty="0" err="1"/>
              <a:t>окремий</a:t>
            </a:r>
            <a:r>
              <a:rPr lang="ru-RU" dirty="0"/>
              <a:t> </a:t>
            </a:r>
            <a:r>
              <a:rPr lang="ru-RU" dirty="0" err="1"/>
              <a:t>місяць</a:t>
            </a:r>
            <a:r>
              <a:rPr lang="ru-RU" dirty="0"/>
              <a:t>.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сприймався</a:t>
            </a:r>
            <a:r>
              <a:rPr lang="ru-RU" dirty="0"/>
              <a:t>, як </a:t>
            </a:r>
            <a:r>
              <a:rPr lang="ru-RU" dirty="0" err="1"/>
              <a:t>жахливе</a:t>
            </a:r>
            <a:r>
              <a:rPr lang="ru-RU" dirty="0"/>
              <a:t> </a:t>
            </a:r>
            <a:r>
              <a:rPr lang="ru-RU" dirty="0" err="1"/>
              <a:t>продовження</a:t>
            </a:r>
            <a:r>
              <a:rPr lang="ru-RU" dirty="0"/>
              <a:t> лютого. На </a:t>
            </a:r>
            <a:r>
              <a:rPr lang="ru-RU" dirty="0" err="1"/>
              <a:t>території</a:t>
            </a:r>
            <a:r>
              <a:rPr lang="ru-RU" dirty="0"/>
              <a:t> </a:t>
            </a:r>
            <a:r>
              <a:rPr lang="ru-RU" dirty="0" err="1"/>
              <a:t>Лохвицької</a:t>
            </a:r>
            <a:r>
              <a:rPr lang="ru-RU" dirty="0"/>
              <a:t> ОТГ не </a:t>
            </a:r>
            <a:r>
              <a:rPr lang="ru-RU" dirty="0" err="1"/>
              <a:t>відбувалось</a:t>
            </a:r>
            <a:r>
              <a:rPr lang="ru-RU" dirty="0"/>
              <a:t> </a:t>
            </a:r>
            <a:r>
              <a:rPr lang="ru-RU" dirty="0" err="1"/>
              <a:t>бойових</a:t>
            </a:r>
            <a:r>
              <a:rPr lang="ru-RU" dirty="0"/>
              <a:t> </a:t>
            </a:r>
            <a:r>
              <a:rPr lang="ru-RU" dirty="0" err="1"/>
              <a:t>дій</a:t>
            </a:r>
            <a:r>
              <a:rPr lang="ru-RU" dirty="0"/>
              <a:t>, але через </a:t>
            </a:r>
            <a:r>
              <a:rPr lang="ru-RU" dirty="0" err="1"/>
              <a:t>м.Лохвиця</a:t>
            </a:r>
            <a:r>
              <a:rPr lang="ru-RU" dirty="0"/>
              <a:t> проходить траса </a:t>
            </a:r>
            <a:r>
              <a:rPr lang="ru-RU" dirty="0" err="1"/>
              <a:t>стратегічного</a:t>
            </a:r>
            <a:r>
              <a:rPr lang="ru-RU" dirty="0"/>
              <a:t> </a:t>
            </a:r>
            <a:r>
              <a:rPr lang="ru-RU" dirty="0" err="1"/>
              <a:t>значення</a:t>
            </a:r>
            <a:r>
              <a:rPr lang="ru-RU" dirty="0"/>
              <a:t>, </a:t>
            </a:r>
            <a:r>
              <a:rPr lang="ru-RU" dirty="0" err="1"/>
              <a:t>Суми-Київ</a:t>
            </a:r>
            <a:r>
              <a:rPr lang="ru-RU" dirty="0"/>
              <a:t>. У </a:t>
            </a:r>
            <a:r>
              <a:rPr lang="ru-RU" dirty="0" err="1"/>
              <a:t>окупантів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на </a:t>
            </a:r>
            <a:r>
              <a:rPr lang="ru-RU" dirty="0" err="1"/>
              <a:t>цю</a:t>
            </a:r>
            <a:r>
              <a:rPr lang="ru-RU" dirty="0"/>
              <a:t> дорогу </a:t>
            </a:r>
            <a:r>
              <a:rPr lang="ru-RU" dirty="0" err="1"/>
              <a:t>свої</a:t>
            </a:r>
            <a:r>
              <a:rPr lang="ru-RU" dirty="0"/>
              <a:t> </a:t>
            </a:r>
            <a:r>
              <a:rPr lang="ru-RU" dirty="0" err="1"/>
              <a:t>плани</a:t>
            </a:r>
            <a:r>
              <a:rPr lang="ru-RU" dirty="0"/>
              <a:t>. </a:t>
            </a:r>
          </a:p>
          <a:p>
            <a:pPr algn="ctr"/>
            <a:r>
              <a:rPr lang="ru-RU" dirty="0"/>
              <a:t>За </a:t>
            </a:r>
            <a:r>
              <a:rPr lang="ru-RU" dirty="0" err="1"/>
              <a:t>рахунок</a:t>
            </a:r>
            <a:r>
              <a:rPr lang="ru-RU" dirty="0"/>
              <a:t> того, </a:t>
            </a:r>
            <a:r>
              <a:rPr lang="ru-RU" dirty="0" err="1"/>
              <a:t>що</a:t>
            </a:r>
            <a:r>
              <a:rPr lang="ru-RU" dirty="0"/>
              <a:t> дана </a:t>
            </a:r>
            <a:r>
              <a:rPr lang="ru-RU" dirty="0" err="1"/>
              <a:t>місцевість</a:t>
            </a:r>
            <a:r>
              <a:rPr lang="ru-RU" dirty="0"/>
              <a:t> не </a:t>
            </a:r>
            <a:r>
              <a:rPr lang="ru-RU" dirty="0" err="1"/>
              <a:t>була</a:t>
            </a:r>
            <a:r>
              <a:rPr lang="ru-RU" dirty="0"/>
              <a:t> в </a:t>
            </a:r>
            <a:r>
              <a:rPr lang="ru-RU" dirty="0" err="1"/>
              <a:t>епіцентрі</a:t>
            </a:r>
            <a:r>
              <a:rPr lang="ru-RU" dirty="0"/>
              <a:t> </a:t>
            </a:r>
            <a:r>
              <a:rPr lang="ru-RU" dirty="0" err="1"/>
              <a:t>подій</a:t>
            </a:r>
            <a:r>
              <a:rPr lang="ru-RU" dirty="0"/>
              <a:t>, </a:t>
            </a:r>
            <a:r>
              <a:rPr lang="ru-RU" dirty="0" err="1"/>
              <a:t>туди</a:t>
            </a:r>
            <a:r>
              <a:rPr lang="ru-RU" dirty="0"/>
              <a:t> почали </a:t>
            </a:r>
            <a:r>
              <a:rPr lang="ru-RU" dirty="0" err="1"/>
              <a:t>прибувати</a:t>
            </a:r>
            <a:r>
              <a:rPr lang="ru-RU" dirty="0"/>
              <a:t> люди,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змушені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покинути</a:t>
            </a:r>
            <a:r>
              <a:rPr lang="ru-RU" dirty="0"/>
              <a:t> </a:t>
            </a:r>
            <a:r>
              <a:rPr lang="ru-RU" dirty="0" err="1"/>
              <a:t>свій</a:t>
            </a:r>
            <a:r>
              <a:rPr lang="ru-RU" dirty="0"/>
              <a:t> </a:t>
            </a:r>
            <a:r>
              <a:rPr lang="ru-RU" dirty="0" err="1"/>
              <a:t>дім</a:t>
            </a:r>
            <a:r>
              <a:rPr lang="ru-RU" dirty="0"/>
              <a:t> через </a:t>
            </a:r>
            <a:r>
              <a:rPr lang="ru-RU" dirty="0" err="1"/>
              <a:t>повномасштабне</a:t>
            </a:r>
            <a:r>
              <a:rPr lang="ru-RU" dirty="0"/>
              <a:t> </a:t>
            </a:r>
            <a:r>
              <a:rPr lang="ru-RU" dirty="0" err="1"/>
              <a:t>вторгнення</a:t>
            </a:r>
            <a:r>
              <a:rPr lang="ru-RU" dirty="0"/>
              <a:t>. </a:t>
            </a:r>
          </a:p>
          <a:p>
            <a:pPr algn="ctr"/>
            <a:r>
              <a:rPr lang="ru-RU" dirty="0"/>
              <a:t>Наша </a:t>
            </a:r>
            <a:r>
              <a:rPr lang="ru-RU" dirty="0" err="1"/>
              <a:t>сім”я</a:t>
            </a:r>
            <a:r>
              <a:rPr lang="ru-RU" dirty="0"/>
              <a:t> </a:t>
            </a:r>
            <a:r>
              <a:rPr lang="ru-RU" dirty="0" err="1"/>
              <a:t>також</a:t>
            </a:r>
            <a:r>
              <a:rPr lang="ru-RU" dirty="0"/>
              <a:t> </a:t>
            </a:r>
            <a:r>
              <a:rPr lang="ru-RU" dirty="0" err="1"/>
              <a:t>знайшла</a:t>
            </a:r>
            <a:r>
              <a:rPr lang="ru-RU" dirty="0"/>
              <a:t> тут </a:t>
            </a:r>
            <a:r>
              <a:rPr lang="ru-RU" dirty="0" err="1"/>
              <a:t>свій</a:t>
            </a:r>
            <a:r>
              <a:rPr lang="ru-RU" dirty="0"/>
              <a:t> </a:t>
            </a:r>
            <a:r>
              <a:rPr lang="ru-RU" dirty="0" err="1"/>
              <a:t>новий</a:t>
            </a:r>
            <a:r>
              <a:rPr lang="ru-RU" dirty="0"/>
              <a:t> </a:t>
            </a:r>
            <a:r>
              <a:rPr lang="ru-RU" dirty="0" err="1"/>
              <a:t>дім</a:t>
            </a:r>
            <a:r>
              <a:rPr lang="ru-RU" dirty="0"/>
              <a:t>. </a:t>
            </a:r>
          </a:p>
          <a:p>
            <a:pPr algn="ctr"/>
            <a:r>
              <a:rPr lang="ru-RU" dirty="0"/>
              <a:t>На початку </a:t>
            </a:r>
            <a:r>
              <a:rPr lang="ru-RU" dirty="0" err="1"/>
              <a:t>свого</a:t>
            </a:r>
            <a:r>
              <a:rPr lang="ru-RU" dirty="0"/>
              <a:t> </a:t>
            </a:r>
            <a:r>
              <a:rPr lang="ru-RU" dirty="0" err="1"/>
              <a:t>проживання</a:t>
            </a:r>
            <a:r>
              <a:rPr lang="ru-RU" dirty="0"/>
              <a:t> у </a:t>
            </a:r>
            <a:r>
              <a:rPr lang="ru-RU" dirty="0" err="1"/>
              <a:t>м.Лохвиця</a:t>
            </a:r>
            <a:r>
              <a:rPr lang="ru-RU" dirty="0"/>
              <a:t>, нам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складно </a:t>
            </a:r>
            <a:r>
              <a:rPr lang="ru-RU" dirty="0" err="1"/>
              <a:t>пристосуватися</a:t>
            </a:r>
            <a:r>
              <a:rPr lang="ru-RU" dirty="0"/>
              <a:t>. </a:t>
            </a:r>
            <a:r>
              <a:rPr lang="ru-RU" dirty="0" err="1"/>
              <a:t>Оскільки</a:t>
            </a:r>
            <a:r>
              <a:rPr lang="ru-RU" dirty="0"/>
              <a:t> ми не знали </a:t>
            </a:r>
            <a:r>
              <a:rPr lang="ru-RU" dirty="0" err="1"/>
              <a:t>місцевості</a:t>
            </a:r>
            <a:r>
              <a:rPr lang="ru-RU" dirty="0"/>
              <a:t> і не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знайомі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назвами</a:t>
            </a:r>
            <a:r>
              <a:rPr lang="ru-RU" dirty="0"/>
              <a:t> </a:t>
            </a:r>
            <a:r>
              <a:rPr lang="ru-RU" dirty="0" err="1"/>
              <a:t>вулиць</a:t>
            </a:r>
            <a:r>
              <a:rPr lang="ru-RU" dirty="0"/>
              <a:t>, а люди, не </a:t>
            </a:r>
            <a:r>
              <a:rPr lang="ru-RU" dirty="0" err="1"/>
              <a:t>змовляючись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собою, почали </a:t>
            </a:r>
            <a:r>
              <a:rPr lang="ru-RU" dirty="0" err="1"/>
              <a:t>вживати</a:t>
            </a:r>
            <a:r>
              <a:rPr lang="ru-RU" dirty="0"/>
              <a:t> </a:t>
            </a:r>
            <a:r>
              <a:rPr lang="ru-RU" dirty="0" err="1"/>
              <a:t>історичні</a:t>
            </a:r>
            <a:r>
              <a:rPr lang="ru-RU" dirty="0"/>
              <a:t> </a:t>
            </a:r>
            <a:r>
              <a:rPr lang="ru-RU" dirty="0" err="1"/>
              <a:t>назви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ніхто</a:t>
            </a:r>
            <a:r>
              <a:rPr lang="ru-RU" dirty="0"/>
              <a:t>, </a:t>
            </a:r>
            <a:r>
              <a:rPr lang="ru-RU" dirty="0" err="1"/>
              <a:t>крім</a:t>
            </a:r>
            <a:r>
              <a:rPr lang="ru-RU" dirty="0"/>
              <a:t> </a:t>
            </a:r>
            <a:r>
              <a:rPr lang="ru-RU" dirty="0" err="1"/>
              <a:t>корінного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не знав. В </a:t>
            </a:r>
            <a:r>
              <a:rPr lang="ru-RU" dirty="0" err="1"/>
              <a:t>умовах</a:t>
            </a:r>
            <a:r>
              <a:rPr lang="ru-RU" dirty="0"/>
              <a:t> </a:t>
            </a:r>
            <a:r>
              <a:rPr lang="ru-RU" dirty="0" err="1"/>
              <a:t>війни</a:t>
            </a:r>
            <a:r>
              <a:rPr lang="ru-RU" dirty="0"/>
              <a:t> </a:t>
            </a:r>
            <a:r>
              <a:rPr lang="ru-RU" dirty="0" err="1"/>
              <a:t>питання</a:t>
            </a:r>
            <a:r>
              <a:rPr lang="ru-RU" dirty="0"/>
              <a:t> </a:t>
            </a:r>
            <a:r>
              <a:rPr lang="ru-RU" dirty="0" err="1"/>
              <a:t>інформаційної</a:t>
            </a:r>
            <a:r>
              <a:rPr lang="ru-RU" dirty="0"/>
              <a:t> </a:t>
            </a:r>
            <a:r>
              <a:rPr lang="ru-RU" dirty="0" err="1"/>
              <a:t>безпеки</a:t>
            </a:r>
            <a:r>
              <a:rPr lang="ru-RU" dirty="0"/>
              <a:t> </a:t>
            </a:r>
            <a:r>
              <a:rPr lang="ru-RU" dirty="0" err="1"/>
              <a:t>набуває</a:t>
            </a:r>
            <a:r>
              <a:rPr lang="ru-RU" dirty="0"/>
              <a:t> </a:t>
            </a:r>
            <a:r>
              <a:rPr lang="ru-RU" dirty="0" err="1"/>
              <a:t>особливої</a:t>
            </a:r>
            <a:r>
              <a:rPr lang="ru-RU" dirty="0"/>
              <a:t> </a:t>
            </a:r>
            <a:r>
              <a:rPr lang="ru-RU" dirty="0" err="1"/>
              <a:t>актуальності</a:t>
            </a:r>
            <a:r>
              <a:rPr lang="ru-RU" dirty="0"/>
              <a:t>.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напряму</a:t>
            </a:r>
            <a:r>
              <a:rPr lang="ru-RU" dirty="0"/>
              <a:t> </a:t>
            </a:r>
            <a:r>
              <a:rPr lang="ru-RU" dirty="0" err="1"/>
              <a:t>залежить</a:t>
            </a:r>
            <a:r>
              <a:rPr lang="ru-RU" dirty="0"/>
              <a:t> </a:t>
            </a:r>
            <a:r>
              <a:rPr lang="ru-RU" dirty="0" err="1"/>
              <a:t>життя</a:t>
            </a:r>
            <a:r>
              <a:rPr lang="ru-RU" dirty="0"/>
              <a:t>. </a:t>
            </a:r>
            <a:r>
              <a:rPr lang="ru-RU" dirty="0" err="1"/>
              <a:t>Обережність</a:t>
            </a:r>
            <a:r>
              <a:rPr lang="ru-RU" dirty="0"/>
              <a:t> у </a:t>
            </a:r>
            <a:r>
              <a:rPr lang="ru-RU" dirty="0" err="1"/>
              <a:t>спілкуванні</a:t>
            </a:r>
            <a:r>
              <a:rPr lang="ru-RU" dirty="0"/>
              <a:t> з кожною новою </a:t>
            </a:r>
            <a:r>
              <a:rPr lang="ru-RU" dirty="0" err="1"/>
              <a:t>людиною</a:t>
            </a:r>
            <a:r>
              <a:rPr lang="ru-RU" dirty="0"/>
              <a:t> в </a:t>
            </a:r>
            <a:r>
              <a:rPr lang="ru-RU" dirty="0" err="1"/>
              <a:t>місті</a:t>
            </a:r>
            <a:r>
              <a:rPr lang="ru-RU" dirty="0"/>
              <a:t> -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обумовлена</a:t>
            </a:r>
            <a:r>
              <a:rPr lang="ru-RU" dirty="0"/>
              <a:t> </a:t>
            </a:r>
            <a:r>
              <a:rPr lang="ru-RU" dirty="0" err="1"/>
              <a:t>навалою</a:t>
            </a:r>
            <a:r>
              <a:rPr lang="ru-RU" dirty="0"/>
              <a:t> </a:t>
            </a:r>
            <a:r>
              <a:rPr lang="ru-RU" dirty="0" err="1"/>
              <a:t>колаборантів</a:t>
            </a:r>
            <a:r>
              <a:rPr lang="ru-RU" dirty="0"/>
              <a:t> та </a:t>
            </a:r>
            <a:r>
              <a:rPr lang="ru-RU" dirty="0" err="1"/>
              <a:t>роботою</a:t>
            </a:r>
            <a:r>
              <a:rPr lang="ru-RU" dirty="0"/>
              <a:t> ДРГ в </a:t>
            </a:r>
            <a:r>
              <a:rPr lang="ru-RU" dirty="0" err="1"/>
              <a:t>нашій</a:t>
            </a:r>
            <a:r>
              <a:rPr lang="ru-RU" dirty="0"/>
              <a:t> </a:t>
            </a:r>
            <a:r>
              <a:rPr lang="ru-RU" dirty="0" err="1"/>
              <a:t>місцевості</a:t>
            </a:r>
            <a:r>
              <a:rPr lang="ru-RU" dirty="0"/>
              <a:t>. </a:t>
            </a:r>
          </a:p>
          <a:p>
            <a:pPr algn="ctr"/>
            <a:r>
              <a:rPr lang="ru-RU" dirty="0"/>
              <a:t>Таким чином, у кожному </a:t>
            </a:r>
            <a:r>
              <a:rPr lang="ru-RU" dirty="0" err="1"/>
              <a:t>населеному</a:t>
            </a:r>
            <a:r>
              <a:rPr lang="ru-RU" dirty="0"/>
              <a:t> </a:t>
            </a:r>
            <a:r>
              <a:rPr lang="ru-RU" dirty="0" err="1"/>
              <a:t>пункті</a:t>
            </a:r>
            <a:r>
              <a:rPr lang="ru-RU" dirty="0"/>
              <a:t> і </a:t>
            </a:r>
            <a:r>
              <a:rPr lang="ru-RU" dirty="0" err="1"/>
              <a:t>навіть</a:t>
            </a:r>
            <a:r>
              <a:rPr lang="ru-RU" dirty="0"/>
              <a:t> у </a:t>
            </a:r>
            <a:r>
              <a:rPr lang="ru-RU" dirty="0" err="1"/>
              <a:t>кожній</a:t>
            </a:r>
            <a:r>
              <a:rPr lang="ru-RU" dirty="0"/>
              <a:t> </a:t>
            </a:r>
            <a:r>
              <a:rPr lang="ru-RU" dirty="0" err="1"/>
              <a:t>родині</a:t>
            </a:r>
            <a:r>
              <a:rPr lang="ru-RU" dirty="0"/>
              <a:t> </a:t>
            </a:r>
            <a:r>
              <a:rPr lang="ru-RU" dirty="0" err="1"/>
              <a:t>була</a:t>
            </a:r>
            <a:r>
              <a:rPr lang="ru-RU" dirty="0"/>
              <a:t> своя негласна система </a:t>
            </a:r>
            <a:r>
              <a:rPr lang="ru-RU" dirty="0" err="1"/>
              <a:t>кодування</a:t>
            </a:r>
            <a:r>
              <a:rPr lang="ru-RU" dirty="0"/>
              <a:t> </a:t>
            </a:r>
            <a:r>
              <a:rPr lang="ru-RU" dirty="0" err="1"/>
              <a:t>інформації</a:t>
            </a:r>
            <a:r>
              <a:rPr lang="ru-RU" dirty="0"/>
              <a:t>. Наша родина не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винятком</a:t>
            </a:r>
            <a:r>
              <a:rPr lang="ru-RU" dirty="0"/>
              <a:t>. </a:t>
            </a:r>
          </a:p>
          <a:p>
            <a:pPr algn="ctr"/>
            <a:r>
              <a:rPr lang="ru-RU" dirty="0"/>
              <a:t>На початку </a:t>
            </a:r>
            <a:r>
              <a:rPr lang="ru-RU" dirty="0" err="1"/>
              <a:t>свого</a:t>
            </a:r>
            <a:r>
              <a:rPr lang="ru-RU" dirty="0"/>
              <a:t> </a:t>
            </a:r>
            <a:r>
              <a:rPr lang="ru-RU" dirty="0" err="1"/>
              <a:t>проживання</a:t>
            </a:r>
            <a:r>
              <a:rPr lang="ru-RU" dirty="0"/>
              <a:t> у </a:t>
            </a:r>
            <a:r>
              <a:rPr lang="ru-RU" dirty="0" err="1"/>
              <a:t>м.Лохвиця</a:t>
            </a:r>
            <a:r>
              <a:rPr lang="ru-RU" dirty="0"/>
              <a:t>, нам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дуже</a:t>
            </a:r>
            <a:r>
              <a:rPr lang="ru-RU" dirty="0"/>
              <a:t> складно. </a:t>
            </a:r>
            <a:r>
              <a:rPr lang="ru-RU" dirty="0" err="1"/>
              <a:t>Оскільки</a:t>
            </a:r>
            <a:r>
              <a:rPr lang="ru-RU" dirty="0"/>
              <a:t> ми не знали </a:t>
            </a:r>
            <a:r>
              <a:rPr lang="ru-RU" dirty="0" err="1"/>
              <a:t>місцевості</a:t>
            </a:r>
            <a:r>
              <a:rPr lang="ru-RU" dirty="0"/>
              <a:t> і не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знайомі</a:t>
            </a:r>
            <a:r>
              <a:rPr lang="ru-RU" dirty="0"/>
              <a:t> </a:t>
            </a:r>
            <a:r>
              <a:rPr lang="ru-RU" dirty="0" err="1"/>
              <a:t>із</a:t>
            </a:r>
            <a:r>
              <a:rPr lang="ru-RU" dirty="0"/>
              <a:t> </a:t>
            </a:r>
            <a:r>
              <a:rPr lang="ru-RU" dirty="0" err="1"/>
              <a:t>місцевими</a:t>
            </a:r>
            <a:r>
              <a:rPr lang="ru-RU" dirty="0"/>
              <a:t> </a:t>
            </a:r>
            <a:r>
              <a:rPr lang="ru-RU" dirty="0" err="1"/>
              <a:t>назвами</a:t>
            </a:r>
            <a:r>
              <a:rPr lang="ru-RU" dirty="0"/>
              <a:t> </a:t>
            </a:r>
            <a:r>
              <a:rPr lang="ru-RU" dirty="0" err="1"/>
              <a:t>вулиць</a:t>
            </a:r>
            <a:r>
              <a:rPr lang="ru-RU" dirty="0"/>
              <a:t>, а люди, не </a:t>
            </a:r>
            <a:r>
              <a:rPr lang="ru-RU" dirty="0" err="1"/>
              <a:t>змовляючись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собою, почали </a:t>
            </a:r>
            <a:r>
              <a:rPr lang="ru-RU" dirty="0" err="1"/>
              <a:t>вживати</a:t>
            </a:r>
            <a:r>
              <a:rPr lang="ru-RU" dirty="0"/>
              <a:t> </a:t>
            </a:r>
            <a:r>
              <a:rPr lang="ru-RU" dirty="0" err="1"/>
              <a:t>історичні</a:t>
            </a:r>
            <a:r>
              <a:rPr lang="ru-RU" dirty="0"/>
              <a:t> </a:t>
            </a:r>
            <a:r>
              <a:rPr lang="ru-RU" dirty="0" err="1"/>
              <a:t>назви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ніхто</a:t>
            </a:r>
            <a:r>
              <a:rPr lang="ru-RU" dirty="0"/>
              <a:t> </a:t>
            </a:r>
            <a:r>
              <a:rPr lang="ru-RU" dirty="0" err="1"/>
              <a:t>крім</a:t>
            </a:r>
            <a:r>
              <a:rPr lang="ru-RU" dirty="0"/>
              <a:t> </a:t>
            </a:r>
            <a:r>
              <a:rPr lang="ru-RU" dirty="0" err="1"/>
              <a:t>корінного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не знав. 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962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5760" y="365760"/>
            <a:ext cx="11460480" cy="6096000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2823" y="470263"/>
            <a:ext cx="5705156" cy="30738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2823" y="3722795"/>
            <a:ext cx="5808617" cy="26299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058" y="4189748"/>
            <a:ext cx="4841966" cy="21630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057" y="747855"/>
            <a:ext cx="4841966" cy="326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99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5760" y="365760"/>
            <a:ext cx="11451770" cy="6095999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870856" y="1088572"/>
            <a:ext cx="4040778" cy="246017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effectLst>
            <a:reflection blurRad="6350" stA="50000" endA="300" endPos="90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Мета роботи: розкрити особливості формування системи кодування інформації на прикладі нашої родини і прослідкувати впливи місцевого діалекту на видозміну системи кодування.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557452" y="4271554"/>
            <a:ext cx="4084320" cy="1358537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Предмет дослідження: інформаційні артефакти нашої родини.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782490" y="1931124"/>
            <a:ext cx="5164183" cy="1367246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Об'єкт дослідження: інформаційна безпека і вплив місцевого фольклору на системи кодування інформації. </a:t>
            </a:r>
          </a:p>
        </p:txBody>
      </p:sp>
    </p:spTree>
    <p:extLst>
      <p:ext uri="{BB962C8B-B14F-4D97-AF65-F5344CB8AC3E}">
        <p14:creationId xmlns:p14="http://schemas.microsoft.com/office/powerpoint/2010/main" val="368156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Прямоугольник 13">
            <a:extLst>
              <a:ext uri="{FF2B5EF4-FFF2-40B4-BE49-F238E27FC236}">
                <a16:creationId xmlns:a16="http://schemas.microsoft.com/office/drawing/2014/main" id="{E192707B-B929-41A7-9B41-E959A1C689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6" name="Прямоугольник 15">
            <a:extLst>
              <a:ext uri="{FF2B5EF4-FFF2-40B4-BE49-F238E27FC236}">
                <a16:creationId xmlns:a16="http://schemas.microsoft.com/office/drawing/2014/main" id="{8FB4235C-4505-46C7-AD8F-8769A1972F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50B972-0B7A-40CD-9E79-07E8A87AB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</p:spPr>
        <p:txBody>
          <a:bodyPr rtlCol="0">
            <a:normAutofit/>
          </a:bodyPr>
          <a:lstStyle/>
          <a:p>
            <a:pPr algn="ctr" rtl="0">
              <a:tabLst>
                <a:tab pos="4119563" algn="l"/>
              </a:tabLst>
            </a:pPr>
            <a:r>
              <a:rPr lang="ru-RU" dirty="0"/>
              <a:t>ЭЛЕМЕНТЫ САДА</a:t>
            </a:r>
          </a:p>
        </p:txBody>
      </p:sp>
      <p:graphicFrame>
        <p:nvGraphicFramePr>
          <p:cNvPr id="9" name="Объект 8" descr="Значки Smart Art">
            <a:extLst>
              <a:ext uri="{FF2B5EF4-FFF2-40B4-BE49-F238E27FC236}">
                <a16:creationId xmlns:a16="http://schemas.microsoft.com/office/drawing/2014/main" id="{8FF6EDB8-0D3A-4193-BDFE-DD56CEA7DA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3782379"/>
              </p:ext>
            </p:extLst>
          </p:nvPr>
        </p:nvGraphicFramePr>
        <p:xfrm>
          <a:off x="1066800" y="2103120"/>
          <a:ext cx="10058400" cy="3931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654629" y="2508069"/>
            <a:ext cx="1959428" cy="18375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696" y="237744"/>
            <a:ext cx="11722608" cy="6382512"/>
          </a:xfrm>
          <a:prstGeom prst="rect">
            <a:avLst/>
          </a:prstGeom>
          <a:solidFill>
            <a:srgbClr val="B3B4B8"/>
          </a:solidFill>
        </p:spPr>
      </p:pic>
      <p:sp>
        <p:nvSpPr>
          <p:cNvPr id="12" name="Прямоугольник 11"/>
          <p:cNvSpPr/>
          <p:nvPr/>
        </p:nvSpPr>
        <p:spPr>
          <a:xfrm>
            <a:off x="832104" y="690631"/>
            <a:ext cx="3526972" cy="595863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solidFill>
              <a:schemeClr val="bg1"/>
            </a:solidFill>
          </a:ln>
          <a:effectLst>
            <a:glow rad="101600">
              <a:schemeClr val="bg1">
                <a:lumMod val="85000"/>
                <a:lumOff val="15000"/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Завдання дослідження: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832104" y="2069423"/>
            <a:ext cx="4619462" cy="142210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1. Визначити поняття інформаційної безпеки і зростання її значення в умовах.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670113" y="2069423"/>
            <a:ext cx="4455087" cy="142210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2. Провести аналіз системи кодування інформації, яку використовували в соціальних мережах для оповіщення населення.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832104" y="4411425"/>
            <a:ext cx="4619462" cy="142210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3. </a:t>
            </a:r>
            <a:r>
              <a:rPr lang="ru-RU" dirty="0" err="1"/>
              <a:t>Дослідити</a:t>
            </a:r>
            <a:r>
              <a:rPr lang="ru-RU" dirty="0"/>
              <a:t> систему </a:t>
            </a:r>
            <a:r>
              <a:rPr lang="ru-RU" dirty="0" err="1"/>
              <a:t>шифрів</a:t>
            </a:r>
            <a:r>
              <a:rPr lang="ru-RU" dirty="0"/>
              <a:t>, </a:t>
            </a:r>
            <a:r>
              <a:rPr lang="ru-RU" dirty="0" err="1"/>
              <a:t>якою</a:t>
            </a:r>
            <a:r>
              <a:rPr lang="ru-RU" dirty="0"/>
              <a:t> </a:t>
            </a:r>
            <a:r>
              <a:rPr lang="ru-RU" dirty="0" err="1"/>
              <a:t>користувалась</a:t>
            </a:r>
            <a:r>
              <a:rPr lang="ru-RU" dirty="0"/>
              <a:t> наша родина, </a:t>
            </a:r>
            <a:r>
              <a:rPr lang="ru-RU" dirty="0" err="1"/>
              <a:t>виїжджаючи</a:t>
            </a:r>
            <a:r>
              <a:rPr lang="ru-RU" dirty="0"/>
              <a:t> з </a:t>
            </a:r>
            <a:r>
              <a:rPr lang="ru-RU" dirty="0" err="1" smtClean="0"/>
              <a:t>м.Харків</a:t>
            </a:r>
            <a:r>
              <a:rPr lang="ru-RU" dirty="0"/>
              <a:t>.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690033" y="4531556"/>
            <a:ext cx="4435167" cy="142210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4. Визначити фактори, які впливають на систему кодування інформації. </a:t>
            </a:r>
          </a:p>
        </p:txBody>
      </p:sp>
    </p:spTree>
    <p:extLst>
      <p:ext uri="{BB962C8B-B14F-4D97-AF65-F5344CB8AC3E}">
        <p14:creationId xmlns:p14="http://schemas.microsoft.com/office/powerpoint/2010/main" val="2276795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48343" y="365761"/>
            <a:ext cx="11495314" cy="6113417"/>
          </a:xfrm>
          <a:prstGeom prst="rect">
            <a:avLst/>
          </a:prstGeom>
          <a:solidFill>
            <a:srgbClr val="B3B4B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2846" y="487680"/>
            <a:ext cx="2525485" cy="966652"/>
          </a:xfrm>
          <a:prstGeom prst="rect">
            <a:avLst/>
          </a:prstGeom>
          <a:solidFill>
            <a:schemeClr val="bg1">
              <a:lumMod val="65000"/>
              <a:lumOff val="3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Висновки</a:t>
            </a:r>
            <a:r>
              <a:rPr lang="ru-RU" dirty="0" smtClean="0"/>
              <a:t>:</a:t>
            </a:r>
            <a:endParaRPr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92479" y="1863634"/>
            <a:ext cx="5294811" cy="378822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1. </a:t>
            </a:r>
            <a:r>
              <a:rPr lang="ru-RU" sz="2000" dirty="0" err="1"/>
              <a:t>Інформаційна</a:t>
            </a:r>
            <a:r>
              <a:rPr lang="ru-RU" sz="2000" dirty="0"/>
              <a:t> </a:t>
            </a:r>
            <a:r>
              <a:rPr lang="ru-RU" sz="2000" dirty="0" err="1"/>
              <a:t>безпека</a:t>
            </a:r>
            <a:r>
              <a:rPr lang="ru-RU" sz="2000" dirty="0"/>
              <a:t> - </a:t>
            </a:r>
            <a:r>
              <a:rPr lang="ru-RU" sz="2000" dirty="0" err="1"/>
              <a:t>це</a:t>
            </a:r>
            <a:r>
              <a:rPr lang="ru-RU" sz="2000" dirty="0"/>
              <a:t> не </a:t>
            </a:r>
            <a:r>
              <a:rPr lang="ru-RU" sz="2000" dirty="0" err="1"/>
              <a:t>лише</a:t>
            </a:r>
            <a:r>
              <a:rPr lang="ru-RU" sz="2000" dirty="0"/>
              <a:t> </a:t>
            </a:r>
            <a:r>
              <a:rPr lang="ru-RU" sz="2000" dirty="0" err="1"/>
              <a:t>молодіжний</a:t>
            </a:r>
            <a:r>
              <a:rPr lang="ru-RU" sz="2000" dirty="0"/>
              <a:t> тренд, а </a:t>
            </a:r>
            <a:r>
              <a:rPr lang="ru-RU" sz="2000" dirty="0" err="1"/>
              <a:t>основна</a:t>
            </a:r>
            <a:r>
              <a:rPr lang="ru-RU" sz="2000" dirty="0"/>
              <a:t> </a:t>
            </a:r>
            <a:r>
              <a:rPr lang="ru-RU" sz="2000" dirty="0" err="1"/>
              <a:t>умова</a:t>
            </a:r>
            <a:r>
              <a:rPr lang="ru-RU" sz="2000" dirty="0"/>
              <a:t> </a:t>
            </a:r>
            <a:r>
              <a:rPr lang="ru-RU" sz="2000" dirty="0" err="1"/>
              <a:t>виживання</a:t>
            </a:r>
            <a:r>
              <a:rPr lang="ru-RU" sz="2000" dirty="0"/>
              <a:t>. </a:t>
            </a:r>
            <a:r>
              <a:rPr lang="ru-RU" sz="2000" dirty="0" err="1"/>
              <a:t>Порушуючи</a:t>
            </a:r>
            <a:r>
              <a:rPr lang="ru-RU" sz="2000" dirty="0"/>
              <a:t> </a:t>
            </a:r>
            <a:r>
              <a:rPr lang="ru-RU" sz="2000" dirty="0" err="1"/>
              <a:t>основні</a:t>
            </a:r>
            <a:r>
              <a:rPr lang="ru-RU" sz="2000" dirty="0"/>
              <a:t> правила </a:t>
            </a:r>
            <a:r>
              <a:rPr lang="ru-RU" sz="2000" dirty="0" err="1"/>
              <a:t>безпеки</a:t>
            </a:r>
            <a:r>
              <a:rPr lang="ru-RU" sz="2000" dirty="0"/>
              <a:t> </a:t>
            </a:r>
            <a:r>
              <a:rPr lang="ru-RU" sz="2000" dirty="0" err="1"/>
              <a:t>ти</a:t>
            </a:r>
            <a:r>
              <a:rPr lang="ru-RU" sz="2000" dirty="0"/>
              <a:t> </a:t>
            </a:r>
            <a:r>
              <a:rPr lang="ru-RU" sz="2000" dirty="0" err="1"/>
              <a:t>ставиш</a:t>
            </a:r>
            <a:r>
              <a:rPr lang="ru-RU" sz="2000" dirty="0"/>
              <a:t> </a:t>
            </a:r>
            <a:r>
              <a:rPr lang="ru-RU" sz="2000" dirty="0" err="1"/>
              <a:t>під</a:t>
            </a:r>
            <a:r>
              <a:rPr lang="ru-RU" sz="2000" dirty="0"/>
              <a:t> </a:t>
            </a:r>
            <a:r>
              <a:rPr lang="ru-RU" sz="2000" dirty="0" err="1"/>
              <a:t>ризик</a:t>
            </a:r>
            <a:r>
              <a:rPr lang="ru-RU" sz="2000" dirty="0"/>
              <a:t> </a:t>
            </a:r>
            <a:r>
              <a:rPr lang="ru-RU" sz="2000" dirty="0" err="1"/>
              <a:t>своє</a:t>
            </a:r>
            <a:r>
              <a:rPr lang="ru-RU" sz="2000" dirty="0"/>
              <a:t> </a:t>
            </a:r>
            <a:r>
              <a:rPr lang="ru-RU" sz="2000" dirty="0" err="1"/>
              <a:t>життя</a:t>
            </a:r>
            <a:r>
              <a:rPr lang="ru-RU" sz="2000" dirty="0"/>
              <a:t> </a:t>
            </a:r>
            <a:r>
              <a:rPr lang="ru-RU" sz="2000" dirty="0" err="1"/>
              <a:t>або</a:t>
            </a:r>
            <a:r>
              <a:rPr lang="ru-RU" sz="2000" dirty="0"/>
              <a:t> </a:t>
            </a:r>
            <a:r>
              <a:rPr lang="ru-RU" sz="2000" dirty="0" err="1"/>
              <a:t>наражаєш</a:t>
            </a:r>
            <a:r>
              <a:rPr lang="ru-RU" sz="2000" dirty="0"/>
              <a:t> на </a:t>
            </a:r>
            <a:r>
              <a:rPr lang="ru-RU" sz="2000" dirty="0" err="1"/>
              <a:t>небезпеку</a:t>
            </a:r>
            <a:r>
              <a:rPr lang="ru-RU" sz="2000" dirty="0"/>
              <a:t> </a:t>
            </a:r>
            <a:r>
              <a:rPr lang="ru-RU" sz="2000" dirty="0" err="1"/>
              <a:t>іншого</a:t>
            </a:r>
            <a:r>
              <a:rPr lang="ru-RU" sz="2000" dirty="0"/>
              <a:t>. В </a:t>
            </a:r>
            <a:r>
              <a:rPr lang="ru-RU" sz="2000" dirty="0" err="1"/>
              <a:t>умовах</a:t>
            </a:r>
            <a:r>
              <a:rPr lang="ru-RU" sz="2000" dirty="0"/>
              <a:t> </a:t>
            </a:r>
            <a:r>
              <a:rPr lang="ru-RU" sz="2000" dirty="0" err="1"/>
              <a:t>війни</a:t>
            </a:r>
            <a:r>
              <a:rPr lang="ru-RU" sz="2000" dirty="0"/>
              <a:t> </a:t>
            </a:r>
            <a:r>
              <a:rPr lang="ru-RU" sz="2000" dirty="0" err="1"/>
              <a:t>питання</a:t>
            </a:r>
            <a:r>
              <a:rPr lang="ru-RU" sz="2000" dirty="0"/>
              <a:t> </a:t>
            </a:r>
            <a:r>
              <a:rPr lang="ru-RU" sz="2000" dirty="0" err="1"/>
              <a:t>інформаційної</a:t>
            </a:r>
            <a:r>
              <a:rPr lang="ru-RU" sz="2000" dirty="0"/>
              <a:t> </a:t>
            </a:r>
            <a:r>
              <a:rPr lang="ru-RU" sz="2000" dirty="0" err="1"/>
              <a:t>безпеки</a:t>
            </a:r>
            <a:r>
              <a:rPr lang="ru-RU" sz="2000" dirty="0"/>
              <a:t> </a:t>
            </a:r>
            <a:r>
              <a:rPr lang="ru-RU" sz="2000" dirty="0" err="1"/>
              <a:t>вийшло</a:t>
            </a:r>
            <a:r>
              <a:rPr lang="ru-RU" sz="2000" dirty="0"/>
              <a:t> далеко за </a:t>
            </a:r>
            <a:r>
              <a:rPr lang="ru-RU" sz="2000" dirty="0" err="1"/>
              <a:t>межі</a:t>
            </a:r>
            <a:r>
              <a:rPr lang="ru-RU" sz="2000" dirty="0"/>
              <a:t> </a:t>
            </a:r>
            <a:r>
              <a:rPr lang="ru-RU" sz="2000" dirty="0" err="1"/>
              <a:t>інтернету</a:t>
            </a:r>
            <a:r>
              <a:rPr lang="ru-RU" sz="2000" dirty="0"/>
              <a:t> і стало </a:t>
            </a:r>
            <a:r>
              <a:rPr lang="ru-RU" sz="2000" dirty="0" err="1"/>
              <a:t>невід'ємною</a:t>
            </a:r>
            <a:r>
              <a:rPr lang="ru-RU" sz="2000" dirty="0"/>
              <a:t> </a:t>
            </a:r>
            <a:r>
              <a:rPr lang="ru-RU" sz="2000" dirty="0" err="1"/>
              <a:t>складовою</a:t>
            </a:r>
            <a:r>
              <a:rPr lang="ru-RU" sz="2000" dirty="0"/>
              <a:t> </a:t>
            </a:r>
            <a:r>
              <a:rPr lang="ru-RU" sz="2000" dirty="0" err="1"/>
              <a:t>побутового</a:t>
            </a:r>
            <a:r>
              <a:rPr lang="ru-RU" sz="2000" dirty="0"/>
              <a:t> </a:t>
            </a:r>
            <a:r>
              <a:rPr lang="ru-RU" sz="2000" dirty="0" err="1"/>
              <a:t>спілкування</a:t>
            </a:r>
            <a:r>
              <a:rPr lang="ru-RU" sz="2000" dirty="0"/>
              <a:t>.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656" y="578235"/>
            <a:ext cx="4889310" cy="27414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656" y="3523930"/>
            <a:ext cx="4889310" cy="275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0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 10">
            <a:extLst>
              <a:ext uri="{FF2B5EF4-FFF2-40B4-BE49-F238E27FC236}">
                <a16:creationId xmlns:a16="http://schemas.microsoft.com/office/drawing/2014/main" id="{AB763E74-B111-4F0A-990A-DC546EDB60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>
        <p:nvSpPr>
          <p:cNvPr id="13" name="Прямоугольник 12">
            <a:extLst>
              <a:ext uri="{FF2B5EF4-FFF2-40B4-BE49-F238E27FC236}">
                <a16:creationId xmlns:a16="http://schemas.microsoft.com/office/drawing/2014/main" id="{59261977-BEC4-4705-BB60-C4C0C74711F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7" y="0"/>
            <a:ext cx="8168743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dirty="0"/>
          </a:p>
        </p:txBody>
      </p:sp>
      <p:sp useBgFill="1">
        <p:nvSpPr>
          <p:cNvPr id="15" name="Прямоугольник 14">
            <a:extLst>
              <a:ext uri="{FF2B5EF4-FFF2-40B4-BE49-F238E27FC236}">
                <a16:creationId xmlns:a16="http://schemas.microsoft.com/office/drawing/2014/main" id="{E61F1EFE-E608-4FCB-8DBB-12FA3AC1E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43" y="643464"/>
            <a:ext cx="6909336" cy="5571072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 useBgFill="1">
        <p:nvSpPr>
          <p:cNvPr id="17" name="Прямоугольник 16">
            <a:extLst>
              <a:ext uri="{FF2B5EF4-FFF2-40B4-BE49-F238E27FC236}">
                <a16:creationId xmlns:a16="http://schemas.microsoft.com/office/drawing/2014/main" id="{4C7DD595-7EA3-45FF-B181-2B606353F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6071" y="809244"/>
            <a:ext cx="6583680" cy="5239512"/>
          </a:xfrm>
          <a:prstGeom prst="rect">
            <a:avLst/>
          </a:prstGeom>
          <a:ln w="6350" cap="sq" cmpd="sng" algn="ctr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</a:ln>
          <a:effectLst/>
        </p:spPr>
      </p:sp>
      <p:sp>
        <p:nvSpPr>
          <p:cNvPr id="19" name="Прямоугольник 18">
            <a:extLst>
              <a:ext uri="{FF2B5EF4-FFF2-40B4-BE49-F238E27FC236}">
                <a16:creationId xmlns:a16="http://schemas.microsoft.com/office/drawing/2014/main" id="{848B10FE-6408-43F6-9A62-B98F2DB0FF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66971" y="-1"/>
            <a:ext cx="4025029" cy="6858000"/>
          </a:xfrm>
          <a:prstGeom prst="rect">
            <a:avLst/>
          </a:prstGeom>
          <a:blipFill dpi="0" rotWithShape="1">
            <a:blip r:embed="rId3">
              <a:alphaModFix amt="1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8683" y="643464"/>
            <a:ext cx="3618897" cy="5571071"/>
          </a:xfrm>
        </p:spPr>
        <p:txBody>
          <a:bodyPr rtlCol="0">
            <a:normAutofit/>
          </a:bodyPr>
          <a:lstStyle/>
          <a:p>
            <a:pPr rtl="0"/>
            <a:r>
              <a:rPr lang="ru-RU" sz="4400" dirty="0">
                <a:solidFill>
                  <a:srgbClr val="FFFFFF"/>
                </a:solidFill>
              </a:rPr>
              <a:t>НАИЛУЧШЕЕ ВРЕМЯ ПОСАДКИ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1867" y="0"/>
            <a:ext cx="12193867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685828" y="1022289"/>
            <a:ext cx="5616095" cy="5012751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2. </a:t>
            </a:r>
            <a:r>
              <a:rPr lang="ru-RU" dirty="0" err="1"/>
              <a:t>Публікації</a:t>
            </a:r>
            <a:r>
              <a:rPr lang="ru-RU" dirty="0"/>
              <a:t> у </a:t>
            </a:r>
            <a:r>
              <a:rPr lang="ru-RU" dirty="0" err="1"/>
              <a:t>соціальних</a:t>
            </a:r>
            <a:r>
              <a:rPr lang="ru-RU" dirty="0"/>
              <a:t> мережах і </a:t>
            </a:r>
            <a:r>
              <a:rPr lang="ru-RU" dirty="0" err="1"/>
              <a:t>медіапросторі</a:t>
            </a:r>
            <a:r>
              <a:rPr lang="ru-RU" dirty="0"/>
              <a:t>, </a:t>
            </a:r>
            <a:r>
              <a:rPr lang="ru-RU" dirty="0" err="1"/>
              <a:t>датовані</a:t>
            </a:r>
            <a:r>
              <a:rPr lang="ru-RU" dirty="0"/>
              <a:t> </a:t>
            </a:r>
            <a:r>
              <a:rPr lang="ru-RU" dirty="0" err="1"/>
              <a:t>лютим</a:t>
            </a:r>
            <a:r>
              <a:rPr lang="ru-RU" dirty="0"/>
              <a:t> і </a:t>
            </a:r>
            <a:r>
              <a:rPr lang="ru-RU" dirty="0" err="1"/>
              <a:t>березнем</a:t>
            </a:r>
            <a:r>
              <a:rPr lang="ru-RU" dirty="0"/>
              <a:t> 2022 року </a:t>
            </a:r>
            <a:r>
              <a:rPr lang="ru-RU" dirty="0" err="1"/>
              <a:t>характеризуються</a:t>
            </a:r>
            <a:r>
              <a:rPr lang="ru-RU" dirty="0"/>
              <a:t> </a:t>
            </a:r>
            <a:r>
              <a:rPr lang="ru-RU" dirty="0" err="1"/>
              <a:t>високим</a:t>
            </a:r>
            <a:r>
              <a:rPr lang="ru-RU" dirty="0"/>
              <a:t> </a:t>
            </a:r>
            <a:r>
              <a:rPr lang="ru-RU" dirty="0" err="1"/>
              <a:t>рівнем</a:t>
            </a:r>
            <a:r>
              <a:rPr lang="ru-RU" dirty="0"/>
              <a:t> </a:t>
            </a:r>
            <a:r>
              <a:rPr lang="ru-RU" dirty="0" err="1"/>
              <a:t>емоційності</a:t>
            </a:r>
            <a:r>
              <a:rPr lang="ru-RU" dirty="0"/>
              <a:t> і </a:t>
            </a:r>
            <a:r>
              <a:rPr lang="ru-RU" dirty="0" err="1"/>
              <a:t>підвищеною</a:t>
            </a:r>
            <a:r>
              <a:rPr lang="ru-RU" dirty="0"/>
              <a:t> </a:t>
            </a:r>
            <a:r>
              <a:rPr lang="ru-RU" dirty="0" err="1"/>
              <a:t>пересторогою</a:t>
            </a:r>
            <a:r>
              <a:rPr lang="ru-RU" dirty="0"/>
              <a:t> там, де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зайвим</a:t>
            </a:r>
            <a:r>
              <a:rPr lang="ru-RU" dirty="0"/>
              <a:t>. Так, </a:t>
            </a:r>
            <a:r>
              <a:rPr lang="ru-RU" dirty="0" err="1"/>
              <a:t>наприклад</a:t>
            </a:r>
            <a:r>
              <a:rPr lang="ru-RU" dirty="0"/>
              <a:t>, в </a:t>
            </a:r>
            <a:r>
              <a:rPr lang="ru-RU" dirty="0" err="1"/>
              <a:t>коментарях</a:t>
            </a:r>
            <a:r>
              <a:rPr lang="ru-RU" dirty="0"/>
              <a:t> люди </a:t>
            </a:r>
            <a:r>
              <a:rPr lang="ru-RU" dirty="0" err="1"/>
              <a:t>закликають</a:t>
            </a:r>
            <a:r>
              <a:rPr lang="ru-RU" dirty="0"/>
              <a:t> один одного не </a:t>
            </a:r>
            <a:r>
              <a:rPr lang="ru-RU" dirty="0" err="1"/>
              <a:t>писати</a:t>
            </a:r>
            <a:r>
              <a:rPr lang="ru-RU" dirty="0"/>
              <a:t> </a:t>
            </a:r>
            <a:r>
              <a:rPr lang="ru-RU" dirty="0" err="1"/>
              <a:t>назви</a:t>
            </a:r>
            <a:r>
              <a:rPr lang="ru-RU" dirty="0"/>
              <a:t> </a:t>
            </a:r>
            <a:r>
              <a:rPr lang="ru-RU" dirty="0" err="1"/>
              <a:t>вулиць</a:t>
            </a:r>
            <a:r>
              <a:rPr lang="ru-RU" dirty="0"/>
              <a:t>, де </a:t>
            </a:r>
            <a:r>
              <a:rPr lang="ru-RU" dirty="0" err="1"/>
              <a:t>розташовані</a:t>
            </a:r>
            <a:r>
              <a:rPr lang="ru-RU" dirty="0"/>
              <a:t> </a:t>
            </a:r>
            <a:r>
              <a:rPr lang="ru-RU" dirty="0" err="1"/>
              <a:t>органи</a:t>
            </a:r>
            <a:r>
              <a:rPr lang="ru-RU" dirty="0"/>
              <a:t> </a:t>
            </a:r>
            <a:r>
              <a:rPr lang="ru-RU" dirty="0" err="1"/>
              <a:t>місцевого</a:t>
            </a:r>
            <a:r>
              <a:rPr lang="ru-RU" dirty="0"/>
              <a:t> </a:t>
            </a:r>
            <a:r>
              <a:rPr lang="ru-RU" dirty="0" err="1"/>
              <a:t>самоврядування</a:t>
            </a:r>
            <a:r>
              <a:rPr lang="ru-RU" dirty="0"/>
              <a:t>, </a:t>
            </a:r>
            <a:r>
              <a:rPr lang="ru-RU" dirty="0" err="1"/>
              <a:t>школи</a:t>
            </a:r>
            <a:r>
              <a:rPr lang="ru-RU" dirty="0"/>
              <a:t> і т.п., </a:t>
            </a:r>
            <a:r>
              <a:rPr lang="ru-RU" dirty="0" err="1"/>
              <a:t>забуваючи</a:t>
            </a:r>
            <a:r>
              <a:rPr lang="ru-RU" dirty="0"/>
              <a:t>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загальнодоступна</a:t>
            </a:r>
            <a:r>
              <a:rPr lang="ru-RU" dirty="0"/>
              <a:t> </a:t>
            </a:r>
            <a:r>
              <a:rPr lang="ru-RU" dirty="0" err="1"/>
              <a:t>інформація</a:t>
            </a:r>
            <a:r>
              <a:rPr lang="ru-RU" dirty="0"/>
              <a:t> і є в </a:t>
            </a:r>
            <a:r>
              <a:rPr lang="ru-RU" dirty="0" err="1"/>
              <a:t>мережі</a:t>
            </a:r>
            <a:r>
              <a:rPr lang="ru-RU" dirty="0"/>
              <a:t>. </a:t>
            </a:r>
          </a:p>
          <a:p>
            <a:pPr algn="ctr"/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зробити</a:t>
            </a:r>
            <a:r>
              <a:rPr lang="ru-RU" dirty="0"/>
              <a:t> </a:t>
            </a:r>
            <a:r>
              <a:rPr lang="ru-RU" dirty="0" err="1"/>
              <a:t>висновок</a:t>
            </a:r>
            <a:r>
              <a:rPr lang="ru-RU" dirty="0"/>
              <a:t> </a:t>
            </a:r>
            <a:r>
              <a:rPr lang="ru-RU" dirty="0" err="1" smtClean="0"/>
              <a:t>що</a:t>
            </a:r>
            <a:r>
              <a:rPr lang="ru-RU" dirty="0" smtClean="0"/>
              <a:t> не в </a:t>
            </a:r>
            <a:r>
              <a:rPr lang="ru-RU" dirty="0" err="1"/>
              <a:t>частих</a:t>
            </a:r>
            <a:r>
              <a:rPr lang="ru-RU" dirty="0"/>
              <a:t> </a:t>
            </a:r>
            <a:r>
              <a:rPr lang="ru-RU" dirty="0" err="1"/>
              <a:t>випадках</a:t>
            </a:r>
            <a:r>
              <a:rPr lang="ru-RU" dirty="0"/>
              <a:t> </a:t>
            </a:r>
            <a:r>
              <a:rPr lang="ru-RU" dirty="0" err="1"/>
              <a:t>відбувалось</a:t>
            </a:r>
            <a:r>
              <a:rPr lang="ru-RU" dirty="0"/>
              <a:t> </a:t>
            </a:r>
            <a:r>
              <a:rPr lang="ru-RU" dirty="0" err="1"/>
              <a:t>кодування</a:t>
            </a:r>
            <a:r>
              <a:rPr lang="ru-RU" dirty="0"/>
              <a:t> </a:t>
            </a:r>
            <a:r>
              <a:rPr lang="ru-RU" dirty="0" err="1"/>
              <a:t>заради</a:t>
            </a:r>
            <a:r>
              <a:rPr lang="ru-RU" dirty="0"/>
              <a:t> </a:t>
            </a:r>
            <a:r>
              <a:rPr lang="ru-RU" dirty="0" err="1"/>
              <a:t>кодування</a:t>
            </a:r>
            <a:r>
              <a:rPr lang="ru-RU" dirty="0"/>
              <a:t>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2018" y="293992"/>
            <a:ext cx="5016011" cy="62700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200298" y="143208"/>
            <a:ext cx="2778034" cy="557349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Висновки: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7729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 20">
            <a:extLst>
              <a:ext uri="{FF2B5EF4-FFF2-40B4-BE49-F238E27FC236}">
                <a16:creationId xmlns:a16="http://schemas.microsoft.com/office/drawing/2014/main" id="{2A4D183E-A455-400F-B558-5EF3C42F66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5217" y="892220"/>
            <a:ext cx="5054517" cy="5097085"/>
          </a:xfrm>
          <a:prstGeom prst="rect">
            <a:avLst/>
          </a:prstGeom>
          <a:solidFill>
            <a:schemeClr val="tx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3" name="Прямоугольник 22">
            <a:extLst>
              <a:ext uri="{FF2B5EF4-FFF2-40B4-BE49-F238E27FC236}">
                <a16:creationId xmlns:a16="http://schemas.microsoft.com/office/drawing/2014/main" id="{46EC6A0A-8EDD-4CAD-8301-B0613EFB68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2175" y="1005675"/>
            <a:ext cx="4800601" cy="4870174"/>
          </a:xfrm>
          <a:prstGeom prst="rect">
            <a:avLst/>
          </a:prstGeom>
          <a:solidFill>
            <a:schemeClr val="tx1"/>
          </a:solidFill>
          <a:ln w="6350" cap="sq" cmpd="sng" algn="ctr">
            <a:noFill/>
            <a:prstDash val="solid"/>
            <a:miter lim="800000"/>
          </a:ln>
          <a:effectLst/>
        </p:spPr>
      </p:sp>
      <p:pic>
        <p:nvPicPr>
          <p:cNvPr id="7" name="Объект 3" descr="Посадка">
            <a:extLst>
              <a:ext uri="{FF2B5EF4-FFF2-40B4-BE49-F238E27FC236}">
                <a16:creationId xmlns:a16="http://schemas.microsoft.com/office/drawing/2014/main" id="{36C5320A-DFA9-4A31-8D7F-EE05D1E380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4515" y="1328394"/>
            <a:ext cx="4188221" cy="422741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BE61F3-2745-486A-9B37-D1351783A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4384" y="642594"/>
            <a:ext cx="4810815" cy="1371600"/>
          </a:xfrm>
        </p:spPr>
        <p:txBody>
          <a:bodyPr rtlCol="0">
            <a:normAutofit/>
          </a:bodyPr>
          <a:lstStyle/>
          <a:p>
            <a:pPr algn="r" rtl="0"/>
            <a:r>
              <a:rPr lang="ru-RU" sz="3200" dirty="0"/>
              <a:t>ЦИКЛ ПОСАДКИ</a:t>
            </a:r>
          </a:p>
        </p:txBody>
      </p:sp>
      <p:graphicFrame>
        <p:nvGraphicFramePr>
          <p:cNvPr id="10" name="Объект 2" descr="Smart Art">
            <a:extLst>
              <a:ext uri="{FF2B5EF4-FFF2-40B4-BE49-F238E27FC236}">
                <a16:creationId xmlns:a16="http://schemas.microsoft.com/office/drawing/2014/main" id="{D4F03EC1-D08C-45FA-AC9F-7C43CAF52C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129121"/>
              </p:ext>
            </p:extLst>
          </p:nvPr>
        </p:nvGraphicFramePr>
        <p:xfrm>
          <a:off x="6315075" y="2103438"/>
          <a:ext cx="4810125" cy="3932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39635" y="330925"/>
            <a:ext cx="11469188" cy="6200503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Прямоугольник 3"/>
          <p:cNvSpPr/>
          <p:nvPr/>
        </p:nvSpPr>
        <p:spPr>
          <a:xfrm>
            <a:off x="627017" y="557349"/>
            <a:ext cx="2464526" cy="644434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Висновки:</a:t>
            </a:r>
            <a:endParaRPr lang="en-US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27017" y="1536655"/>
            <a:ext cx="5094514" cy="4290216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scene3d>
            <a:camera prst="obliqueTopRigh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3. Вимушено покидаючи свій дім, ми попередньо почистили свої мобільні застосунки, своє особисте листування, підписки, адже дорогою ми проїжджали не лише блок-пости територіальної оборони, а і ворожі блок-пости. Таким чином, у нас склалась власна система кодування та шифрування інформації. Так фраза: “Ми</a:t>
            </a:r>
          </a:p>
          <a:p>
            <a:pPr algn="ctr"/>
            <a:r>
              <a:rPr lang="ru-RU"/>
              <a:t>їдемо до бабусі” - означала, що зараз можна трішки видихнути, а фраза: “До тещі везу родину”- була сигналом того, що прямо зараз ми маємо бути готовими до обстрілу.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48489" y="642594"/>
            <a:ext cx="5706726" cy="31311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48489" y="3862978"/>
            <a:ext cx="5743084" cy="226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8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 13">
            <a:extLst>
              <a:ext uri="{FF2B5EF4-FFF2-40B4-BE49-F238E27FC236}">
                <a16:creationId xmlns:a16="http://schemas.microsoft.com/office/drawing/2014/main" id="{06FF3823-BBAD-4D28-B6DB-E416E2409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3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Прямоугольник 15">
            <a:extLst>
              <a:ext uri="{FF2B5EF4-FFF2-40B4-BE49-F238E27FC236}">
                <a16:creationId xmlns:a16="http://schemas.microsoft.com/office/drawing/2014/main" id="{0E20F056-0FFD-4EE9-BDCB-8963C7F8BA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8" name="Прямоугольник 17">
            <a:extLst>
              <a:ext uri="{FF2B5EF4-FFF2-40B4-BE49-F238E27FC236}">
                <a16:creationId xmlns:a16="http://schemas.microsoft.com/office/drawing/2014/main" id="{87507ED7-71D7-4B95-8D4F-7B3E186238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grpSp>
        <p:nvGrpSpPr>
          <p:cNvPr id="20" name="Группа 19">
            <a:extLst>
              <a:ext uri="{FF2B5EF4-FFF2-40B4-BE49-F238E27FC236}">
                <a16:creationId xmlns:a16="http://schemas.microsoft.com/office/drawing/2014/main" id="{AA38E6D2-F0D9-4B69-ABEB-EB70412E8C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135880" y="1267730"/>
            <a:ext cx="1920240" cy="731520"/>
            <a:chOff x="4828372" y="1267730"/>
            <a:chExt cx="2227748" cy="731520"/>
          </a:xfrm>
        </p:grpSpPr>
        <p:sp>
          <p:nvSpPr>
            <p:cNvPr id="21" name="Прямоугольник 20">
              <a:extLst>
                <a:ext uri="{FF2B5EF4-FFF2-40B4-BE49-F238E27FC236}">
                  <a16:creationId xmlns:a16="http://schemas.microsoft.com/office/drawing/2014/main" id="{025EA075-7728-48F3-B18E-92389160DD9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35880" y="1267730"/>
              <a:ext cx="1920240" cy="7315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127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grpSp>
          <p:nvGrpSpPr>
            <p:cNvPr id="22" name="Группа 21">
              <a:extLst>
                <a:ext uri="{FF2B5EF4-FFF2-40B4-BE49-F238E27FC236}">
                  <a16:creationId xmlns:a16="http://schemas.microsoft.com/office/drawing/2014/main" id="{1115E6AD-1E2A-40FE-B424-56271D8A89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4828372" y="1267730"/>
              <a:ext cx="1567331" cy="645295"/>
              <a:chOff x="5318306" y="1386268"/>
              <a:chExt cx="1567331" cy="645295"/>
            </a:xfrm>
          </p:grpSpPr>
          <p:cxnSp>
            <p:nvCxnSpPr>
              <p:cNvPr id="23" name="Прямая соединительная линия 22">
                <a:extLst>
                  <a:ext uri="{FF2B5EF4-FFF2-40B4-BE49-F238E27FC236}">
                    <a16:creationId xmlns:a16="http://schemas.microsoft.com/office/drawing/2014/main" id="{D2CFBBA0-D70F-4068-8385-B020EA21AAB4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5318306" y="1386268"/>
                <a:ext cx="0" cy="640080"/>
              </a:xfrm>
              <a:prstGeom prst="lin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rgbClr val="FFFFFF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>
                <a:extLst>
                  <a:ext uri="{FF2B5EF4-FFF2-40B4-BE49-F238E27FC236}">
                    <a16:creationId xmlns:a16="http://schemas.microsoft.com/office/drawing/2014/main" id="{D963F62F-FFD6-43CD-BE0D-00770BB97C05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6885637" y="1386268"/>
                <a:ext cx="0" cy="640080"/>
              </a:xfrm>
              <a:prstGeom prst="lin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rgbClr val="FFFFFF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единительная линия 24">
                <a:extLst>
                  <a:ext uri="{FF2B5EF4-FFF2-40B4-BE49-F238E27FC236}">
                    <a16:creationId xmlns:a16="http://schemas.microsoft.com/office/drawing/2014/main" id="{875688F4-0BFA-49D0-92B0-84CBE5508B01}"/>
                  </a:ext>
                  <a:ext uri="{C183D7F6-B498-43B3-948B-1728B52AA6E4}">
                    <adec:decorative xmlns:adec="http://schemas.microsoft.com/office/drawing/2017/decorative" xmlns="" val="1"/>
                  </a:ext>
                </a:extLst>
              </p:cNvPr>
              <p:cNvCxn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CxnSpPr>
            <p:spPr>
              <a:xfrm>
                <a:off x="5318306" y="2031563"/>
                <a:ext cx="1567331" cy="0"/>
              </a:xfrm>
              <a:prstGeom prst="lin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solidFill>
                  <a:srgbClr val="FFFFFF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9" name="Рисунок 8" descr="Яркие цветы">
            <a:extLst>
              <a:ext uri="{FF2B5EF4-FFF2-40B4-BE49-F238E27FC236}">
                <a16:creationId xmlns:a16="http://schemas.microsoft.com/office/drawing/2014/main" id="{E3AED392-F4FF-45D7-9A91-FD20E7E29C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7" name="Прямоугольник 26">
            <a:extLst>
              <a:ext uri="{FF2B5EF4-FFF2-40B4-BE49-F238E27FC236}">
                <a16:creationId xmlns:a16="http://schemas.microsoft.com/office/drawing/2014/main" id="{7BB58C53-AF1A-4577-9FD9-2A6A3DDEA57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9" name="Прямоугольник 28">
            <a:extLst>
              <a:ext uri="{FF2B5EF4-FFF2-40B4-BE49-F238E27FC236}">
                <a16:creationId xmlns:a16="http://schemas.microsoft.com/office/drawing/2014/main" id="{E5F7F7DE-2DAA-4260-B379-423DEC36F3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2BAEBB-B897-4E2E-8BE7-753F1060B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1708" y="2091263"/>
            <a:ext cx="9068586" cy="188332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rtl="0"/>
            <a:r>
              <a:rPr lang="ru-RU"/>
              <a:t>Свяжитесь с нами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9DEA66-4826-47AE-AD32-B06226F8E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62100" y="3974586"/>
            <a:ext cx="9070848" cy="1164677"/>
          </a:xfrm>
        </p:spPr>
        <p:txBody>
          <a:bodyPr vert="horz" lIns="91440" tIns="45720" rIns="91440" bIns="45720" rtlCol="0">
            <a:normAutofit/>
          </a:bodyPr>
          <a:lstStyle/>
          <a:p>
            <a:pPr rtl="0">
              <a:spcBef>
                <a:spcPts val="0"/>
              </a:spcBef>
            </a:pPr>
            <a:r>
              <a:rPr lang="ru-RU" spc="80"/>
              <a:t>proverka@example.com</a:t>
            </a:r>
          </a:p>
        </p:txBody>
      </p:sp>
      <p:sp>
        <p:nvSpPr>
          <p:cNvPr id="31" name="Прямоугольник 30">
            <a:extLst>
              <a:ext uri="{FF2B5EF4-FFF2-40B4-BE49-F238E27FC236}">
                <a16:creationId xmlns:a16="http://schemas.microsoft.com/office/drawing/2014/main" id="{3C0C984F-4779-40F8-A8DC-59DD7615BE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57D5430C-DB52-4EA6-8319-C7AC4C1710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8166ECFA-EC1E-4CD9-A9CC-1EBFE29AB8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id="{C746FE2E-3188-4CA0-96F7-21A68D1B19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5737860" y="519249"/>
            <a:ext cx="5956663" cy="581950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4.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визначено</a:t>
            </a:r>
            <a:r>
              <a:rPr lang="ru-RU" dirty="0"/>
              <a:t> </a:t>
            </a:r>
            <a:r>
              <a:rPr lang="ru-RU" dirty="0" err="1"/>
              <a:t>що</a:t>
            </a:r>
            <a:r>
              <a:rPr lang="ru-RU" dirty="0"/>
              <a:t> у м. </a:t>
            </a:r>
            <a:r>
              <a:rPr lang="ru-RU" dirty="0" err="1"/>
              <a:t>Лохвиця</a:t>
            </a:r>
            <a:r>
              <a:rPr lang="ru-RU" dirty="0"/>
              <a:t> система </a:t>
            </a:r>
            <a:r>
              <a:rPr lang="ru-RU" dirty="0" err="1"/>
              <a:t>кодування</a:t>
            </a:r>
            <a:r>
              <a:rPr lang="ru-RU" dirty="0"/>
              <a:t> </a:t>
            </a:r>
            <a:r>
              <a:rPr lang="ru-RU" dirty="0" err="1"/>
              <a:t>базувалась</a:t>
            </a:r>
            <a:r>
              <a:rPr lang="ru-RU" dirty="0"/>
              <a:t> на </a:t>
            </a:r>
            <a:r>
              <a:rPr lang="ru-RU" dirty="0" err="1"/>
              <a:t>кількох</a:t>
            </a:r>
            <a:r>
              <a:rPr lang="ru-RU" dirty="0"/>
              <a:t> принципах: </a:t>
            </a:r>
          </a:p>
          <a:p>
            <a:pPr algn="ctr"/>
            <a:r>
              <a:rPr lang="ru-RU" dirty="0" err="1"/>
              <a:t>звернення</a:t>
            </a:r>
            <a:r>
              <a:rPr lang="ru-RU" dirty="0"/>
              <a:t> до </a:t>
            </a:r>
            <a:r>
              <a:rPr lang="ru-RU" dirty="0" err="1"/>
              <a:t>історичних</a:t>
            </a:r>
            <a:r>
              <a:rPr lang="ru-RU" dirty="0"/>
              <a:t> </a:t>
            </a:r>
            <a:r>
              <a:rPr lang="ru-RU" dirty="0" err="1"/>
              <a:t>назв</a:t>
            </a:r>
            <a:r>
              <a:rPr lang="ru-RU" dirty="0"/>
              <a:t> </a:t>
            </a:r>
            <a:r>
              <a:rPr lang="ru-RU" dirty="0" err="1"/>
              <a:t>вулиць</a:t>
            </a:r>
            <a:r>
              <a:rPr lang="ru-RU" dirty="0"/>
              <a:t>/</a:t>
            </a:r>
            <a:r>
              <a:rPr lang="ru-RU" dirty="0" err="1"/>
              <a:t>мостів</a:t>
            </a:r>
            <a:r>
              <a:rPr lang="ru-RU" dirty="0"/>
              <a:t>/</a:t>
            </a:r>
            <a:r>
              <a:rPr lang="ru-RU" dirty="0" err="1"/>
              <a:t>провулків</a:t>
            </a:r>
            <a:r>
              <a:rPr lang="ru-RU" dirty="0"/>
              <a:t> і </a:t>
            </a:r>
            <a:r>
              <a:rPr lang="ru-RU" dirty="0" err="1"/>
              <a:t>будівель</a:t>
            </a:r>
            <a:r>
              <a:rPr lang="ru-RU" dirty="0"/>
              <a:t> (“</a:t>
            </a:r>
            <a:r>
              <a:rPr lang="ru-RU" dirty="0" err="1"/>
              <a:t>Біля</a:t>
            </a:r>
            <a:r>
              <a:rPr lang="ru-RU" dirty="0"/>
              <a:t> </a:t>
            </a:r>
            <a:r>
              <a:rPr lang="ru-RU" dirty="0" err="1"/>
              <a:t>кінотеатру</a:t>
            </a:r>
            <a:r>
              <a:rPr lang="ru-RU" dirty="0"/>
              <a:t>”- у </a:t>
            </a:r>
            <a:r>
              <a:rPr lang="ru-RU" dirty="0" err="1"/>
              <a:t>місті</a:t>
            </a:r>
            <a:r>
              <a:rPr lang="ru-RU" dirty="0"/>
              <a:t> </a:t>
            </a:r>
            <a:r>
              <a:rPr lang="ru-RU" dirty="0" err="1"/>
              <a:t>немає</a:t>
            </a:r>
            <a:r>
              <a:rPr lang="ru-RU" dirty="0"/>
              <a:t> </a:t>
            </a:r>
            <a:r>
              <a:rPr lang="ru-RU" dirty="0" err="1"/>
              <a:t>кінотеатру</a:t>
            </a:r>
            <a:r>
              <a:rPr lang="ru-RU" dirty="0"/>
              <a:t>, але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пам'ятають</a:t>
            </a:r>
            <a:r>
              <a:rPr lang="ru-RU" dirty="0"/>
              <a:t> де </a:t>
            </a:r>
            <a:r>
              <a:rPr lang="ru-RU" dirty="0" err="1"/>
              <a:t>відбувались</a:t>
            </a:r>
            <a:r>
              <a:rPr lang="ru-RU" dirty="0"/>
              <a:t> </a:t>
            </a:r>
            <a:r>
              <a:rPr lang="ru-RU" dirty="0" err="1"/>
              <a:t>покази</a:t>
            </a:r>
            <a:r>
              <a:rPr lang="ru-RU" dirty="0"/>
              <a:t> </a:t>
            </a:r>
            <a:r>
              <a:rPr lang="ru-RU" dirty="0" err="1"/>
              <a:t>кінострічок</a:t>
            </a:r>
            <a:r>
              <a:rPr lang="ru-RU" dirty="0"/>
              <a:t> / “На </a:t>
            </a:r>
            <a:r>
              <a:rPr lang="ru-RU" dirty="0" err="1"/>
              <a:t>автовокзалі</a:t>
            </a:r>
            <a:r>
              <a:rPr lang="ru-RU" dirty="0"/>
              <a:t>” / “На </a:t>
            </a:r>
            <a:r>
              <a:rPr lang="ru-RU" dirty="0" err="1"/>
              <a:t>Гудзюрині</a:t>
            </a:r>
            <a:r>
              <a:rPr lang="ru-RU" dirty="0"/>
              <a:t>” / “</a:t>
            </a:r>
            <a:r>
              <a:rPr lang="ru-RU" dirty="0" err="1"/>
              <a:t>Біля</a:t>
            </a:r>
            <a:r>
              <a:rPr lang="ru-RU" dirty="0"/>
              <a:t> </a:t>
            </a:r>
            <a:r>
              <a:rPr lang="ru-RU" dirty="0" err="1"/>
              <a:t>брідка</a:t>
            </a:r>
            <a:r>
              <a:rPr lang="ru-RU" dirty="0"/>
              <a:t>” / “</a:t>
            </a:r>
            <a:r>
              <a:rPr lang="ru-RU" dirty="0" err="1"/>
              <a:t>Біля</a:t>
            </a:r>
            <a:r>
              <a:rPr lang="ru-RU" dirty="0"/>
              <a:t> фонтану”)</a:t>
            </a:r>
          </a:p>
          <a:p>
            <a:pPr algn="ctr"/>
            <a:r>
              <a:rPr lang="ru-RU" dirty="0"/>
              <a:t>- </a:t>
            </a:r>
            <a:r>
              <a:rPr lang="ru-RU" dirty="0" err="1"/>
              <a:t>звернення</a:t>
            </a:r>
            <a:r>
              <a:rPr lang="ru-RU" dirty="0"/>
              <a:t> до </a:t>
            </a:r>
            <a:r>
              <a:rPr lang="ru-RU" dirty="0" err="1"/>
              <a:t>впізнаваних</a:t>
            </a:r>
            <a:r>
              <a:rPr lang="ru-RU" dirty="0"/>
              <a:t> </a:t>
            </a:r>
            <a:r>
              <a:rPr lang="ru-RU" dirty="0" err="1"/>
              <a:t>подій</a:t>
            </a:r>
            <a:r>
              <a:rPr lang="ru-RU" dirty="0"/>
              <a:t> (“Де </a:t>
            </a:r>
            <a:r>
              <a:rPr lang="ru-RU" dirty="0" err="1"/>
              <a:t>Миколу</a:t>
            </a:r>
            <a:r>
              <a:rPr lang="ru-RU" dirty="0"/>
              <a:t> в </a:t>
            </a:r>
            <a:r>
              <a:rPr lang="ru-RU" dirty="0" err="1"/>
              <a:t>армію</a:t>
            </a:r>
            <a:r>
              <a:rPr lang="ru-RU" dirty="0"/>
              <a:t> </a:t>
            </a:r>
            <a:r>
              <a:rPr lang="ru-RU" dirty="0" err="1"/>
              <a:t>проводжали</a:t>
            </a:r>
            <a:r>
              <a:rPr lang="ru-RU" dirty="0"/>
              <a:t>”/ “Де на </a:t>
            </a:r>
            <a:r>
              <a:rPr lang="ru-RU" dirty="0" err="1"/>
              <a:t>випускному</a:t>
            </a:r>
            <a:r>
              <a:rPr lang="ru-RU" dirty="0"/>
              <a:t> </a:t>
            </a:r>
            <a:r>
              <a:rPr lang="ru-RU" dirty="0" err="1"/>
              <a:t>схід</a:t>
            </a:r>
            <a:r>
              <a:rPr lang="ru-RU" dirty="0"/>
              <a:t> </a:t>
            </a:r>
            <a:r>
              <a:rPr lang="ru-RU" dirty="0" err="1"/>
              <a:t>сонця</a:t>
            </a:r>
            <a:r>
              <a:rPr lang="ru-RU" dirty="0"/>
              <a:t> </a:t>
            </a:r>
            <a:r>
              <a:rPr lang="ru-RU" dirty="0" err="1"/>
              <a:t>зустрічали</a:t>
            </a:r>
            <a:r>
              <a:rPr lang="ru-RU" dirty="0"/>
              <a:t>”/ “Де  </a:t>
            </a:r>
            <a:r>
              <a:rPr lang="ru-RU" dirty="0" err="1"/>
              <a:t>зустріли</a:t>
            </a:r>
            <a:r>
              <a:rPr lang="ru-RU" dirty="0"/>
              <a:t> </a:t>
            </a:r>
            <a:r>
              <a:rPr lang="ru-RU" dirty="0" err="1"/>
              <a:t>нову</a:t>
            </a:r>
            <a:r>
              <a:rPr lang="ru-RU" dirty="0"/>
              <a:t> </a:t>
            </a:r>
            <a:r>
              <a:rPr lang="ru-RU" dirty="0" err="1"/>
              <a:t>вчительку</a:t>
            </a:r>
            <a:r>
              <a:rPr lang="ru-RU" dirty="0"/>
              <a:t>” / “Де </a:t>
            </a:r>
            <a:r>
              <a:rPr lang="ru-RU" dirty="0" err="1"/>
              <a:t>був</a:t>
            </a:r>
            <a:r>
              <a:rPr lang="ru-RU" dirty="0"/>
              <a:t> блокпост” ) </a:t>
            </a:r>
          </a:p>
          <a:p>
            <a:pPr algn="ctr"/>
            <a:r>
              <a:rPr lang="ru-RU" dirty="0"/>
              <a:t>- </a:t>
            </a:r>
            <a:r>
              <a:rPr lang="ru-RU" dirty="0" err="1"/>
              <a:t>звернення</a:t>
            </a:r>
            <a:r>
              <a:rPr lang="ru-RU" dirty="0"/>
              <a:t> до </a:t>
            </a:r>
            <a:r>
              <a:rPr lang="ru-RU" dirty="0" err="1"/>
              <a:t>характерних</a:t>
            </a:r>
            <a:r>
              <a:rPr lang="ru-RU" dirty="0"/>
              <a:t> </a:t>
            </a:r>
            <a:r>
              <a:rPr lang="ru-RU" dirty="0" err="1"/>
              <a:t>особливостей</a:t>
            </a:r>
            <a:r>
              <a:rPr lang="ru-RU" dirty="0"/>
              <a:t> </a:t>
            </a:r>
            <a:r>
              <a:rPr lang="ru-RU" dirty="0" err="1"/>
              <a:t>місцевості</a:t>
            </a:r>
            <a:r>
              <a:rPr lang="ru-RU" dirty="0"/>
              <a:t> (“</a:t>
            </a:r>
            <a:r>
              <a:rPr lang="ru-RU" dirty="0" err="1"/>
              <a:t>Між</a:t>
            </a:r>
            <a:r>
              <a:rPr lang="ru-RU" dirty="0"/>
              <a:t> вербами”/ “</a:t>
            </a:r>
            <a:r>
              <a:rPr lang="ru-RU" dirty="0" err="1"/>
              <a:t>Біля</a:t>
            </a:r>
            <a:r>
              <a:rPr lang="ru-RU" dirty="0"/>
              <a:t> </a:t>
            </a:r>
            <a:r>
              <a:rPr lang="ru-RU" dirty="0" err="1"/>
              <a:t>третього</a:t>
            </a:r>
            <a:r>
              <a:rPr lang="ru-RU" dirty="0"/>
              <a:t> мосту” / “На </a:t>
            </a:r>
            <a:r>
              <a:rPr lang="ru-RU" dirty="0" err="1"/>
              <a:t>Грицькому</a:t>
            </a:r>
            <a:r>
              <a:rPr lang="ru-RU" dirty="0"/>
              <a:t> мосту” / “Де </a:t>
            </a:r>
            <a:r>
              <a:rPr lang="ru-RU" dirty="0" err="1"/>
              <a:t>ви</a:t>
            </a:r>
            <a:r>
              <a:rPr lang="ru-RU" dirty="0"/>
              <a:t> </a:t>
            </a:r>
            <a:r>
              <a:rPr lang="ru-RU" dirty="0" err="1"/>
              <a:t>зустрічаєтесь</a:t>
            </a:r>
            <a:r>
              <a:rPr lang="ru-RU" dirty="0"/>
              <a:t> з </a:t>
            </a:r>
            <a:r>
              <a:rPr lang="ru-RU" dirty="0" err="1"/>
              <a:t>друзями</a:t>
            </a:r>
            <a:r>
              <a:rPr lang="ru-RU" dirty="0"/>
              <a:t> ” / “</a:t>
            </a:r>
            <a:r>
              <a:rPr lang="ru-RU" dirty="0" err="1"/>
              <a:t>Біля</a:t>
            </a:r>
            <a:r>
              <a:rPr lang="ru-RU" dirty="0"/>
              <a:t> входу в </a:t>
            </a:r>
            <a:r>
              <a:rPr lang="ru-RU" dirty="0" err="1"/>
              <a:t>сосновий</a:t>
            </a:r>
            <a:r>
              <a:rPr lang="ru-RU" dirty="0"/>
              <a:t> парк” / “</a:t>
            </a:r>
            <a:r>
              <a:rPr lang="ru-RU" dirty="0" err="1"/>
              <a:t>Біля</a:t>
            </a:r>
            <a:r>
              <a:rPr lang="ru-RU" dirty="0"/>
              <a:t> </a:t>
            </a:r>
            <a:r>
              <a:rPr lang="ru-RU" dirty="0" err="1"/>
              <a:t>столиків</a:t>
            </a:r>
            <a:r>
              <a:rPr lang="ru-RU" dirty="0"/>
              <a:t>”  ) </a:t>
            </a:r>
          </a:p>
          <a:p>
            <a:pPr algn="ctr"/>
            <a:r>
              <a:rPr lang="ru-RU" dirty="0"/>
              <a:t>- </a:t>
            </a:r>
            <a:r>
              <a:rPr lang="ru-RU" dirty="0" err="1"/>
              <a:t>назвати</a:t>
            </a:r>
            <a:r>
              <a:rPr lang="ru-RU" dirty="0"/>
              <a:t> </a:t>
            </a:r>
            <a:r>
              <a:rPr lang="ru-RU" dirty="0" err="1"/>
              <a:t>об'єкт</a:t>
            </a:r>
            <a:r>
              <a:rPr lang="ru-RU" dirty="0"/>
              <a:t>, не </a:t>
            </a:r>
            <a:r>
              <a:rPr lang="ru-RU" dirty="0" err="1"/>
              <a:t>називаючи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(“</a:t>
            </a:r>
            <a:r>
              <a:rPr lang="ru-RU" dirty="0" err="1"/>
              <a:t>Їздить</a:t>
            </a:r>
            <a:r>
              <a:rPr lang="ru-RU" dirty="0"/>
              <a:t> те,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зараз тут </a:t>
            </a:r>
            <a:r>
              <a:rPr lang="ru-RU" dirty="0" err="1"/>
              <a:t>їздити</a:t>
            </a:r>
            <a:r>
              <a:rPr lang="ru-RU" dirty="0"/>
              <a:t>”)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9338" y="116174"/>
            <a:ext cx="2124891" cy="539931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Виснавок</a:t>
            </a:r>
            <a:r>
              <a:rPr lang="ru-RU" dirty="0" smtClean="0"/>
              <a:t>:</a:t>
            </a:r>
            <a:endParaRPr lang="en-US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91" y="808943"/>
            <a:ext cx="5140795" cy="294376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7488" y="3844717"/>
            <a:ext cx="5193453" cy="2843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90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C0DB4D-BE53-4100-8A0D-CEFB2E48282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4CC21C94-EC06-4610-B8F0-A456DD28CD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5D6F7AD-09FB-47AB-B353-D1D83850E3A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0</TotalTime>
  <Words>764</Words>
  <Application>Microsoft Office PowerPoint</Application>
  <PresentationFormat>Широкоэкранный</PresentationFormat>
  <Paragraphs>47</Paragraphs>
  <Slides>10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Century Gothic</vt:lpstr>
      <vt:lpstr>Савон</vt:lpstr>
      <vt:lpstr>ТЕМА: Роль топонімів та місцевого фольклору у формуванні системи кодування інформації (на досвіді моєї родини)  </vt:lpstr>
      <vt:lpstr>Презентация PowerPoint</vt:lpstr>
      <vt:lpstr>Презентация PowerPoint</vt:lpstr>
      <vt:lpstr>Презентация PowerPoint</vt:lpstr>
      <vt:lpstr>ЭЛЕМЕНТЫ САДА</vt:lpstr>
      <vt:lpstr>Презентация PowerPoint</vt:lpstr>
      <vt:lpstr>НАИЛУЧШЕЕ ВРЕМЯ ПОСАДКИ</vt:lpstr>
      <vt:lpstr>ЦИКЛ ПОСАДКИ</vt:lpstr>
      <vt:lpstr>Свяжитесь с нами</vt:lpstr>
      <vt:lpstr>Презентация PowerPoint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2023-04-21T18:37:09Z</dcterms:created>
  <dcterms:modified xsi:type="dcterms:W3CDTF">2023-04-21T21:36:40Z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