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C40FD2-BD65-4BD6-90FA-E17C31A98BE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CC8A1B-B224-4A51-B4D0-38892BEE6D4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mmerTime\Desktop\презентація з\изображение_viber_2023-04-10_13-36-00-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386943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Чернишов  Микита Валерійович</a:t>
            </a:r>
          </a:p>
          <a:p>
            <a:r>
              <a:rPr lang="uk-UA" sz="2400" b="1" i="1" dirty="0" smtClean="0">
                <a:solidFill>
                  <a:srgbClr val="FFFF00"/>
                </a:solidFill>
              </a:rPr>
              <a:t>Учень 8 класу</a:t>
            </a:r>
          </a:p>
          <a:p>
            <a:r>
              <a:rPr lang="uk-UA" sz="2400" b="1" i="1" dirty="0" smtClean="0">
                <a:solidFill>
                  <a:srgbClr val="FFFF00"/>
                </a:solidFill>
              </a:rPr>
              <a:t>Комунального закладу «Харківського ліцею №174 Харківської міської  ради»</a:t>
            </a:r>
          </a:p>
          <a:p>
            <a:r>
              <a:rPr lang="uk-UA" sz="2400" b="1" i="1" dirty="0" smtClean="0">
                <a:solidFill>
                  <a:srgbClr val="FFFF00"/>
                </a:solidFill>
              </a:rPr>
              <a:t>Керівник: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Феклістова</a:t>
            </a:r>
            <a:r>
              <a:rPr lang="uk-UA" sz="2400" b="1" i="1" dirty="0" smtClean="0">
                <a:solidFill>
                  <a:srgbClr val="FFFF00"/>
                </a:solidFill>
              </a:rPr>
              <a:t> Анна Іванівна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1428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ummerTime\Desktop\презентація з\изображение_viber_2023-04-10_13-36-02-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ummerTime\Desktop\презентація з\изображение_viber_2023-04-10_13-36-02-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mmerTime\Desktop\презентація з\изображение_viber_2023-04-10_13-36-02-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mmerTime\Desktop\презентація з\изображение_viber_2023-04-10_13-36-02-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ummerTime\Desktop\презентація з\изображение_viber_2023-04-10_13-36-02-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893" y="309651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</a:rPr>
              <a:t>Висновок</a:t>
            </a:r>
            <a:r>
              <a:rPr lang="uk-UA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992888" cy="579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solidFill>
                  <a:schemeClr val="bg1"/>
                </a:solidFill>
                <a:ea typeface="Times New Roman"/>
                <a:cs typeface="Times New Roman"/>
              </a:rPr>
              <a:t>СПИСОК ВИКОРИСТАНИХ ДЖЕРЕЛ</a:t>
            </a:r>
            <a:endParaRPr lang="ru-RU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Астрономія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 :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підручник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для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загальноосвіт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навч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закл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.: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рівень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стандарту,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академічний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рівень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/ М. П.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Пришляк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 ; ред.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Яцків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Я. С. —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Харків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 : Ранок, 2011. — 160 с. : рис., табл. — ISBN </a:t>
            </a:r>
            <a:r>
              <a:rPr lang="ru-RU" dirty="0" smtClean="0">
                <a:solidFill>
                  <a:schemeClr val="bg1"/>
                </a:solidFill>
                <a:ea typeface="Times New Roman"/>
                <a:cs typeface="Times New Roman"/>
              </a:rPr>
              <a:t>978-617-540-424-9</a:t>
            </a:r>
            <a:endParaRPr lang="uk-UA" dirty="0" smtClean="0">
              <a:solidFill>
                <a:schemeClr val="bg1"/>
              </a:solidFill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Дивовижна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астрономія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/ О. О.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Фейгін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— Х. : Ранок, 2013. — 176 с. :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ілюстр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— (Популярно про складне</a:t>
            </a:r>
            <a:r>
              <a:rPr lang="ru-RU" dirty="0" smtClean="0">
                <a:solidFill>
                  <a:schemeClr val="bg1"/>
                </a:solidFill>
                <a:ea typeface="Times New Roman"/>
                <a:cs typeface="Times New Roman"/>
              </a:rPr>
              <a:t>).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Зоряний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Всесвіт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 :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навч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.-метод.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посіб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/ О. О.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Фейгін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—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Харків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 : Основа, 2009. — 144 с. :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іл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— (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Бібліотека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журналу «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Фізика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в школах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України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» : сер. засновано в 2004 р. ;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вип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6 (66)). —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Бібліогр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.: с. 143—144. — ISBN 978-611-00-0163-2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Історія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космічних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досліджень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 : [наук.-популяр. вид. для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дітей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] /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Луї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Стовелл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 ;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ілюстр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Пітера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Аллена. — [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Київ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] :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Країна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Мрій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, [2015]. — 103 с. :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кольор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іл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— ISBN 978-074-609-845-5. — ISBN 978-617-538-062-8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Небесна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механіка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 :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Підруч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для студ.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ун-тів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які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навч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за спец. «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Астрономія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» / Ю. В. Александров;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Харк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нац. ун-т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ім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В. Н.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</a:rPr>
              <a:t>Каразіна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</a:rPr>
              <a:t>. — Х., 2004. — 236 c.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37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55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mmerTime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183" y="-199744"/>
            <a:ext cx="9410326" cy="70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76470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FF00"/>
                </a:solidFill>
                <a:latin typeface="Bookman Old Style" pitchFamily="18" charset="0"/>
                <a:cs typeface="Arial" pitchFamily="34" charset="0"/>
              </a:rPr>
              <a:t>Мета: </a:t>
            </a:r>
            <a:r>
              <a:rPr lang="uk-UA" sz="3200" i="1" dirty="0" err="1" smtClean="0">
                <a:solidFill>
                  <a:srgbClr val="FFFF00"/>
                </a:solidFill>
                <a:latin typeface="Bookman Old Style" pitchFamily="18" charset="0"/>
                <a:cs typeface="Arial" pitchFamily="34" charset="0"/>
              </a:rPr>
              <a:t>Спотереження</a:t>
            </a:r>
            <a:r>
              <a:rPr lang="uk-UA" sz="3200" i="1" dirty="0" smtClean="0">
                <a:solidFill>
                  <a:srgbClr val="FFFF00"/>
                </a:solidFill>
                <a:latin typeface="Bookman Old Style" pitchFamily="18" charset="0"/>
                <a:cs typeface="Arial" pitchFamily="34" charset="0"/>
              </a:rPr>
              <a:t> за небесними тілами. Вивчення та пояснення видимих рухів небесних тіл, знаходження закономірностей і причин цих рухів</a:t>
            </a:r>
            <a:endParaRPr lang="ru-RU" sz="3200" i="1" dirty="0">
              <a:solidFill>
                <a:srgbClr val="FFFF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mmerTime\Desktop\презентація з\изображение_viber_2023-04-10_13-36-01-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mmerTime\Desktop\презентація з\изображение_viber_2023-04-10_13-36-01-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mmerTime\Desktop\презентація з\изображение_viber_2023-04-10_13-36-01-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01" cy="68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mmerTime\Desktop\изображение_viber_2023-04-10_13-36-01-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92" y="0"/>
            <a:ext cx="9285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mmerTime\Desktop\презентація з\изображение_viber_2023-04-10_13-36-01-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ummerTime\Desktop\презентація з\изображение_viber_2023-04-10_13-36-02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"/>
            <a:ext cx="9140552" cy="68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ummerTime\Desktop\презентація з\изображение_viber_2023-04-10_13-36-02-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86" cy="68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290</TotalTime>
  <Words>49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SummerTime</dc:creator>
  <cp:lastModifiedBy>SummerTime</cp:lastModifiedBy>
  <cp:revision>13</cp:revision>
  <dcterms:created xsi:type="dcterms:W3CDTF">2023-04-10T12:20:17Z</dcterms:created>
  <dcterms:modified xsi:type="dcterms:W3CDTF">2023-04-12T15:06:03Z</dcterms:modified>
</cp:coreProperties>
</file>