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6" r:id="rId10"/>
    <p:sldId id="267" r:id="rId11"/>
    <p:sldId id="268" r:id="rId12"/>
    <p:sldId id="269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24" y="-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banken.dk/da/Sider/Default.aspx" TargetMode="External"/><Relationship Id="rId2" Type="http://schemas.openxmlformats.org/officeDocument/2006/relationships/hyperlink" Target="https://government.com.ua/news/valyuta-daniji-istoriya-nominali-kur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929548"/>
              </p:ext>
            </p:extLst>
          </p:nvPr>
        </p:nvGraphicFramePr>
        <p:xfrm>
          <a:off x="6588224" y="17633"/>
          <a:ext cx="2578846" cy="269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Picture" r:id="rId3" imgW="0" imgH="0" progId="StaticMetafile">
                  <p:embed/>
                </p:oleObj>
              </mc:Choice>
              <mc:Fallback>
                <p:oleObj name="Picture" r:id="rId3" imgW="0" imgH="0" progId="StaticMetafile">
                  <p:embed/>
                  <p:pic>
                    <p:nvPicPr>
                      <p:cNvPr id="0" name="rectole000000000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17633"/>
                        <a:ext cx="2578846" cy="26912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573016"/>
            <a:ext cx="5581600" cy="2692896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Роботу виконав:</a:t>
            </a:r>
          </a:p>
          <a:p>
            <a:r>
              <a:rPr lang="uk-UA" dirty="0" err="1" smtClean="0"/>
              <a:t>Турський</a:t>
            </a:r>
            <a:r>
              <a:rPr lang="uk-UA" dirty="0" smtClean="0"/>
              <a:t> Мар</a:t>
            </a:r>
            <a:r>
              <a:rPr lang="en-US" dirty="0" smtClean="0"/>
              <a:t>’</a:t>
            </a:r>
            <a:r>
              <a:rPr lang="uk-UA" dirty="0" err="1" smtClean="0"/>
              <a:t>ян</a:t>
            </a:r>
            <a:endParaRPr lang="uk-UA" dirty="0" smtClean="0"/>
          </a:p>
          <a:p>
            <a:r>
              <a:rPr lang="uk-UA" dirty="0" smtClean="0"/>
              <a:t>Учень 7-В класу</a:t>
            </a:r>
          </a:p>
          <a:p>
            <a:r>
              <a:rPr lang="uk-UA" dirty="0"/>
              <a:t>Тернопільська спеціалізована школа І-ІІІ ступенів №3. З поглибленим вивченням іноземних мов</a:t>
            </a:r>
            <a:endParaRPr lang="uk-UA" dirty="0" smtClean="0"/>
          </a:p>
          <a:p>
            <a:endParaRPr lang="uk-UA" dirty="0"/>
          </a:p>
          <a:p>
            <a:r>
              <a:rPr lang="uk-UA" dirty="0" smtClean="0"/>
              <a:t>Науковий керівник: </a:t>
            </a:r>
          </a:p>
          <a:p>
            <a:r>
              <a:rPr lang="uk-UA" dirty="0" smtClean="0"/>
              <a:t>Макар Ірина Андріївна</a:t>
            </a:r>
          </a:p>
          <a:p>
            <a:r>
              <a:rPr lang="uk-UA" dirty="0" smtClean="0"/>
              <a:t>Вчитель історії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6324600" cy="1828800"/>
          </a:xfrm>
        </p:spPr>
        <p:txBody>
          <a:bodyPr>
            <a:noAutofit/>
          </a:bodyPr>
          <a:lstStyle/>
          <a:p>
            <a:r>
              <a:rPr lang="ru-RU" sz="3200" dirty="0" err="1"/>
              <a:t>Монети</a:t>
            </a:r>
            <a:r>
              <a:rPr lang="ru-RU" sz="3200" dirty="0"/>
              <a:t>, </a:t>
            </a:r>
            <a:r>
              <a:rPr lang="ru-RU" sz="3200" dirty="0" err="1"/>
              <a:t>зібрані</a:t>
            </a:r>
            <a:r>
              <a:rPr lang="ru-RU" sz="3200" dirty="0"/>
              <a:t> з </a:t>
            </a:r>
            <a:r>
              <a:rPr lang="ru-RU" sz="3200" dirty="0" err="1"/>
              <a:t>подорожей</a:t>
            </a:r>
            <a:r>
              <a:rPr lang="ru-RU" sz="3200" dirty="0"/>
              <a:t>: як </a:t>
            </a:r>
            <a:r>
              <a:rPr lang="ru-RU" sz="3200" dirty="0" err="1"/>
              <a:t>збір</a:t>
            </a:r>
            <a:r>
              <a:rPr lang="ru-RU" sz="3200" dirty="0"/>
              <a:t> монет </a:t>
            </a:r>
            <a:r>
              <a:rPr lang="ru-RU" sz="3200" dirty="0" err="1"/>
              <a:t>може</a:t>
            </a:r>
            <a:r>
              <a:rPr lang="ru-RU" sz="3200" dirty="0"/>
              <a:t> бути </a:t>
            </a:r>
            <a:r>
              <a:rPr lang="ru-RU" sz="3200" dirty="0" err="1"/>
              <a:t>зв'язаним</a:t>
            </a:r>
            <a:r>
              <a:rPr lang="ru-RU" sz="3200" dirty="0"/>
              <a:t> </a:t>
            </a:r>
            <a:r>
              <a:rPr lang="ru-RU" sz="3200" dirty="0" err="1"/>
              <a:t>зі</a:t>
            </a:r>
            <a:r>
              <a:rPr lang="ru-RU" sz="3200" dirty="0"/>
              <a:t> </a:t>
            </a:r>
            <a:r>
              <a:rPr lang="ru-RU" sz="3200" dirty="0" err="1"/>
              <a:t>здобуттям</a:t>
            </a:r>
            <a:r>
              <a:rPr lang="ru-RU" sz="3200" dirty="0"/>
              <a:t> </a:t>
            </a:r>
            <a:r>
              <a:rPr lang="ru-RU" sz="3200" dirty="0" err="1"/>
              <a:t>нових</a:t>
            </a:r>
            <a:r>
              <a:rPr lang="ru-RU" sz="3200" dirty="0"/>
              <a:t> </a:t>
            </a:r>
            <a:r>
              <a:rPr lang="ru-RU" sz="3200" dirty="0" err="1"/>
              <a:t>досвідів</a:t>
            </a:r>
            <a:r>
              <a:rPr lang="ru-RU" sz="3200" dirty="0"/>
              <a:t> та </a:t>
            </a:r>
            <a:r>
              <a:rPr lang="ru-RU" sz="3200" dirty="0" err="1"/>
              <a:t>подорожей</a:t>
            </a:r>
            <a:r>
              <a:rPr lang="ru-RU" sz="3200" dirty="0"/>
              <a:t>.</a:t>
            </a:r>
            <a:endParaRPr lang="uk-UA" sz="32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941168"/>
            <a:ext cx="3233936" cy="181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003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Вивчити історію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культурні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випустили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монети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розвинути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презентації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 роботи: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50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1. Характеризувати історію країн які випустили монети з колекції.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2.Вивчити характеристику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колекційних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монет.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опис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монет з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колекції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 дослідження: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28455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 smtClean="0"/>
              <a:t>У віці 8-ми років ми з сім</a:t>
            </a:r>
            <a:r>
              <a:rPr lang="en-US" i="1" dirty="0" smtClean="0"/>
              <a:t>’</a:t>
            </a:r>
            <a:r>
              <a:rPr lang="uk-UA" i="1" dirty="0" err="1" smtClean="0"/>
              <a:t>єю</a:t>
            </a:r>
            <a:r>
              <a:rPr lang="uk-UA" i="1" dirty="0" smtClean="0"/>
              <a:t> поїхали на відпочинок в Данію. Під час прогулянки берегом моря я знайшов данську крону, яка лежала в піску. Я залишив собі її на </a:t>
            </a:r>
            <a:r>
              <a:rPr lang="uk-UA" i="1" dirty="0" err="1" smtClean="0"/>
              <a:t>пам</a:t>
            </a:r>
            <a:r>
              <a:rPr lang="en-US" i="1" dirty="0" smtClean="0"/>
              <a:t>’</a:t>
            </a:r>
            <a:r>
              <a:rPr lang="uk-UA" i="1" dirty="0" smtClean="0"/>
              <a:t>ять в честь цієї поїздки. </a:t>
            </a:r>
          </a:p>
          <a:p>
            <a:r>
              <a:rPr lang="uk-UA" i="1" dirty="0" smtClean="0"/>
              <a:t>Пізніше мені стало цікаво дізнатися історію створення цієї крони. В школі випала нагода взяти участь в цьому конкурсі, показати свій артефакт іншим і дослідити данську крону.</a:t>
            </a:r>
          </a:p>
          <a:p>
            <a:r>
              <a:rPr lang="uk-UA" i="1" dirty="0" smtClean="0"/>
              <a:t>Також в моєї сім</a:t>
            </a:r>
            <a:r>
              <a:rPr lang="en-US" i="1" dirty="0" smtClean="0"/>
              <a:t>’</a:t>
            </a:r>
            <a:r>
              <a:rPr lang="uk-UA" i="1" dirty="0" smtClean="0"/>
              <a:t>ї є ще декілька колекційних монет про які я хочу розповісти.</a:t>
            </a:r>
            <a:endParaRPr lang="uk-UA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Історія моєї Данської крони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4689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Данська крона (Титульна сторона)</a:t>
            </a:r>
            <a:endParaRPr lang="uk-U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1719263"/>
            <a:ext cx="4804474" cy="4813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96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i="1" dirty="0" smtClean="0"/>
              <a:t>Я дослідив історію створення данської корони на сайті Центральний Український Вісник, де перш за все дізнався про походження слова «крона», яке означає «корона».</a:t>
            </a:r>
            <a:r>
              <a:rPr lang="ru-RU" i="1" dirty="0"/>
              <a:t> </a:t>
            </a:r>
            <a:r>
              <a:rPr lang="ru-RU" i="1" dirty="0" err="1" smtClean="0"/>
              <a:t>Також</a:t>
            </a:r>
            <a:r>
              <a:rPr lang="ru-RU" i="1" dirty="0" smtClean="0"/>
              <a:t> з</a:t>
            </a:r>
            <a:r>
              <a:rPr lang="en-US" i="1" dirty="0" smtClean="0"/>
              <a:t>’</a:t>
            </a:r>
            <a:r>
              <a:rPr lang="uk-UA" i="1" dirty="0" smtClean="0"/>
              <a:t>ясував що </a:t>
            </a:r>
            <a:r>
              <a:rPr lang="ru-RU" i="1" dirty="0"/>
              <a:t>д</a:t>
            </a:r>
            <a:r>
              <a:rPr lang="ru-RU" i="1" dirty="0" smtClean="0"/>
              <a:t>о </a:t>
            </a:r>
            <a:r>
              <a:rPr lang="ru-RU" i="1" dirty="0" err="1"/>
              <a:t>закінчення</a:t>
            </a:r>
            <a:r>
              <a:rPr lang="ru-RU" i="1" dirty="0"/>
              <a:t> XIX </a:t>
            </a:r>
            <a:r>
              <a:rPr lang="ru-RU" i="1" dirty="0" err="1"/>
              <a:t>століття</a:t>
            </a:r>
            <a:r>
              <a:rPr lang="ru-RU" i="1" dirty="0"/>
              <a:t> в </a:t>
            </a:r>
            <a:r>
              <a:rPr lang="ru-RU" i="1" dirty="0" err="1"/>
              <a:t>Данії</a:t>
            </a:r>
            <a:r>
              <a:rPr lang="ru-RU" i="1" dirty="0"/>
              <a:t> в </a:t>
            </a:r>
            <a:r>
              <a:rPr lang="ru-RU" i="1" dirty="0" err="1"/>
              <a:t>якості</a:t>
            </a:r>
            <a:r>
              <a:rPr lang="ru-RU" i="1" dirty="0"/>
              <a:t> </a:t>
            </a:r>
            <a:r>
              <a:rPr lang="ru-RU" i="1" dirty="0" err="1"/>
              <a:t>грошової</a:t>
            </a:r>
            <a:r>
              <a:rPr lang="ru-RU" i="1" dirty="0"/>
              <a:t> </a:t>
            </a:r>
            <a:r>
              <a:rPr lang="ru-RU" i="1" dirty="0" err="1"/>
              <a:t>одиниці</a:t>
            </a:r>
            <a:r>
              <a:rPr lang="ru-RU" i="1" dirty="0"/>
              <a:t> </a:t>
            </a:r>
            <a:r>
              <a:rPr lang="ru-RU" i="1" dirty="0" err="1"/>
              <a:t>використовувався</a:t>
            </a:r>
            <a:r>
              <a:rPr lang="ru-RU" i="1" dirty="0"/>
              <a:t> </a:t>
            </a:r>
            <a:r>
              <a:rPr lang="ru-RU" i="1" dirty="0" err="1"/>
              <a:t>данський</a:t>
            </a:r>
            <a:r>
              <a:rPr lang="ru-RU" i="1" dirty="0"/>
              <a:t> </a:t>
            </a:r>
            <a:r>
              <a:rPr lang="ru-RU" i="1" dirty="0" err="1"/>
              <a:t>риксдалер</a:t>
            </a:r>
            <a:r>
              <a:rPr lang="ru-RU" i="1" dirty="0"/>
              <a:t>. Лише 1873 року в </a:t>
            </a:r>
            <a:r>
              <a:rPr lang="ru-RU" i="1" dirty="0" err="1"/>
              <a:t>обіг</a:t>
            </a:r>
            <a:r>
              <a:rPr lang="ru-RU" i="1" dirty="0"/>
              <a:t> </a:t>
            </a:r>
            <a:r>
              <a:rPr lang="ru-RU" i="1" dirty="0" err="1"/>
              <a:t>була</a:t>
            </a:r>
            <a:r>
              <a:rPr lang="ru-RU" i="1" dirty="0"/>
              <a:t> введена крона. </a:t>
            </a:r>
            <a:r>
              <a:rPr lang="ru-RU" i="1" dirty="0" err="1"/>
              <a:t>Поява</a:t>
            </a:r>
            <a:r>
              <a:rPr lang="ru-RU" i="1" dirty="0"/>
              <a:t> </a:t>
            </a:r>
            <a:r>
              <a:rPr lang="ru-RU" i="1" dirty="0" err="1"/>
              <a:t>нової</a:t>
            </a:r>
            <a:r>
              <a:rPr lang="ru-RU" i="1" dirty="0"/>
              <a:t> </a:t>
            </a:r>
            <a:r>
              <a:rPr lang="ru-RU" i="1" dirty="0" err="1"/>
              <a:t>валюти</a:t>
            </a:r>
            <a:r>
              <a:rPr lang="ru-RU" i="1" dirty="0"/>
              <a:t> </a:t>
            </a:r>
            <a:r>
              <a:rPr lang="ru-RU" i="1" dirty="0" err="1"/>
              <a:t>Данії</a:t>
            </a:r>
            <a:r>
              <a:rPr lang="ru-RU" i="1" dirty="0"/>
              <a:t> стала </a:t>
            </a:r>
            <a:r>
              <a:rPr lang="ru-RU" i="1" dirty="0" err="1"/>
              <a:t>наслідком</a:t>
            </a:r>
            <a:r>
              <a:rPr lang="ru-RU" i="1" dirty="0"/>
              <a:t> </a:t>
            </a:r>
            <a:r>
              <a:rPr lang="ru-RU" i="1" dirty="0" err="1"/>
              <a:t>створення</a:t>
            </a:r>
            <a:r>
              <a:rPr lang="ru-RU" i="1" dirty="0"/>
              <a:t> </a:t>
            </a:r>
            <a:r>
              <a:rPr lang="ru-RU" i="1" dirty="0" err="1"/>
              <a:t>Скандинавського</a:t>
            </a:r>
            <a:r>
              <a:rPr lang="ru-RU" i="1" dirty="0"/>
              <a:t> монетного </a:t>
            </a:r>
            <a:r>
              <a:rPr lang="ru-RU" i="1" dirty="0" smtClean="0"/>
              <a:t>союзу, до </a:t>
            </a:r>
            <a:r>
              <a:rPr lang="ru-RU" i="1" dirty="0" err="1" smtClean="0"/>
              <a:t>якого</a:t>
            </a:r>
            <a:r>
              <a:rPr lang="ru-RU" i="1" dirty="0" smtClean="0"/>
              <a:t> входили </a:t>
            </a:r>
            <a:r>
              <a:rPr lang="ru-RU" i="1" dirty="0" err="1" smtClean="0"/>
              <a:t>Данія</a:t>
            </a:r>
            <a:r>
              <a:rPr lang="ru-RU" i="1" dirty="0" smtClean="0"/>
              <a:t>, </a:t>
            </a:r>
            <a:r>
              <a:rPr lang="ru-RU" i="1" dirty="0" err="1" smtClean="0"/>
              <a:t>Швеція</a:t>
            </a:r>
            <a:r>
              <a:rPr lang="ru-RU" i="1" dirty="0" smtClean="0"/>
              <a:t>, </a:t>
            </a:r>
            <a:r>
              <a:rPr lang="ru-RU" i="1" dirty="0" err="1" smtClean="0"/>
              <a:t>Норвегія</a:t>
            </a:r>
            <a:r>
              <a:rPr lang="ru-RU" i="1" dirty="0" smtClean="0"/>
              <a:t>.</a:t>
            </a:r>
          </a:p>
          <a:p>
            <a:r>
              <a:rPr lang="uk-UA" i="1" dirty="0"/>
              <a:t>Коли союз розпався, кожна країна лише трохи змінила зовнішній вигляд монет та банкнот. Так на світ з'явилася перша данська крона</a:t>
            </a:r>
            <a:r>
              <a:rPr lang="uk-UA" i="1" dirty="0" smtClean="0"/>
              <a:t>.</a:t>
            </a:r>
            <a:endParaRPr lang="uk-UA" i="1" dirty="0"/>
          </a:p>
          <a:p>
            <a:r>
              <a:rPr lang="uk-UA" i="1" dirty="0"/>
              <a:t>У період Другої світової Данія зазнала серйозної фінансової </a:t>
            </a:r>
            <a:r>
              <a:rPr lang="uk-UA" i="1" dirty="0" smtClean="0"/>
              <a:t>кризи, але у 70-х </a:t>
            </a:r>
            <a:r>
              <a:rPr lang="uk-UA" i="1" dirty="0"/>
              <a:t>роках данська держава змогла відновити цінність крони на своїх територіях. Сьогодні ця валюта міцно прив'язана до євро.</a:t>
            </a:r>
            <a:endParaRPr lang="uk-UA" i="1" dirty="0" smtClean="0"/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Історія створення данської крони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9051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Данська крона (Аверс)</a:t>
            </a:r>
            <a:endParaRPr lang="uk-U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143" y="1719263"/>
            <a:ext cx="4961114" cy="440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06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34265"/>
          </a:xfrm>
        </p:spPr>
        <p:txBody>
          <a:bodyPr/>
          <a:lstStyle/>
          <a:p>
            <a:r>
              <a:rPr lang="uk-UA" dirty="0" smtClean="0"/>
              <a:t>Мені було дуже цікаво дізнатися що ж зображено на монеті, тому я зайшов на сайт Національного банку Данії, де з</a:t>
            </a:r>
            <a:r>
              <a:rPr lang="en-US" dirty="0" smtClean="0"/>
              <a:t>’</a:t>
            </a:r>
            <a:r>
              <a:rPr lang="uk-UA" dirty="0" smtClean="0"/>
              <a:t>ясував що </a:t>
            </a:r>
            <a:r>
              <a:rPr lang="ru-RU" dirty="0" smtClean="0">
                <a:solidFill>
                  <a:srgbClr val="333333"/>
                </a:solidFill>
                <a:latin typeface="nationalbankregular"/>
              </a:rPr>
              <a:t>на </a:t>
            </a:r>
            <a:r>
              <a:rPr lang="ru-RU" dirty="0" err="1">
                <a:solidFill>
                  <a:srgbClr val="333333"/>
                </a:solidFill>
                <a:latin typeface="nationalbankregular"/>
              </a:rPr>
              <a:t>аверсі</a:t>
            </a:r>
            <a:r>
              <a:rPr lang="ru-RU" dirty="0">
                <a:solidFill>
                  <a:srgbClr val="333333"/>
                </a:solidFill>
                <a:latin typeface="nationalbank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nationalbankregular"/>
              </a:rPr>
              <a:t>зображено</a:t>
            </a:r>
            <a:r>
              <a:rPr lang="ru-RU" dirty="0">
                <a:solidFill>
                  <a:srgbClr val="333333"/>
                </a:solidFill>
                <a:latin typeface="nationalbank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nationalbankregular"/>
              </a:rPr>
              <a:t>монограму</a:t>
            </a:r>
            <a:r>
              <a:rPr lang="ru-RU" dirty="0">
                <a:solidFill>
                  <a:srgbClr val="333333"/>
                </a:solidFill>
                <a:latin typeface="nationalbank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nationalbankregular"/>
              </a:rPr>
              <a:t>королеви</a:t>
            </a:r>
            <a:r>
              <a:rPr lang="ru-RU" dirty="0">
                <a:solidFill>
                  <a:srgbClr val="333333"/>
                </a:solidFill>
                <a:latin typeface="nationalbankregular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nationalbankregular"/>
              </a:rPr>
              <a:t>з’єднану</a:t>
            </a:r>
            <a:r>
              <a:rPr lang="ru-RU" dirty="0">
                <a:solidFill>
                  <a:srgbClr val="333333"/>
                </a:solidFill>
                <a:latin typeface="nationalbankregular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nationalbankregular"/>
              </a:rPr>
              <a:t>трьома</a:t>
            </a:r>
            <a:r>
              <a:rPr lang="ru-RU" dirty="0">
                <a:solidFill>
                  <a:srgbClr val="333333"/>
                </a:solidFill>
                <a:latin typeface="nationalbankregular"/>
              </a:rPr>
              <a:t> коронами</a:t>
            </a:r>
            <a:r>
              <a:rPr lang="ru-RU" dirty="0" smtClean="0">
                <a:solidFill>
                  <a:srgbClr val="333333"/>
                </a:solidFill>
                <a:latin typeface="nationalbankregular"/>
              </a:rPr>
              <a:t>.</a:t>
            </a:r>
            <a:r>
              <a:rPr lang="uk-UA" dirty="0">
                <a:solidFill>
                  <a:srgbClr val="333333"/>
                </a:solidFill>
                <a:latin typeface="nationalbankregular"/>
              </a:rPr>
              <a:t> На звороті є орнамент, навіяний знахідками давніх часів. Позначкою монети є серце, яке вказує на орган емісії </a:t>
            </a:r>
            <a:r>
              <a:rPr lang="en-US" dirty="0">
                <a:solidFill>
                  <a:srgbClr val="333333"/>
                </a:solidFill>
                <a:latin typeface="nationalbankregular"/>
              </a:rPr>
              <a:t>Den </a:t>
            </a:r>
            <a:r>
              <a:rPr lang="en-US" dirty="0" err="1">
                <a:solidFill>
                  <a:srgbClr val="333333"/>
                </a:solidFill>
                <a:latin typeface="nationalbankregular"/>
              </a:rPr>
              <a:t>Kgl</a:t>
            </a:r>
            <a:r>
              <a:rPr lang="en-US" dirty="0">
                <a:solidFill>
                  <a:srgbClr val="333333"/>
                </a:solidFill>
                <a:latin typeface="nationalbankregular"/>
              </a:rPr>
              <a:t>. </a:t>
            </a:r>
            <a:r>
              <a:rPr lang="uk-UA" dirty="0">
                <a:solidFill>
                  <a:srgbClr val="333333"/>
                </a:solidFill>
                <a:latin typeface="nationalbankregular"/>
              </a:rPr>
              <a:t>Монета в Копенгагені.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Зовнішній вигляд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6152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срібний долар </a:t>
            </a:r>
            <a:r>
              <a:rPr lang="en-US" dirty="0"/>
              <a:t>American Eagle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4968552" cy="279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2" y="4221088"/>
            <a:ext cx="4458072" cy="2507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135811"/>
            <a:ext cx="4602088" cy="258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5726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Срібні долари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American Eagle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є єдиним із найбільш популярних і визнаних колекційних монет США. Ці монети мають високу вартість. 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Серія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American Eagle Silver Dollar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почалася в 1986 році та була випущена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Мінт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США. Монета має номінальну вартість в 1 долар, але вартість срібла, яка міститься в монеті, значно перевищує цю суму.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prstClr val="white"/>
                </a:solidFill>
              </a:rPr>
              <a:t>срібний долар </a:t>
            </a:r>
            <a:r>
              <a:rPr lang="en-US" dirty="0">
                <a:solidFill>
                  <a:prstClr val="white"/>
                </a:solidFill>
              </a:rPr>
              <a:t>American Eagle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874158"/>
            <a:ext cx="4816153" cy="271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89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унікальний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дизайн на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зворотному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боці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монети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зворотному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боці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монети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1989 року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зображено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Філадельфійський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монетний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двір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на 1988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два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дуба, а на 1993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золотого орла.</a:t>
            </a:r>
          </a:p>
          <a:p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На аверсі монети зображено портрет Ліберті, який створено на основі дизайну монети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Walking Liberty, </a:t>
            </a: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що вийшла в США з 1916 по 1947 роки. </a:t>
            </a:r>
            <a:r>
              <a:rPr lang="uk-UA" sz="2400" i="1" dirty="0" err="1">
                <a:latin typeface="Times New Roman" pitchFamily="18" charset="0"/>
                <a:cs typeface="Times New Roman" pitchFamily="18" charset="0"/>
              </a:rPr>
              <a:t>Ліберта</a:t>
            </a: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 тримає в руці вінок з гілок дуба та лавру, що символізують силу та перемогу. Також на аверсі монети вказано номінал - "Один долар" та рік випуску - "1989".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prstClr val="white"/>
                </a:solidFill>
              </a:rPr>
              <a:t>срібний долар </a:t>
            </a:r>
            <a:r>
              <a:rPr lang="en-US" dirty="0">
                <a:solidFill>
                  <a:prstClr val="white"/>
                </a:solidFill>
              </a:rPr>
              <a:t>American Eagle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9516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Дослідження колекції монет - це цікаве і корисне </a:t>
            </a: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заняття, </a:t>
            </a: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яке дозволяє краще зрозуміти історію та культуру різних епох. Вивчення колекційних монет не </a:t>
            </a: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тільки дає змогу </a:t>
            </a: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розвинути здатність до аналізу та дослідження, але й вивчити різноманітні аспекти історії, такі як політика, економіка та культура. Крім того, дослідження колекції монет може сприяти збагаченню знань про різноманітні мови та культуру, які пов'язані з цією чи іншою монетою. Знання про колекційні монети можуть бути корисними для подальшого дослідження, і їх можна розглядати як цінні джерела інформації про різні епохи та культури.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8122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government.com.ua/news/valyuta-daniji-istoriya-nominali-kurs.html</a:t>
            </a:r>
            <a:endParaRPr lang="uk-UA" dirty="0" smtClean="0"/>
          </a:p>
          <a:p>
            <a:r>
              <a:rPr lang="uk-UA" dirty="0" smtClean="0"/>
              <a:t>2.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www.nationalbanken.dk/da/Sider/Default.aspx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Список використаних джерел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4349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297</TotalTime>
  <Words>680</Words>
  <Application>Microsoft Office PowerPoint</Application>
  <PresentationFormat>Экран (4:3)</PresentationFormat>
  <Paragraphs>39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Сетка</vt:lpstr>
      <vt:lpstr>Picture</vt:lpstr>
      <vt:lpstr>Монети, зібрані з подорожей: як збір монет може бути зв'язаним зі здобуттям нових досвідів та подорожей.</vt:lpstr>
      <vt:lpstr>Мета роботи:</vt:lpstr>
      <vt:lpstr>Завдання дослідження:</vt:lpstr>
      <vt:lpstr>Історія моєї Данської крони</vt:lpstr>
      <vt:lpstr>Данська крона (Титульна сторона)</vt:lpstr>
      <vt:lpstr>Історія створення данської крони</vt:lpstr>
      <vt:lpstr>Данська крона (Аверс)</vt:lpstr>
      <vt:lpstr>Зовнішній вигляд</vt:lpstr>
      <vt:lpstr>срібний долар American Eagle</vt:lpstr>
      <vt:lpstr>срібний долар American Eagle</vt:lpstr>
      <vt:lpstr>срібний долар American Eagle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18</cp:revision>
  <dcterms:created xsi:type="dcterms:W3CDTF">2023-04-06T09:26:14Z</dcterms:created>
  <dcterms:modified xsi:type="dcterms:W3CDTF">2023-04-14T10:55:52Z</dcterms:modified>
</cp:coreProperties>
</file>