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81"/>
    <p:restoredTop sz="96405"/>
  </p:normalViewPr>
  <p:slideViewPr>
    <p:cSldViewPr snapToGrid="0">
      <p:cViewPr varScale="1">
        <p:scale>
          <a:sx n="129" d="100"/>
          <a:sy n="129" d="100"/>
        </p:scale>
        <p:origin x="2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4/14/23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4/14/23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E4032-CD4D-9588-FD30-C9F1F26E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cs typeface="Times New Roman" panose="02020603050405020304" pitchFamily="18" charset="0"/>
              </a:rPr>
              <a:t>Артефакт у моїй родині: сімейне фото та його походження </a:t>
            </a: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85F559-8AFF-2ACF-B5EA-2BDCD159B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416"/>
          </a:xfrm>
        </p:spPr>
        <p:txBody>
          <a:bodyPr/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 Трубнікова Аліса Євгенівна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Хмельницька гімназія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імені Володимира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расицького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3(7)-б клас (математичний)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Хмельницьке  територіальне відділення МАН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Місто Хмельницький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 керівник -Антонова Оксана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ригорівна ( вчителька історії)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Класний керівник – Заремба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вітлана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етрівна ( вчителька української мови та літератури)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522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E0AA8-EE74-F5B1-6D10-3EB5348B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25B27-551C-72FE-C705-316BB3553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458" y="1853754"/>
            <a:ext cx="10638121" cy="4199727"/>
          </a:xfrm>
        </p:spPr>
        <p:txBody>
          <a:bodyPr>
            <a:noAutofit/>
          </a:bodyPr>
          <a:lstStyle/>
          <a:p>
            <a:pPr lvl="1"/>
            <a:r>
              <a:rPr lang="uk-UA" sz="2000" dirty="0"/>
              <a:t>Завдяки цьому проекту я дізналася  набагато більше про покоління свого прапрадідуся. Розповідаючи про минуле  Степана Молотка та його батька Якова Терентійовича, я зрозуміла, що події про які я розповідала відбувалися з 1919 до 1933 років. Також я торкнулася періоду голодомору та другої світової війни. Тому для мене на цьому фото зображені не тільки два моїх родича, а цілий історичний період, під час якого відбулося чимало різних подій. Речі, які відбувалися з моїми предками, настільки цікаві, що про них навіть 7 років тому написали статтю у газеті "День за днем", яку ми також зберегли як пам</a:t>
            </a:r>
            <a:r>
              <a:rPr lang="en-US" sz="2000" dirty="0"/>
              <a:t>'</a:t>
            </a:r>
            <a:r>
              <a:rPr lang="uk-UA" sz="2000" dirty="0"/>
              <a:t>ятку.</a:t>
            </a:r>
          </a:p>
        </p:txBody>
      </p:sp>
    </p:spTree>
    <p:extLst>
      <p:ext uri="{BB962C8B-B14F-4D97-AF65-F5344CB8AC3E}">
        <p14:creationId xmlns:p14="http://schemas.microsoft.com/office/powerpoint/2010/main" val="71222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59B314-5955-93D1-F761-65177E00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749" y="804519"/>
            <a:ext cx="6381105" cy="1049235"/>
          </a:xfrm>
        </p:spPr>
        <p:txBody>
          <a:bodyPr>
            <a:normAutofit/>
          </a:bodyPr>
          <a:lstStyle/>
          <a:p>
            <a:r>
              <a:rPr lang="uk-UA" sz="4400" b="1" dirty="0">
                <a:cs typeface="Times New Roman" panose="02020603050405020304" pitchFamily="18" charset="0"/>
              </a:rPr>
              <a:t>Старе сімейне фото</a:t>
            </a:r>
            <a:br>
              <a:rPr lang="uk-UA" sz="4400" b="1" dirty="0">
                <a:cs typeface="Times New Roman" panose="02020603050405020304" pitchFamily="18" charset="0"/>
              </a:rPr>
            </a:br>
            <a:r>
              <a:rPr lang="uk-UA" sz="1400" dirty="0">
                <a:latin typeface="Times New Roman" panose="02020603050405020304" pitchFamily="18" charset="0"/>
                <a:cs typeface="Arial Hebrew Scholar" pitchFamily="2" charset="-79"/>
              </a:rPr>
              <a:t>Використане джерело: текст- спогади прадідуся, фото- сімейне</a:t>
            </a:r>
            <a:br>
              <a:rPr lang="uk-UA" sz="1400" dirty="0">
                <a:latin typeface="Times New Roman" panose="02020603050405020304" pitchFamily="18" charset="0"/>
                <a:cs typeface="Arial Hebrew Scholar" pitchFamily="2" charset="-79"/>
              </a:rPr>
            </a:br>
            <a:endParaRPr lang="uk-UA" sz="1400" b="1" dirty="0"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AA2DEC0-058F-B403-4D5F-D572594EDB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146" t="35044" r="35888" b="29002"/>
          <a:stretch/>
        </p:blipFill>
        <p:spPr>
          <a:xfrm>
            <a:off x="1451579" y="804519"/>
            <a:ext cx="3222170" cy="4178754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04B718-BAFD-D0D9-7B0F-8AAEF66D2B6C}"/>
              </a:ext>
            </a:extLst>
          </p:cNvPr>
          <p:cNvSpPr txBox="1"/>
          <p:nvPr/>
        </p:nvSpPr>
        <p:spPr>
          <a:xfrm>
            <a:off x="4852951" y="1937658"/>
            <a:ext cx="638110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﻿</a:t>
            </a:r>
            <a:r>
              <a:rPr lang="uk-UA" sz="2000" dirty="0">
                <a:latin typeface="Times New Roman" panose="02020603050405020304" pitchFamily="18" charset="0"/>
                <a:cs typeface="Arial Hebrew Scholar" pitchFamily="2" charset="-79"/>
              </a:rPr>
              <a:t>Дана світлина і буде тою річчю, яку я описуватиму та досліджуватиму. На цьому фото зображений мій прадід Степан Молоток зі своїм батьком Яковом Терентійовичем . Фотографія була зроблена 1932 року у місті (зараз селі) Судилків, місцевим фотографом. Сімейне фото було зроблене після Голодомору (1932-1933 рр.), щоб зберегти пам</a:t>
            </a:r>
            <a:r>
              <a:rPr lang="en-US" sz="2000" dirty="0">
                <a:latin typeface="Times New Roman" panose="02020603050405020304" pitchFamily="18" charset="0"/>
                <a:cs typeface="Arial Hebrew Scholar" pitchFamily="2" charset="-79"/>
              </a:rPr>
              <a:t>'</a:t>
            </a:r>
            <a:r>
              <a:rPr lang="uk-UA" sz="2000" dirty="0">
                <a:latin typeface="Times New Roman" panose="02020603050405020304" pitchFamily="18" charset="0"/>
                <a:cs typeface="Arial Hebrew Scholar" pitchFamily="2" charset="-79"/>
              </a:rPr>
              <a:t>ять про батька та його дитину. На фото мали бути присутні й інші діти Якова Терентійовича, але на жаль вони не змогли пережити страшний голод.</a:t>
            </a:r>
          </a:p>
          <a:p>
            <a:endParaRPr lang="uk-UA" sz="2000" dirty="0">
              <a:latin typeface="Times New Roman" panose="02020603050405020304" pitchFamily="18" charset="0"/>
              <a:cs typeface="Arial Hebrew Scholar" pitchFamily="2" charset="-79"/>
            </a:endParaRPr>
          </a:p>
          <a:p>
            <a:endParaRPr lang="uk-UA" sz="2000" dirty="0">
              <a:latin typeface="Times New Roman" panose="02020603050405020304" pitchFamily="18" charset="0"/>
              <a:cs typeface="Arial Hebrew Scholar" pitchFamily="2" charset="-79"/>
            </a:endParaRPr>
          </a:p>
          <a:p>
            <a:endParaRPr lang="uk-UA" sz="1400" dirty="0">
              <a:latin typeface="Times New Roman" panose="02020603050405020304" pitchFamily="18" charset="0"/>
              <a:cs typeface="Arial Hebrew Scholar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327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F2748-3A97-0C98-4C26-806DE994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858" y="1261641"/>
            <a:ext cx="5424257" cy="1782501"/>
          </a:xfrm>
        </p:spPr>
        <p:txBody>
          <a:bodyPr>
            <a:normAutofit/>
          </a:bodyPr>
          <a:lstStyle/>
          <a:p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в газеті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Використане джерело: текст-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https://denzadnem.com.ua/istoriya/2421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 електронне продовження статті) фото- паперова газета день за днем.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259801F-A1C6-D9B3-C1B9-7EEC96439AF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888" t="-1" r="30312" b="83"/>
          <a:stretch/>
        </p:blipFill>
        <p:spPr>
          <a:xfrm>
            <a:off x="7826829" y="880682"/>
            <a:ext cx="3352800" cy="4366469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DA5404F8-CEF7-C94D-5CDD-2DBF82C5E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746" y="3206187"/>
            <a:ext cx="7338349" cy="2960437"/>
          </a:xfrm>
        </p:spPr>
        <p:txBody>
          <a:bodyPr>
            <a:no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Побачивши те фото, мене дуже зацікавило життя Якова і я вирішила більш детально його дослідити. На щастя мені в руки попалася ця газета (2016 року) , у якій є ціла стаття присвячена моєму прапрадіду. На початку травня 1919 року ( йшли бої за незалежність України) отаман військ УНР і керівник Директорії Симон Петлюра не розкошував у місті залізничників Здолбунів, а в спеціальному потязі учащав на передову. Так припало, що на Великдень 1919-го лінія розмежування між українськими та радянськими військами проходила Шепетівщиною . Отож "на перший день Великодніх свят" Симон Васильович зі "свитою" урядовців відвідав і наше містечко, розказував Степан Молоток.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D11E8E-956B-13BA-C819-2523553B9E24}"/>
              </a:ext>
            </a:extLst>
          </p:cNvPr>
          <p:cNvSpPr txBox="1"/>
          <p:nvPr/>
        </p:nvSpPr>
        <p:spPr>
          <a:xfrm>
            <a:off x="326020" y="360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733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9487F-45AC-A43B-075E-F4A00606F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687" y="578735"/>
            <a:ext cx="9631168" cy="1275020"/>
          </a:xfrm>
        </p:spPr>
        <p:txBody>
          <a:bodyPr>
            <a:noAutofit/>
          </a:bodyPr>
          <a:lstStyle/>
          <a:p>
            <a:r>
              <a:rPr lang="uk-UA" sz="4400" dirty="0"/>
              <a:t>Уривки зі статті</a:t>
            </a:r>
            <a:br>
              <a:rPr lang="uk-UA" sz="2000" dirty="0"/>
            </a:b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Використане джерело: текст- паперова газета "День за днем " №15 (1252); дата випуску: 13 квітня 2016 року, фото- 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https://history.rayon.in.ua/ 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084E35-F7BF-C07B-FED4-08728891C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390" y="1761893"/>
            <a:ext cx="6970358" cy="4291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Уважно прочитавши статтю, я дізналася, що виступ Петлюри на торговому майдані міста слухав мій прапрадід Яків Терентійович. Після поранення в роки Першої світової війни він працював вантажником на залізничній станції. Але прагнення воювати взяло своє (Яків був кулеметником), тож навесні 1919-го вирішив записатися до Дієвої армії УНР. Там на урочистостях у центрі Шепетівки, це і зробив. Також мене зацікавило, що на одних "зборах" Петлюра сказав- поляки і німці, мають свої інтереси, а от нам, українцям, не допоможе ніхто, крім самих себе. Пам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ятаєте, як Великий Тарас говорив? "Борітеся- поборете. Тож старайтеся, браття, прошу вас".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AC64D2-5AFD-9279-7A6A-75D24D23B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3770" y="1959028"/>
            <a:ext cx="2651084" cy="409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9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4B642-1146-2406-803B-9B177B746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95154"/>
            <a:ext cx="9642742" cy="1412111"/>
          </a:xfrm>
        </p:spPr>
        <p:txBody>
          <a:bodyPr>
            <a:noAutofit/>
          </a:bodyPr>
          <a:lstStyle/>
          <a:p>
            <a:r>
              <a:rPr lang="uk-UA" sz="4400" dirty="0"/>
              <a:t>Судилків під </a:t>
            </a:r>
            <a:r>
              <a:rPr lang="uk-UA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</a:t>
            </a:r>
            <a:r>
              <a:rPr lang="uk-UA" sz="4400" dirty="0"/>
              <a:t> громадянської війни</a:t>
            </a:r>
            <a:br>
              <a:rPr lang="uk-UA" sz="2400" dirty="0"/>
            </a:br>
            <a:r>
              <a:rPr lang="uk-UA" sz="1400" dirty="0"/>
              <a:t>використане джерело: текст-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https://denzadnem.com.ua/istoriya/2421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фото-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https://tsdavo.gov.ua/ 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F47A54-A7CF-4B39-DD43-1191ED2EF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97" y="2060294"/>
            <a:ext cx="7745870" cy="3796496"/>
          </a:xfrm>
        </p:spPr>
        <p:txBody>
          <a:bodyPr/>
          <a:lstStyle/>
          <a:p>
            <a:pPr algn="l" fontAlgn="base"/>
            <a:r>
              <a:rPr lang="ru-RU" sz="1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ро­ки гро­ма­дянсь­кої вій­ни міс­течко Су­дил­ків 13 ра­зів пе­ре­хо­ди­ло з рук в ру­ки. Його оку­пу­ва­ли поль­ські вій­ська у фран­цузь­кій фор­мі зі фран­цузь­кою збро­єю. Во­ни по­во­ди­ли­ся, як гос­по­да­рі.  Це бу­ла поль­ська ар­мія ге­не­ра­ла Юзе­фа Гал­ле­ра.І ли­ше у лип­ні 1920 ро­ку Су­дил­ків ос­та­точ­но звіль­ни­ли від по­ля­ків. А ко­ли во­ни, по­ля­ки, по­ки­да­ли міс­течко, то лю­ди, що ма­ли в гос­по­дарс­тві ко­ней і во­зи, зо­бов’яза­ні бу­ли май­но та спо­ряд­ження  від­везти ку­ди ска­жуть. А хто спе­ре­чав­ся, то в них його від­би­ра­ли та кон­фіско­ву­ва­ли. Піс­ля фрон­ту бать­ко по­вер­нувся в сім’ю, вів до­маш­нє гос­по­дарс­тво.</a:t>
            </a:r>
            <a:r>
              <a:rPr lang="ru-RU" sz="1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18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Міс­течко Су­дил­ків з 1923-го по 1930-й ро­ки вва­жав­ся рай­цен­тром. Під час колективізації серед населення поширювалися невдовольства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FBE786-BEC6-0739-7C20-E7E9FD5B3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663" y="2431648"/>
            <a:ext cx="3934015" cy="22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5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25115A-7260-5CF7-F439-74617F85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985" y="665545"/>
            <a:ext cx="9584869" cy="1188209"/>
          </a:xfrm>
        </p:spPr>
        <p:txBody>
          <a:bodyPr>
            <a:noAutofit/>
          </a:bodyPr>
          <a:lstStyle/>
          <a:p>
            <a:r>
              <a:rPr lang="uk-UA" sz="4400" dirty="0"/>
              <a:t>Колективізація майна</a:t>
            </a:r>
            <a:br>
              <a:rPr lang="uk-UA" sz="1800" dirty="0"/>
            </a:br>
            <a:r>
              <a:rPr lang="uk-UA" sz="1400" dirty="0"/>
              <a:t>використане джерело: текст-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https://denzadnem.com.ua/istoriya/2421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продовження статті фото- 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https://uk.wikipedia.org/wiki</a:t>
            </a:r>
            <a:br>
              <a:rPr lang="uk-UA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F3AFEF-CE05-DEED-08EE-FD5822E3B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71" y="1770926"/>
            <a:ext cx="7592991" cy="4421529"/>
          </a:xfrm>
        </p:spPr>
        <p:txBody>
          <a:bodyPr>
            <a:noAutofit/>
          </a:bodyPr>
          <a:lstStyle/>
          <a:p>
            <a:r>
              <a:rPr lang="ru-RU" sz="1800" b="0" i="0" u="none" strike="noStrike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Міс­течко Су­дил­ків з 1923-го по 1930-й ро­ки вва­жав­ся рай­цен­тром. Під час колективізації серед населення поширювалися невдовольства</a:t>
            </a:r>
            <a:r>
              <a:rPr lang="ru-RU" sz="1800" dirty="0">
                <a:solidFill>
                  <a:srgbClr val="555555"/>
                </a:solidFill>
                <a:latin typeface="Verdana" panose="020B0604030504040204" pitchFamily="34" charset="0"/>
              </a:rPr>
              <a:t>. </a:t>
            </a:r>
            <a:r>
              <a:rPr lang="ru-RU" sz="18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0" i="0" u="none" strike="noStrike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о­ли прий­шло­ся зда­ва­ти ко­ней у кол­госп, то бать­ко сво­го доб­ро­го ко­ня та­єм­но об­мі­няв на гір­шо­го, і за цю різ­ни­цю от­ри­мав мі­шок ви­сі­вок зер­на. Сім’ю ж тре­ба бу­ло чи­мось го­ду­ва­ти. А го­ло­ва сіль­ської ра­ди знав, що в бать­ка був зов­сім ін­ший кінь. І за те, що бать­ко так вчи­нив, на­шу сім’ю де­пор­ту­ва­ли і вис­ла­ли у Хар­ківсь­ку об­ласть. По пе­ре­їз­ду зму­шу­ва­ли по кіль­ка сі­мей се­ли­ти­ся в убо­гих ха­лу­пах. Всі важ­ко пра­цю­ва­ли, ви­жи­ва­ли, як мог­ли. У мо­го бать­ка бу­ло п’яте­ро ді­тей, але ви­жив один — я. Го­лод, який по­ши­рю­вав­ся про­тя­гом 1932 ро­ку, на­був най­страш­ні­шої си­ли у 1933 ро­ці. За­ли­шив­шись без хлі­ба, се­ля­ни їли ко­тів, со­бак, щу­рів, ко­ру, лис­тя, на­віть пи­ли по­миї. Най­жах­ли­ві­ше бу­ло ди­ви­тись на ма­лень­ких ді­ток, – ви­сох­лі, як у ске­ле­та, кін­цівки, зви­са­ли з роз­ду­то­го жи­во­та. </a:t>
            </a:r>
            <a:endParaRPr lang="uk-UA" sz="1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C3B4FF-6827-0490-4429-D5041A714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785" y="2430686"/>
            <a:ext cx="3982722" cy="286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1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F70C6-52B3-C60E-3CFA-7EB02826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/>
              <a:t>Виїзд якова до вінниці</a:t>
            </a:r>
            <a:br>
              <a:rPr lang="uk-UA" sz="2000" dirty="0"/>
            </a:br>
            <a:r>
              <a:rPr lang="uk-UA" sz="1400" dirty="0"/>
              <a:t>текст: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https://denzadnem.com.ua/istoriya/2421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продовження статті; слова</a:t>
            </a:r>
            <a:r>
              <a:rPr lang="uk-UA" sz="1400" dirty="0"/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https://www.radiosvoboda.org/</a:t>
            </a:r>
            <a:b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F1BF99-8106-CD59-B1C2-FCF19476F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14" y="1853754"/>
            <a:ext cx="6643868" cy="4014611"/>
          </a:xfrm>
        </p:spPr>
        <p:txBody>
          <a:bodyPr/>
          <a:lstStyle/>
          <a:p>
            <a:r>
              <a:rPr lang="ru-RU" b="0" i="0" u="none" strike="noStrike" dirty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при­їз­ду до но­во­го міс­ця про­жи­ван­ня бать­ко не від­дав до­ку­мен­ти міс­це­вій вла­ді. То­му че­рез кіль­ка ро­ків йому вда­ло­ся та­єм­но ви­їха­ти у Він­ни­цю і там най­ня­ти­ся на ро­бо­ту на за­ліз­ни­цю. На той час бу­ду­ва­ли за­ліз­ничну ко­лію Ка­ли­нів­ка-Хміль­ник-Ста­ро­кос­тянти­нів. Спо­чат­ку бать­ко пра­цю­вав ря­до­вим ро­бо­чим, а зго­дом його пос­ла­ли на кур­си під­ви­щен­ня ква­лі­фі­ка­ції. То­ді став вже май­стром.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1A1EBB-A126-80FF-0FB3-BEEFA8946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987" y="2303363"/>
            <a:ext cx="3819861" cy="297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2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AC8B3-7304-C047-D619-E3CB139D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/>
              <a:t>Окупація села німцями</a:t>
            </a:r>
            <a:br>
              <a:rPr lang="uk-UA" sz="2000" dirty="0"/>
            </a:br>
            <a:r>
              <a:rPr lang="uk-UA" sz="1400" dirty="0"/>
              <a:t>використане джерело: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https://denzadnem.com.ua/istoriya/2421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продовження статті</a:t>
            </a:r>
            <a:endParaRPr lang="uk-UA" sz="1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F0FEA3-5526-9DDF-199C-25FE8477F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456" y="1770928"/>
            <a:ext cx="9132426" cy="4282554"/>
          </a:xfrm>
        </p:spPr>
        <p:txBody>
          <a:bodyPr>
            <a:noAutofit/>
          </a:bodyPr>
          <a:lstStyle/>
          <a:p>
            <a:r>
              <a:rPr lang="uk-UA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почалася друга світова війна у Вінниці почався безлад. </a:t>
            </a:r>
            <a:r>
              <a:rPr lang="ru-RU" sz="1800" b="0" strike="noStrike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Тро­хи піш­ки, тро­хи тран­спор­том… при­їхав бать­ко у Су­дил­ків. Не­лег­кий шлях до­ве­ло­ся по­до­ла­ти йому, щоб діс­та­ти­ся до­до­му. На шос­тий день, 28 чер­вня 1941 ро­ку, ні­мець­кі вій­ська оку­пу­ва­ли Су­дил­ків. Важ­ко жи­ло­ся на­се­лен­ню в пе­рі­од оку­па­ції. Ан­ти­ні­мець­кі нас­трої ще біль­ше по­си­лю­ва­ли­ся, ко­ли на­цис­ти ви­рі­ши­ли ви­ко­рис­та­ти  Ук­ра­їну не ли­ше як го­лов­но­го пос­та­чаль­ни­ка про­дук­тів, а й як ро­бо­чу си­лу для про­мис­ло­вос­ті та сіль­сько­го гос­по­дарс­тва Ні­меч­чи­ни. Спо­чат­ку ук­ра­їн­ці са­мі їха­ли пра­цю­ва­ти до Третього рей­ху, ря­ту­ючись від скрут­них умов на Бать­ків­щи­ні, або щоб на­бу­ти яко­їсь спе­ці­аль­нос­ті. Про­те ско­ро ста­ло ві­до­мо про жор­сто­ку тру­до­ву дис­циплі­ну, пре­зир­ли­ве став­лення до ро­біт­ни­ків. Із по­чат­ку 1942 ро­ку по­лі­ція бу­ла ви­му­ше­на про­во­ди­ти ма­со­ві об­ла­ви, ха­па­ючи мо­лодь, щоб від­пра­ви­ти її до Ні­меч­чи­ни. Лю­ди за­ду­му­ва­лись: хто біль­ший во­рог — ста­лінсь­ка сис­те­ма, яка при­нес­ла стіль­ки страж­дань у 30 ро­ках, чи на­цистсь­кий по­ря­док, що за­па­ну­вав те­пер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uk-UA" sz="18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20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52E6BA-3C37-D743-260F-71403BEA5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D94721-8789-7575-8452-7B39E31C8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Паперова газета "День за днем " №15 (1252); дата випуску: 13 квітня 2016 року</a:t>
            </a:r>
          </a:p>
          <a:p>
            <a:pPr marL="0" indent="0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https://denzadnem.com.ua/istoriya/2421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продовження статті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https://tsdavo.gov.ua/ 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https://history.rayon.in.ua/ 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Розповіді дідуся</a:t>
            </a:r>
          </a:p>
          <a:p>
            <a:pPr marL="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https://uk.wikipedia.org/wiki/%D0%93%D0%BE%D0%BB%D0%BE%D0%B2%D0%BD%D0%B0_%D1%81%D1%82%D0%BE%D1%80%D1%96%D0%BD%D0%BA%D0%B0</a:t>
            </a:r>
            <a:endParaRPr lang="uk-UA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https://www.radiosvoboda.org/</a:t>
            </a:r>
            <a:endParaRPr lang="en-US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U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UA" dirty="0">
                <a:effectLst/>
                <a:latin typeface="Helvetica" pitchFamily="2" charset="0"/>
              </a:rPr>
            </a:br>
            <a:endParaRPr lang="ru-UA" dirty="0">
              <a:effectLst/>
              <a:latin typeface="Helvetica" pitchFamily="2" charset="0"/>
            </a:endParaRPr>
          </a:p>
          <a:p>
            <a:pPr marL="0" indent="0">
              <a:buNone/>
            </a:pPr>
            <a:br>
              <a:rPr lang="ru-UA" dirty="0">
                <a:effectLst/>
                <a:latin typeface="Helvetica" pitchFamily="2" charset="0"/>
              </a:rPr>
            </a:br>
            <a:endParaRPr lang="ru-UA" dirty="0"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621428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874</TotalTime>
  <Words>2345</Words>
  <Application>Microsoft Macintosh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Helvetica</vt:lpstr>
      <vt:lpstr>Times New Roman</vt:lpstr>
      <vt:lpstr>Verdana</vt:lpstr>
      <vt:lpstr>Галерея</vt:lpstr>
      <vt:lpstr> Артефакт у моїй родині: сімейне фото та його походження </vt:lpstr>
      <vt:lpstr>Старе сімейне фото Використане джерело: текст- спогади прадідуся, фото- сімейне </vt:lpstr>
      <vt:lpstr>Стаття в газеті Використане джерело: текст- https://denzadnem.com.ua/istoriya/2421: ( електронне продовження статті) фото- паперова газета день за днем.</vt:lpstr>
      <vt:lpstr>Уривки зі статті Використане джерело: текст- паперова газета "День за днем " №15 (1252); дата випуску: 13 квітня 2016 року, фото- https://history.rayon.in.ua/  </vt:lpstr>
      <vt:lpstr>Судилків під час громадянської війни використане джерело: текст- https://denzadnem.com.ua/istoriya/2421 фото- https://tsdavo.gov.ua/   </vt:lpstr>
      <vt:lpstr>Колективізація майна використане джерело: текст- https://denzadnem.com.ua/istoriya/2421 Електронне продовження статті фото- https://uk.wikipedia.org/wiki </vt:lpstr>
      <vt:lpstr>Виїзд якова до вінниці текст:https://denzadnem.com.ua/istoriya/2421 Електронне продовження статті; слова: https://www.radiosvoboda.org/ </vt:lpstr>
      <vt:lpstr>Окупація села німцями використане джерело: https://denzadnem.com.ua/istoriya/2421 Електронне продовження статті</vt:lpstr>
      <vt:lpstr>Список використаних джерел</vt:lpstr>
      <vt:lpstr>Висновок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Артефакт у моїй родині. Старовинне сімейне фото  та історія його походження</dc:title>
  <dc:creator>alicelook2010@gmail.com</dc:creator>
  <cp:lastModifiedBy>alicelook2010@gmail.com</cp:lastModifiedBy>
  <cp:revision>8</cp:revision>
  <dcterms:created xsi:type="dcterms:W3CDTF">2023-04-09T14:18:20Z</dcterms:created>
  <dcterms:modified xsi:type="dcterms:W3CDTF">2023-04-14T20:40:08Z</dcterms:modified>
</cp:coreProperties>
</file>