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F0EB-2334-40C6-8816-F43826EE1D2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9EED-36B2-41A0-B8A2-C1E716EFD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zp.com.ua/articles/davlenie-plastikovoj-butulki" TargetMode="External"/><Relationship Id="rId2" Type="http://schemas.openxmlformats.org/officeDocument/2006/relationships/hyperlink" Target="https://life.pravda.com.ua/society/2011/01/19/70581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r.media/world/39221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214290"/>
            <a:ext cx="59293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Всеукраїнський відкритий інтерактивний конкурс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МАН-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Юніор – Дослідник-2023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Номінація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Технік-Юніор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00364" y="3071810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Виконала: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Танцюра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Альбіна Ігорівна,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учениця 7класу Тернівського ліцею  Тернівської сільської ради Черкаського району Черкаської області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00364" y="4429132"/>
            <a:ext cx="5429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Науковий керівник: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Зеленська Лариса Борисівна, учитель математики та фізики Тернівського ліцею  Тернівської сільської ради Черкаського району Черкаської області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643050"/>
            <a:ext cx="8623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дослідження : </a:t>
            </a:r>
            <a:r>
              <a:rPr lang="uk-UA" sz="2400" b="1" dirty="0" err="1" smtClean="0"/>
              <a:t>Дослідження</a:t>
            </a:r>
            <a:r>
              <a:rPr lang="uk-UA" sz="2400" b="1" dirty="0" smtClean="0"/>
              <a:t>  факторів від яких залежить </a:t>
            </a:r>
          </a:p>
          <a:p>
            <a:r>
              <a:rPr lang="uk-UA" sz="2400" b="1" dirty="0" smtClean="0"/>
              <a:t>                                        гідростатичний тиск рідин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56" y="928669"/>
          <a:ext cx="4661535" cy="1671639"/>
        </p:xfrm>
        <a:graphic>
          <a:graphicData uri="http://schemas.openxmlformats.org/drawingml/2006/table">
            <a:tbl>
              <a:tblPr/>
              <a:tblGrid>
                <a:gridCol w="428625"/>
                <a:gridCol w="2162175"/>
                <a:gridCol w="2070735"/>
              </a:tblGrid>
              <a:tr h="668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Висота стовпа рідини над отвором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Дальність вильоту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струменя  рідини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10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20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7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15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3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88" y="357166"/>
            <a:ext cx="3507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 вимірювань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928934"/>
            <a:ext cx="171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876"/>
            <a:ext cx="7208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Вода, що виливалася з отвору який був зроблений в пляшці 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найнижче , відлітала на найбільшу відстань  тому ,що тиск 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рідини більший там , де висота стовпа рідини більша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залежності гідростатичного тиску від площі дна посудини  в якій знаходиться рідина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07167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 пластикових пляшках на 0,5л,1л та 1,5л  робимо отвори на однаковій висоті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2.Відмічаємо маркером рівень рідини, яку наливатимемо в пляшки,  на однаковій висоті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5" name="Рисунок 4" descr="20230412_214547.jpg"/>
          <p:cNvPicPr>
            <a:picLocks noChangeAspect="1"/>
          </p:cNvPicPr>
          <p:nvPr/>
        </p:nvPicPr>
        <p:blipFill>
          <a:blip r:embed="rId2" cstate="print"/>
          <a:srcRect l="10937" r="25000"/>
          <a:stretch>
            <a:fillRect/>
          </a:stretch>
        </p:blipFill>
        <p:spPr>
          <a:xfrm rot="5400000">
            <a:off x="296809" y="4083031"/>
            <a:ext cx="2978218" cy="2143140"/>
          </a:xfrm>
          <a:prstGeom prst="rect">
            <a:avLst/>
          </a:prstGeom>
        </p:spPr>
      </p:pic>
      <p:pic>
        <p:nvPicPr>
          <p:cNvPr id="6" name="Рисунок 5" descr="20230412_214614.jpg"/>
          <p:cNvPicPr>
            <a:picLocks noChangeAspect="1"/>
          </p:cNvPicPr>
          <p:nvPr/>
        </p:nvPicPr>
        <p:blipFill>
          <a:blip r:embed="rId3" cstate="print"/>
          <a:srcRect l="14062" r="18750"/>
          <a:stretch>
            <a:fillRect/>
          </a:stretch>
        </p:blipFill>
        <p:spPr>
          <a:xfrm rot="5400000">
            <a:off x="3026590" y="4117154"/>
            <a:ext cx="3019382" cy="2071702"/>
          </a:xfrm>
          <a:prstGeom prst="rect">
            <a:avLst/>
          </a:prstGeom>
        </p:spPr>
      </p:pic>
      <p:pic>
        <p:nvPicPr>
          <p:cNvPr id="7" name="Рисунок 6" descr="20230412_214641.jpg"/>
          <p:cNvPicPr>
            <a:picLocks noChangeAspect="1"/>
          </p:cNvPicPr>
          <p:nvPr/>
        </p:nvPicPr>
        <p:blipFill>
          <a:blip r:embed="rId4" cstate="print"/>
          <a:srcRect l="15625" r="13281"/>
          <a:stretch>
            <a:fillRect/>
          </a:stretch>
        </p:blipFill>
        <p:spPr>
          <a:xfrm rot="5400000">
            <a:off x="5624869" y="3876329"/>
            <a:ext cx="3357586" cy="2177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571480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3.Наливаємо рідину в кожну пляшку до відмітки  та фіксуємо дальність вильоту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струменя.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643314"/>
            <a:ext cx="405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 вимірювань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4546" y="4357694"/>
          <a:ext cx="4661535" cy="1825944"/>
        </p:xfrm>
        <a:graphic>
          <a:graphicData uri="http://schemas.openxmlformats.org/drawingml/2006/table">
            <a:tbl>
              <a:tblPr/>
              <a:tblGrid>
                <a:gridCol w="428625"/>
                <a:gridCol w="2162175"/>
                <a:gridCol w="2070735"/>
              </a:tblGrid>
              <a:tr h="668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Об’є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 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пляшки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Дальність вильоту </a:t>
                      </a: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струменя  рідини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0,5л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15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1л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17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1,5л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19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20230412_215116.jpg"/>
          <p:cNvPicPr>
            <a:picLocks noChangeAspect="1"/>
          </p:cNvPicPr>
          <p:nvPr/>
        </p:nvPicPr>
        <p:blipFill>
          <a:blip r:embed="rId2" cstate="print"/>
          <a:srcRect l="7031" r="20312"/>
          <a:stretch>
            <a:fillRect/>
          </a:stretch>
        </p:blipFill>
        <p:spPr>
          <a:xfrm rot="5400000">
            <a:off x="710867" y="1860846"/>
            <a:ext cx="2364415" cy="1500198"/>
          </a:xfrm>
          <a:prstGeom prst="rect">
            <a:avLst/>
          </a:prstGeom>
        </p:spPr>
      </p:pic>
      <p:pic>
        <p:nvPicPr>
          <p:cNvPr id="7" name="Рисунок 6" descr="20230412_215219.jpg"/>
          <p:cNvPicPr>
            <a:picLocks noChangeAspect="1"/>
          </p:cNvPicPr>
          <p:nvPr/>
        </p:nvPicPr>
        <p:blipFill>
          <a:blip r:embed="rId3" cstate="print"/>
          <a:srcRect l="8593" r="25000"/>
          <a:stretch>
            <a:fillRect/>
          </a:stretch>
        </p:blipFill>
        <p:spPr>
          <a:xfrm rot="5400000">
            <a:off x="3598645" y="1830587"/>
            <a:ext cx="2161024" cy="1500198"/>
          </a:xfrm>
          <a:prstGeom prst="rect">
            <a:avLst/>
          </a:prstGeom>
        </p:spPr>
      </p:pic>
      <p:pic>
        <p:nvPicPr>
          <p:cNvPr id="8" name="Рисунок 7" descr="20230412_215331.jpg"/>
          <p:cNvPicPr>
            <a:picLocks noChangeAspect="1"/>
          </p:cNvPicPr>
          <p:nvPr/>
        </p:nvPicPr>
        <p:blipFill>
          <a:blip r:embed="rId4" cstate="print"/>
          <a:srcRect l="10156" r="25000"/>
          <a:stretch>
            <a:fillRect/>
          </a:stretch>
        </p:blipFill>
        <p:spPr>
          <a:xfrm rot="5400000">
            <a:off x="6313298" y="1830578"/>
            <a:ext cx="2286016" cy="16252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357166"/>
            <a:ext cx="1773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142984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Провівши дослідження я переконалася, що рідина з більшою густиною створює більший тиск</a:t>
            </a:r>
          </a:p>
          <a:p>
            <a:endParaRPr lang="uk-UA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Тиск рідини також залежить від висоти  стовпа рідини,чим більший стовп рідини ,тим  більший гідростатичний тиск</a:t>
            </a:r>
          </a:p>
          <a:p>
            <a:endParaRPr lang="uk-UA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Тиск  рідини  не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залежить від  площі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дна  </a:t>
            </a:r>
            <a:r>
              <a:rPr lang="uk-UA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посудини</a:t>
            </a:r>
          </a:p>
          <a:p>
            <a:endParaRPr lang="uk-UA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Отже гідростатичний тиск залежить тільки від густини рідини та висоти стовпа рідини в посудині.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71435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00232" y="1357298"/>
            <a:ext cx="6429420" cy="3477592"/>
            <a:chOff x="2357422" y="1500174"/>
            <a:chExt cx="6429420" cy="3477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57422" y="2714620"/>
              <a:ext cx="61436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/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2.Друге життя сміття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https://life.pravda.com.ua/society/2011/01/19/70581/</a:t>
              </a:r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57422" y="1500174"/>
              <a:ext cx="64294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dirty="0" smtClean="0"/>
                <a:t>1. 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Фізика:</a:t>
              </a:r>
              <a:r>
                <a:rPr lang="uk-UA" dirty="0" err="1" smtClean="0">
                  <a:latin typeface="Times New Roman" pitchFamily="18" charset="0"/>
                  <a:cs typeface="Times New Roman" pitchFamily="18" charset="0"/>
                </a:rPr>
                <a:t>підруч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. для 7 кл. </a:t>
              </a:r>
              <a:r>
                <a:rPr lang="uk-UA" dirty="0" err="1" smtClean="0">
                  <a:latin typeface="Times New Roman" pitchFamily="18" charset="0"/>
                  <a:cs typeface="Times New Roman" pitchFamily="18" charset="0"/>
                </a:rPr>
                <a:t>загальноосвіт.навч.закл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./ [В.Г.Бар’яхтар, С.О. Довгий, Ф.Я. Божинова та ін.]; за ред. В.Г.Бар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dirty="0" err="1" smtClean="0">
                  <a:latin typeface="Times New Roman" pitchFamily="18" charset="0"/>
                  <a:cs typeface="Times New Roman" pitchFamily="18" charset="0"/>
                </a:rPr>
                <a:t>яхтара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, С.О. Довгого. Х.:Видавництво «Ранок»,2020.-256с.:іл., фот.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357422" y="3500438"/>
              <a:ext cx="635798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/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3.Який тиск витримує пластикова пляшка [Електронний ресурс]. – Режим доступу:  </a:t>
              </a:r>
              <a:r>
                <a:rPr lang="uk-UA" u="sng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https://dzp.com.ua/articles/davlenie-plastikovoj-butulki</a:t>
              </a:r>
              <a:endParaRPr lang="uk-UA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/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4.Як використати старі пластикові пляшки </a:t>
              </a:r>
              <a:r>
                <a:rPr lang="uk-UA" u="sng" dirty="0" smtClean="0">
                  <a:hlinkClick r:id="rId4"/>
                </a:rPr>
                <a:t>https://ukr.media/world/392213/</a:t>
              </a:r>
              <a:endParaRPr lang="uk-UA" u="sng" dirty="0" smtClean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1538" y="357166"/>
            <a:ext cx="66437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дослідження: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Дослідити залежність гідростатичного тиску від густини рідини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Дослідити залежність гідростатичного тиску від висоти стовпа рідини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Дослідити залежність гідростатичного тиску від площі дна посудини  в якій знаходиться рідина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2976" y="3500438"/>
            <a:ext cx="68580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Підготувати  обладнання для проведення дослідження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Пояснити явище, яке відбувається в процесі проведення експерименту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571480"/>
            <a:ext cx="621507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 та обладнання: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пластикові пляшки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лінійка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цвях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тримач для цвяха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аличка для розмішування солі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ємності з водою,олією,солоною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аркер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широка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посудина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брусок</a:t>
            </a:r>
          </a:p>
        </p:txBody>
      </p:sp>
      <p:pic>
        <p:nvPicPr>
          <p:cNvPr id="4" name="Рисунок 3" descr="20230412_210719.jpg"/>
          <p:cNvPicPr>
            <a:picLocks noChangeAspect="1"/>
          </p:cNvPicPr>
          <p:nvPr/>
        </p:nvPicPr>
        <p:blipFill>
          <a:blip r:embed="rId2" cstate="print"/>
          <a:srcRect r="30832"/>
          <a:stretch>
            <a:fillRect/>
          </a:stretch>
        </p:blipFill>
        <p:spPr>
          <a:xfrm rot="5400000">
            <a:off x="4178385" y="1983422"/>
            <a:ext cx="5359261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285728"/>
            <a:ext cx="6929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 залежності  гідростатичного тиску від густини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48" y="4714884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 пляшках  маркером робимо позначки на однаковій висоті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230412_211109.jpg"/>
          <p:cNvPicPr>
            <a:picLocks noChangeAspect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>
          <a:xfrm rot="5400000">
            <a:off x="4544336" y="1742152"/>
            <a:ext cx="2769972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1500174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 трьох пластикових пляшках за допомогою гарячого цвяха робимо отвори в боковій частині на однаковій відстані від дна </a:t>
            </a:r>
            <a:endParaRPr lang="ru-RU" dirty="0"/>
          </a:p>
        </p:txBody>
      </p:sp>
      <p:pic>
        <p:nvPicPr>
          <p:cNvPr id="8" name="Рисунок 7" descr="20230412_211454.jpg"/>
          <p:cNvPicPr>
            <a:picLocks noChangeAspect="1"/>
          </p:cNvPicPr>
          <p:nvPr/>
        </p:nvPicPr>
        <p:blipFill>
          <a:blip r:embed="rId3" cstate="print"/>
          <a:srcRect l="11718" r="10937"/>
          <a:stretch>
            <a:fillRect/>
          </a:stretch>
        </p:blipFill>
        <p:spPr>
          <a:xfrm rot="5400000">
            <a:off x="6060229" y="3798159"/>
            <a:ext cx="3596109" cy="2143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785794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Закривши отвір заповнюємо водою першу пляшку до лінії, позначеної маркером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uk-UA" sz="2000" dirty="0" smtClean="0"/>
              <a:t>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Ставимо пляшку на брусок, поміщений в широку посудину і відкриваємо отвір  та вимірюємо дальність вильоту струменя води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0412_211908.jpg"/>
          <p:cNvPicPr>
            <a:picLocks noChangeAspect="1"/>
          </p:cNvPicPr>
          <p:nvPr/>
        </p:nvPicPr>
        <p:blipFill>
          <a:blip r:embed="rId2" cstate="print"/>
          <a:srcRect l="20312" r="10937"/>
          <a:stretch>
            <a:fillRect/>
          </a:stretch>
        </p:blipFill>
        <p:spPr>
          <a:xfrm rot="5400000">
            <a:off x="163934" y="2979281"/>
            <a:ext cx="4208651" cy="2822072"/>
          </a:xfrm>
          <a:prstGeom prst="rect">
            <a:avLst/>
          </a:prstGeom>
        </p:spPr>
      </p:pic>
      <p:pic>
        <p:nvPicPr>
          <p:cNvPr id="5" name="Рисунок 4" descr="20230412_211918.jpg"/>
          <p:cNvPicPr>
            <a:picLocks noChangeAspect="1"/>
          </p:cNvPicPr>
          <p:nvPr/>
        </p:nvPicPr>
        <p:blipFill>
          <a:blip r:embed="rId3" cstate="print"/>
          <a:srcRect l="8593" r="26562"/>
          <a:stretch>
            <a:fillRect/>
          </a:stretch>
        </p:blipFill>
        <p:spPr>
          <a:xfrm rot="5400000">
            <a:off x="4262241" y="2952941"/>
            <a:ext cx="4120250" cy="2929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785794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Закривши отвір заповнюємо олією другу пляшку до лінії, позначеної маркером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Ставимо пляшку на брусок, поміщений в широку посудину і відкриваємо отвір  та вимірюємо дальність вильоту струменя олії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0412_212629.jpg"/>
          <p:cNvPicPr>
            <a:picLocks noChangeAspect="1"/>
          </p:cNvPicPr>
          <p:nvPr/>
        </p:nvPicPr>
        <p:blipFill>
          <a:blip r:embed="rId2" cstate="print"/>
          <a:srcRect l="15625" r="9375"/>
          <a:stretch>
            <a:fillRect/>
          </a:stretch>
        </p:blipFill>
        <p:spPr>
          <a:xfrm rot="5400000">
            <a:off x="3621899" y="1640868"/>
            <a:ext cx="604360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714356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Закривши отвір заповнюємо солоною водою третю пляшку до лінії, позначеної маркером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Ставимо пляшку на брусок, поміщений в широку посудину і відкриваємо отвір  та вимірюємо дальність вильоту струменя  солоної води</a:t>
            </a:r>
          </a:p>
        </p:txBody>
      </p:sp>
      <p:pic>
        <p:nvPicPr>
          <p:cNvPr id="6" name="Рисунок 5" descr="20230412_212257.jpg"/>
          <p:cNvPicPr>
            <a:picLocks noChangeAspect="1"/>
          </p:cNvPicPr>
          <p:nvPr/>
        </p:nvPicPr>
        <p:blipFill>
          <a:blip r:embed="rId2" cstate="print"/>
          <a:srcRect l="14844" r="10937"/>
          <a:stretch>
            <a:fillRect/>
          </a:stretch>
        </p:blipFill>
        <p:spPr>
          <a:xfrm rot="5400000">
            <a:off x="3796253" y="1775855"/>
            <a:ext cx="598065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1071546"/>
          <a:ext cx="5029854" cy="23717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3852"/>
                <a:gridCol w="1542341"/>
                <a:gridCol w="1857570"/>
                <a:gridCol w="1296091"/>
              </a:tblGrid>
              <a:tr h="917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Рідина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Дальність вильоту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струменя рідини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Густина рідини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7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Вода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18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7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Олія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15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7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Солона вода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19 см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1030</a:t>
                      </a: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57356" y="428604"/>
            <a:ext cx="5715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Результати вимірювань записуємо до таблиці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3786190"/>
            <a:ext cx="171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500570"/>
            <a:ext cx="7955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Рідина з більшою густиною створює більший тиск,  тому струмінь </a:t>
            </a:r>
          </a:p>
          <a:p>
            <a:pPr algn="just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 дією тиску буде здійснювати виліт на більшу дальність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285728"/>
            <a:ext cx="800105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Дослідження  залежності  гідростатичного тиску від висоти стовпа рідини.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однакових пляшках робимо отвори на різних висотах.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цього використовуємо нагрітий цвях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Закривши отвір заповнюємо водою першу пляшку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Ставимо пляшку на брусок, поміщений в широку посудину і відкриваємо отвір  та вимірюємо дальність вильоту струменя води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4.Аналогічно проводимо експеримент з другою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третьою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пляшкою,та здійснюємо заміри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30412_214331.jpg"/>
          <p:cNvPicPr>
            <a:picLocks noChangeAspect="1"/>
          </p:cNvPicPr>
          <p:nvPr/>
        </p:nvPicPr>
        <p:blipFill>
          <a:blip r:embed="rId2" cstate="print"/>
          <a:srcRect l="3906" r="12500"/>
          <a:stretch>
            <a:fillRect/>
          </a:stretch>
        </p:blipFill>
        <p:spPr>
          <a:xfrm rot="5400000">
            <a:off x="389335" y="3825450"/>
            <a:ext cx="3679056" cy="2028899"/>
          </a:xfrm>
          <a:prstGeom prst="rect">
            <a:avLst/>
          </a:prstGeom>
        </p:spPr>
      </p:pic>
      <p:pic>
        <p:nvPicPr>
          <p:cNvPr id="5" name="Рисунок 4" descr="20230412_214150.jpg"/>
          <p:cNvPicPr>
            <a:picLocks noChangeAspect="1"/>
          </p:cNvPicPr>
          <p:nvPr/>
        </p:nvPicPr>
        <p:blipFill>
          <a:blip r:embed="rId3" cstate="print"/>
          <a:srcRect l="18750" r="7031"/>
          <a:stretch>
            <a:fillRect/>
          </a:stretch>
        </p:blipFill>
        <p:spPr>
          <a:xfrm rot="5400000">
            <a:off x="5957321" y="3758191"/>
            <a:ext cx="3623330" cy="2250568"/>
          </a:xfrm>
          <a:prstGeom prst="rect">
            <a:avLst/>
          </a:prstGeom>
        </p:spPr>
      </p:pic>
      <p:pic>
        <p:nvPicPr>
          <p:cNvPr id="6" name="Рисунок 5" descr="20230412_214348.jpg"/>
          <p:cNvPicPr>
            <a:picLocks noChangeAspect="1"/>
          </p:cNvPicPr>
          <p:nvPr/>
        </p:nvPicPr>
        <p:blipFill>
          <a:blip r:embed="rId4" cstate="print"/>
          <a:srcRect l="8593" r="14062"/>
          <a:stretch>
            <a:fillRect/>
          </a:stretch>
        </p:blipFill>
        <p:spPr>
          <a:xfrm rot="5400000">
            <a:off x="3131363" y="3726629"/>
            <a:ext cx="3595654" cy="2143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657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2023-04-10T17:09:56Z</dcterms:created>
  <dcterms:modified xsi:type="dcterms:W3CDTF">2023-04-13T16:47:59Z</dcterms:modified>
</cp:coreProperties>
</file>