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7559675" cy="10691813"/>
  <p:defaultTextStyle>
    <a:defPPr>
      <a:defRPr lang="uk-UA"/>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7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a:extLst>
              <a:ext uri="{FF2B5EF4-FFF2-40B4-BE49-F238E27FC236}">
                <a16:creationId xmlns:a16="http://schemas.microsoft.com/office/drawing/2014/main" id="{9A2A094A-0C7C-415E-A359-59F9CAF7C655}"/>
              </a:ext>
            </a:extLst>
          </p:cNvPr>
          <p:cNvSpPr>
            <a:spLocks noGrp="1" noRot="1" noChangeAspect="1"/>
          </p:cNvSpPr>
          <p:nvPr>
            <p:ph type="sldImg" idx="2"/>
          </p:nvPr>
        </p:nvSpPr>
        <p:spPr bwMode="auto">
          <a:xfrm>
            <a:off x="1260475" y="801688"/>
            <a:ext cx="5040313" cy="4010025"/>
          </a:xfrm>
          <a:custGeom>
            <a:avLst/>
            <a:gdLst>
              <a:gd name="T0" fmla="*/ 0 w 120000"/>
              <a:gd name="T1" fmla="*/ 0 h 120000"/>
              <a:gd name="T2" fmla="*/ 5040313 w 120000"/>
              <a:gd name="T3" fmla="*/ 0 h 120000"/>
              <a:gd name="T4" fmla="*/ 50403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51" name="Google Shape;4;n">
            <a:extLst>
              <a:ext uri="{FF2B5EF4-FFF2-40B4-BE49-F238E27FC236}">
                <a16:creationId xmlns:a16="http://schemas.microsoft.com/office/drawing/2014/main" id="{FEC64546-D95E-4A78-A144-B25EFC2E7C54}"/>
              </a:ext>
            </a:extLst>
          </p:cNvPr>
          <p:cNvSpPr txBox="1">
            <a:spLocks noGrp="1"/>
          </p:cNvSpPr>
          <p:nvPr>
            <p:ph type="body" idx="1"/>
          </p:nvPr>
        </p:nvSpPr>
        <p:spPr bwMode="auto">
          <a:xfrm>
            <a:off x="755650" y="5078413"/>
            <a:ext cx="6048375"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uk-UA" altLang="uk-UA">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60;p1:notes">
            <a:extLst>
              <a:ext uri="{FF2B5EF4-FFF2-40B4-BE49-F238E27FC236}">
                <a16:creationId xmlns:a16="http://schemas.microsoft.com/office/drawing/2014/main" id="{48D5B735-2908-4AA2-B4E1-D60A54A10C9B}"/>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4099" name="Google Shape;61;p1:notes">
            <a:extLst>
              <a:ext uri="{FF2B5EF4-FFF2-40B4-BE49-F238E27FC236}">
                <a16:creationId xmlns:a16="http://schemas.microsoft.com/office/drawing/2014/main" id="{C468A74E-227B-4F5D-9F01-A905CE71B2B5}"/>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33;p11:notes">
            <a:extLst>
              <a:ext uri="{FF2B5EF4-FFF2-40B4-BE49-F238E27FC236}">
                <a16:creationId xmlns:a16="http://schemas.microsoft.com/office/drawing/2014/main" id="{16670D61-D816-4BA2-BD30-2AC2DF743039}"/>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22531" name="Google Shape;134;p11:notes">
            <a:extLst>
              <a:ext uri="{FF2B5EF4-FFF2-40B4-BE49-F238E27FC236}">
                <a16:creationId xmlns:a16="http://schemas.microsoft.com/office/drawing/2014/main" id="{D2AD7556-660E-417F-9CCD-68DD742FAF2A}"/>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42;p12:notes">
            <a:extLst>
              <a:ext uri="{FF2B5EF4-FFF2-40B4-BE49-F238E27FC236}">
                <a16:creationId xmlns:a16="http://schemas.microsoft.com/office/drawing/2014/main" id="{43CF2EAF-56DF-4432-AC8F-2F1492C1BF53}"/>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24579" name="Google Shape;143;p12:notes">
            <a:extLst>
              <a:ext uri="{FF2B5EF4-FFF2-40B4-BE49-F238E27FC236}">
                <a16:creationId xmlns:a16="http://schemas.microsoft.com/office/drawing/2014/main" id="{4C48C47E-7DBD-448A-BA4B-53F4655F0E24}"/>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51;p13:notes">
            <a:extLst>
              <a:ext uri="{FF2B5EF4-FFF2-40B4-BE49-F238E27FC236}">
                <a16:creationId xmlns:a16="http://schemas.microsoft.com/office/drawing/2014/main" id="{C6DE901E-8745-4A3C-A42C-92138E8D8C63}"/>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26627" name="Google Shape;152;p13:notes">
            <a:extLst>
              <a:ext uri="{FF2B5EF4-FFF2-40B4-BE49-F238E27FC236}">
                <a16:creationId xmlns:a16="http://schemas.microsoft.com/office/drawing/2014/main" id="{C1E39171-8A66-4F88-84FD-8B1461565D34}"/>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159;p14:notes">
            <a:extLst>
              <a:ext uri="{FF2B5EF4-FFF2-40B4-BE49-F238E27FC236}">
                <a16:creationId xmlns:a16="http://schemas.microsoft.com/office/drawing/2014/main" id="{01A5D140-5252-428E-8970-62BE52FCF016}"/>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28675" name="Google Shape;160;p14:notes">
            <a:extLst>
              <a:ext uri="{FF2B5EF4-FFF2-40B4-BE49-F238E27FC236}">
                <a16:creationId xmlns:a16="http://schemas.microsoft.com/office/drawing/2014/main" id="{E97A2209-7575-47FE-99DC-D835D1DC0061}"/>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66;g1d19a18fee2_0_31:notes">
            <a:extLst>
              <a:ext uri="{FF2B5EF4-FFF2-40B4-BE49-F238E27FC236}">
                <a16:creationId xmlns:a16="http://schemas.microsoft.com/office/drawing/2014/main" id="{773A391E-1FD6-4835-B349-20C9AEAFABCF}"/>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30723" name="Google Shape;167;g1d19a18fee2_0_31:notes">
            <a:extLst>
              <a:ext uri="{FF2B5EF4-FFF2-40B4-BE49-F238E27FC236}">
                <a16:creationId xmlns:a16="http://schemas.microsoft.com/office/drawing/2014/main" id="{7F67CF09-1DAF-419E-B516-FEBD64A624A3}"/>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75;p15:notes">
            <a:extLst>
              <a:ext uri="{FF2B5EF4-FFF2-40B4-BE49-F238E27FC236}">
                <a16:creationId xmlns:a16="http://schemas.microsoft.com/office/drawing/2014/main" id="{689F6F72-E091-4765-8819-0F4451DD34FE}"/>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32771" name="Google Shape;176;p15:notes">
            <a:extLst>
              <a:ext uri="{FF2B5EF4-FFF2-40B4-BE49-F238E27FC236}">
                <a16:creationId xmlns:a16="http://schemas.microsoft.com/office/drawing/2014/main" id="{91C7BF74-B472-4669-B379-CDC31CA87EEF}"/>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69;p3:notes">
            <a:extLst>
              <a:ext uri="{FF2B5EF4-FFF2-40B4-BE49-F238E27FC236}">
                <a16:creationId xmlns:a16="http://schemas.microsoft.com/office/drawing/2014/main" id="{F27E12A6-E0FB-41DD-9D0B-001CCDA7EAB5}"/>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6147" name="Google Shape;70;p3:notes">
            <a:extLst>
              <a:ext uri="{FF2B5EF4-FFF2-40B4-BE49-F238E27FC236}">
                <a16:creationId xmlns:a16="http://schemas.microsoft.com/office/drawing/2014/main" id="{4166D480-34D2-4F93-B476-84D2E85BE7D5}"/>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77;p2:notes">
            <a:extLst>
              <a:ext uri="{FF2B5EF4-FFF2-40B4-BE49-F238E27FC236}">
                <a16:creationId xmlns:a16="http://schemas.microsoft.com/office/drawing/2014/main" id="{CB8489F1-3A7A-4704-A1BC-D1FE3F84C4F2}"/>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8195" name="Google Shape;78;p2:notes">
            <a:extLst>
              <a:ext uri="{FF2B5EF4-FFF2-40B4-BE49-F238E27FC236}">
                <a16:creationId xmlns:a16="http://schemas.microsoft.com/office/drawing/2014/main" id="{7137C7D0-021F-4676-9B63-C31B0AAA0E25}"/>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84;p4:notes">
            <a:extLst>
              <a:ext uri="{FF2B5EF4-FFF2-40B4-BE49-F238E27FC236}">
                <a16:creationId xmlns:a16="http://schemas.microsoft.com/office/drawing/2014/main" id="{AF3B8D9D-B9D5-49A3-88D0-D5156F3E7EB2}"/>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10243" name="Google Shape;85;p4:notes">
            <a:extLst>
              <a:ext uri="{FF2B5EF4-FFF2-40B4-BE49-F238E27FC236}">
                <a16:creationId xmlns:a16="http://schemas.microsoft.com/office/drawing/2014/main" id="{E81D48F4-2796-4885-BE88-8B3193C68627}"/>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92;p6:notes">
            <a:extLst>
              <a:ext uri="{FF2B5EF4-FFF2-40B4-BE49-F238E27FC236}">
                <a16:creationId xmlns:a16="http://schemas.microsoft.com/office/drawing/2014/main" id="{B81BFC23-DD8D-4B38-8694-F77E41BDAF75}"/>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12291" name="Google Shape;93;p6:notes">
            <a:extLst>
              <a:ext uri="{FF2B5EF4-FFF2-40B4-BE49-F238E27FC236}">
                <a16:creationId xmlns:a16="http://schemas.microsoft.com/office/drawing/2014/main" id="{D8B87793-8E33-4917-953E-2EC74D3AC1F4}"/>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99;p7:notes">
            <a:extLst>
              <a:ext uri="{FF2B5EF4-FFF2-40B4-BE49-F238E27FC236}">
                <a16:creationId xmlns:a16="http://schemas.microsoft.com/office/drawing/2014/main" id="{CDFE6A0F-464E-47B6-9E38-B552298686CD}"/>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14339" name="Google Shape;100;p7:notes">
            <a:extLst>
              <a:ext uri="{FF2B5EF4-FFF2-40B4-BE49-F238E27FC236}">
                <a16:creationId xmlns:a16="http://schemas.microsoft.com/office/drawing/2014/main" id="{6405C3A0-43DD-4022-94F0-BF5AD69056E1}"/>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07;p5:notes">
            <a:extLst>
              <a:ext uri="{FF2B5EF4-FFF2-40B4-BE49-F238E27FC236}">
                <a16:creationId xmlns:a16="http://schemas.microsoft.com/office/drawing/2014/main" id="{6F38FE8F-3563-452F-92A0-ACA59AD2A19D}"/>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16387" name="Google Shape;108;p5:notes">
            <a:extLst>
              <a:ext uri="{FF2B5EF4-FFF2-40B4-BE49-F238E27FC236}">
                <a16:creationId xmlns:a16="http://schemas.microsoft.com/office/drawing/2014/main" id="{BD1BAF07-07BB-46D9-AFCA-816F2F19D3F3}"/>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17;p9:notes">
            <a:extLst>
              <a:ext uri="{FF2B5EF4-FFF2-40B4-BE49-F238E27FC236}">
                <a16:creationId xmlns:a16="http://schemas.microsoft.com/office/drawing/2014/main" id="{280A6967-DF90-44A3-9168-41428EA84EB7}"/>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18435" name="Google Shape;118;p9:notes">
            <a:extLst>
              <a:ext uri="{FF2B5EF4-FFF2-40B4-BE49-F238E27FC236}">
                <a16:creationId xmlns:a16="http://schemas.microsoft.com/office/drawing/2014/main" id="{2B5ADD8C-7D07-4A95-89CD-990C73E383B7}"/>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26;p10:notes">
            <a:extLst>
              <a:ext uri="{FF2B5EF4-FFF2-40B4-BE49-F238E27FC236}">
                <a16:creationId xmlns:a16="http://schemas.microsoft.com/office/drawing/2014/main" id="{B314C085-2A3C-4751-8302-4099AEB7A8AD}"/>
              </a:ext>
            </a:extLst>
          </p:cNvPr>
          <p:cNvSpPr txBox="1">
            <a:spLocks noGrp="1"/>
          </p:cNvSpPr>
          <p:nvPr>
            <p:ph type="body" idx="1"/>
          </p:nvPr>
        </p:nvSpPr>
        <p:spPr/>
        <p:txBody>
          <a:bodyPr/>
          <a:lstStyle/>
          <a:p>
            <a:pPr marL="0" indent="0" eaLnBrk="1" hangingPunct="1">
              <a:buSzPts val="1100"/>
            </a:pPr>
            <a:endParaRPr lang="uk-UA" altLang="uk-UA" sz="1100">
              <a:latin typeface="Arial" panose="020B0604020202020204" pitchFamily="34" charset="0"/>
              <a:cs typeface="Arial" panose="020B0604020202020204" pitchFamily="34" charset="0"/>
            </a:endParaRPr>
          </a:p>
        </p:txBody>
      </p:sp>
      <p:sp>
        <p:nvSpPr>
          <p:cNvPr id="20483" name="Google Shape;127;p10:notes">
            <a:extLst>
              <a:ext uri="{FF2B5EF4-FFF2-40B4-BE49-F238E27FC236}">
                <a16:creationId xmlns:a16="http://schemas.microsoft.com/office/drawing/2014/main" id="{A2AF158E-F7DC-46C7-81EA-90445ADB5103}"/>
              </a:ext>
            </a:extLst>
          </p:cNvPr>
          <p:cNvSpPr>
            <a:spLocks noGrp="1" noRot="1" noChangeAspect="1" noTextEdit="1"/>
          </p:cNvSpPr>
          <p:nvPr>
            <p:ph type="sldImg" idx="2"/>
          </p:nvPr>
        </p:nvSpPr>
        <p:spPr>
          <a:xfrm>
            <a:off x="1108075" y="801688"/>
            <a:ext cx="5345113" cy="4010025"/>
          </a:xfrm>
          <a:custGeom>
            <a:avLst/>
            <a:gdLst>
              <a:gd name="T0" fmla="*/ 0 w 120000"/>
              <a:gd name="T1" fmla="*/ 0 h 120000"/>
              <a:gd name="T2" fmla="*/ 5345113 w 120000"/>
              <a:gd name="T3" fmla="*/ 0 h 120000"/>
              <a:gd name="T4" fmla="*/ 5345113 w 120000"/>
              <a:gd name="T5" fmla="*/ 4010025 h 120000"/>
              <a:gd name="T6" fmla="*/ 0 w 120000"/>
              <a:gd name="T7" fmla="*/ 401002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7"/>
          <p:cNvSpPr txBox="1">
            <a:spLocks noGrp="1"/>
          </p:cNvSpPr>
          <p:nvPr>
            <p:ph type="body" idx="1"/>
          </p:nvPr>
        </p:nvSpPr>
        <p:spPr>
          <a:xfrm>
            <a:off x="457200" y="1604520"/>
            <a:ext cx="8229240" cy="397728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300373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457200" y="1604520"/>
            <a:ext cx="822924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26"/>
          <p:cNvSpPr txBox="1">
            <a:spLocks noGrp="1"/>
          </p:cNvSpPr>
          <p:nvPr>
            <p:ph type="body" idx="2"/>
          </p:nvPr>
        </p:nvSpPr>
        <p:spPr>
          <a:xfrm>
            <a:off x="457200" y="3682080"/>
            <a:ext cx="822924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169693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457200" y="160452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27"/>
          <p:cNvSpPr txBox="1">
            <a:spLocks noGrp="1"/>
          </p:cNvSpPr>
          <p:nvPr>
            <p:ph type="body" idx="2"/>
          </p:nvPr>
        </p:nvSpPr>
        <p:spPr>
          <a:xfrm>
            <a:off x="4674240" y="160452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27"/>
          <p:cNvSpPr txBox="1">
            <a:spLocks noGrp="1"/>
          </p:cNvSpPr>
          <p:nvPr>
            <p:ph type="body" idx="3"/>
          </p:nvPr>
        </p:nvSpPr>
        <p:spPr>
          <a:xfrm>
            <a:off x="457200" y="368208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27"/>
          <p:cNvSpPr txBox="1">
            <a:spLocks noGrp="1"/>
          </p:cNvSpPr>
          <p:nvPr>
            <p:ph type="body" idx="4"/>
          </p:nvPr>
        </p:nvSpPr>
        <p:spPr>
          <a:xfrm>
            <a:off x="4674240" y="368208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298488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28"/>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457200" y="1604520"/>
            <a:ext cx="26496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28"/>
          <p:cNvSpPr txBox="1">
            <a:spLocks noGrp="1"/>
          </p:cNvSpPr>
          <p:nvPr>
            <p:ph type="body" idx="2"/>
          </p:nvPr>
        </p:nvSpPr>
        <p:spPr>
          <a:xfrm>
            <a:off x="3239640" y="1604520"/>
            <a:ext cx="26496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28"/>
          <p:cNvSpPr txBox="1">
            <a:spLocks noGrp="1"/>
          </p:cNvSpPr>
          <p:nvPr>
            <p:ph type="body" idx="3"/>
          </p:nvPr>
        </p:nvSpPr>
        <p:spPr>
          <a:xfrm>
            <a:off x="6022080" y="1604520"/>
            <a:ext cx="26496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28"/>
          <p:cNvSpPr txBox="1">
            <a:spLocks noGrp="1"/>
          </p:cNvSpPr>
          <p:nvPr>
            <p:ph type="body" idx="4"/>
          </p:nvPr>
        </p:nvSpPr>
        <p:spPr>
          <a:xfrm>
            <a:off x="457200" y="3682080"/>
            <a:ext cx="26496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28"/>
          <p:cNvSpPr txBox="1">
            <a:spLocks noGrp="1"/>
          </p:cNvSpPr>
          <p:nvPr>
            <p:ph type="body" idx="5"/>
          </p:nvPr>
        </p:nvSpPr>
        <p:spPr>
          <a:xfrm>
            <a:off x="3239640" y="3682080"/>
            <a:ext cx="26496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28"/>
          <p:cNvSpPr txBox="1">
            <a:spLocks noGrp="1"/>
          </p:cNvSpPr>
          <p:nvPr>
            <p:ph type="body" idx="6"/>
          </p:nvPr>
        </p:nvSpPr>
        <p:spPr>
          <a:xfrm>
            <a:off x="6022080" y="3682080"/>
            <a:ext cx="26496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210306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242790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457200" y="1604520"/>
            <a:ext cx="8229240" cy="3977280"/>
          </a:xfrm>
          <a:prstGeom prst="rect">
            <a:avLst/>
          </a:prstGeom>
          <a:noFill/>
          <a:ln>
            <a:noFill/>
          </a:ln>
        </p:spPr>
        <p:txBody>
          <a:bodyPr spcFirstLastPara="1" anchor="ctr">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82606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20"/>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body" idx="1"/>
          </p:nvPr>
        </p:nvSpPr>
        <p:spPr>
          <a:xfrm>
            <a:off x="457200" y="1604520"/>
            <a:ext cx="4015800" cy="397728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20"/>
          <p:cNvSpPr txBox="1">
            <a:spLocks noGrp="1"/>
          </p:cNvSpPr>
          <p:nvPr>
            <p:ph type="body" idx="2"/>
          </p:nvPr>
        </p:nvSpPr>
        <p:spPr>
          <a:xfrm>
            <a:off x="4674240" y="1604520"/>
            <a:ext cx="4015800" cy="397728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428062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99957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22"/>
          <p:cNvSpPr txBox="1">
            <a:spLocks noGrp="1"/>
          </p:cNvSpPr>
          <p:nvPr>
            <p:ph type="subTitle" idx="1"/>
          </p:nvPr>
        </p:nvSpPr>
        <p:spPr>
          <a:xfrm>
            <a:off x="457200" y="1851480"/>
            <a:ext cx="8305200" cy="5309640"/>
          </a:xfrm>
          <a:prstGeom prst="rect">
            <a:avLst/>
          </a:prstGeom>
          <a:noFill/>
          <a:ln>
            <a:noFill/>
          </a:ln>
        </p:spPr>
        <p:txBody>
          <a:bodyPr spcFirstLastPara="1" anchor="ctr">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85328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body" idx="1"/>
          </p:nvPr>
        </p:nvSpPr>
        <p:spPr>
          <a:xfrm>
            <a:off x="457200" y="160452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23"/>
          <p:cNvSpPr txBox="1">
            <a:spLocks noGrp="1"/>
          </p:cNvSpPr>
          <p:nvPr>
            <p:ph type="body" idx="2"/>
          </p:nvPr>
        </p:nvSpPr>
        <p:spPr>
          <a:xfrm>
            <a:off x="4674240" y="1604520"/>
            <a:ext cx="4015800" cy="397728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3"/>
          <p:cNvSpPr txBox="1">
            <a:spLocks noGrp="1"/>
          </p:cNvSpPr>
          <p:nvPr>
            <p:ph type="body" idx="3"/>
          </p:nvPr>
        </p:nvSpPr>
        <p:spPr>
          <a:xfrm>
            <a:off x="457200" y="368208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8317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457200" y="1604520"/>
            <a:ext cx="4015800" cy="397728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24"/>
          <p:cNvSpPr txBox="1">
            <a:spLocks noGrp="1"/>
          </p:cNvSpPr>
          <p:nvPr>
            <p:ph type="body" idx="2"/>
          </p:nvPr>
        </p:nvSpPr>
        <p:spPr>
          <a:xfrm>
            <a:off x="4674240" y="160452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24"/>
          <p:cNvSpPr txBox="1">
            <a:spLocks noGrp="1"/>
          </p:cNvSpPr>
          <p:nvPr>
            <p:ph type="body" idx="3"/>
          </p:nvPr>
        </p:nvSpPr>
        <p:spPr>
          <a:xfrm>
            <a:off x="4674240" y="368208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283003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457200" y="1851480"/>
            <a:ext cx="8305200" cy="1145160"/>
          </a:xfrm>
          <a:prstGeom prst="rect">
            <a:avLst/>
          </a:prstGeom>
          <a:noFill/>
          <a:ln>
            <a:noFill/>
          </a:ln>
        </p:spPr>
        <p:txBody>
          <a:bodyPr spcFirstLastPara="1"/>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457200" y="160452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25"/>
          <p:cNvSpPr txBox="1">
            <a:spLocks noGrp="1"/>
          </p:cNvSpPr>
          <p:nvPr>
            <p:ph type="body" idx="2"/>
          </p:nvPr>
        </p:nvSpPr>
        <p:spPr>
          <a:xfrm>
            <a:off x="4674240" y="1604520"/>
            <a:ext cx="401580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25"/>
          <p:cNvSpPr txBox="1">
            <a:spLocks noGrp="1"/>
          </p:cNvSpPr>
          <p:nvPr>
            <p:ph type="body" idx="3"/>
          </p:nvPr>
        </p:nvSpPr>
        <p:spPr>
          <a:xfrm>
            <a:off x="457200" y="3682080"/>
            <a:ext cx="8229240" cy="1896840"/>
          </a:xfrm>
          <a:prstGeom prst="rect">
            <a:avLst/>
          </a:prstGeom>
          <a:noFill/>
          <a:ln>
            <a:noFill/>
          </a:ln>
        </p:spPr>
        <p:txBody>
          <a:bodyPr spcFirstLastPara="1">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181412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cxnSp>
        <p:nvCxnSpPr>
          <p:cNvPr id="1026" name="Google Shape;6;p16">
            <a:extLst>
              <a:ext uri="{FF2B5EF4-FFF2-40B4-BE49-F238E27FC236}">
                <a16:creationId xmlns:a16="http://schemas.microsoft.com/office/drawing/2014/main" id="{5FDC3326-103F-4929-9B61-BD77209F0414}"/>
              </a:ext>
            </a:extLst>
          </p:cNvPr>
          <p:cNvCxnSpPr>
            <a:cxnSpLocks noChangeShapeType="1"/>
          </p:cNvCxnSpPr>
          <p:nvPr/>
        </p:nvCxnSpPr>
        <p:spPr bwMode="auto">
          <a:xfrm>
            <a:off x="1463675" y="3549650"/>
            <a:ext cx="2971800" cy="1588"/>
          </a:xfrm>
          <a:prstGeom prst="straightConnector1">
            <a:avLst/>
          </a:prstGeom>
          <a:noFill/>
          <a:ln w="9525">
            <a:solidFill>
              <a:srgbClr val="FCFBF9"/>
            </a:solidFill>
            <a:round/>
            <a:headEnd type="none" w="sm" len="sm"/>
            <a:tailEnd type="none" w="sm" len="sm"/>
          </a:ln>
          <a:extLst>
            <a:ext uri="{909E8E84-426E-40DD-AFC4-6F175D3DCCD1}">
              <a14:hiddenFill xmlns:a14="http://schemas.microsoft.com/office/drawing/2010/main">
                <a:noFill/>
              </a14:hiddenFill>
            </a:ext>
          </a:extLst>
        </p:spPr>
      </p:cxnSp>
      <p:cxnSp>
        <p:nvCxnSpPr>
          <p:cNvPr id="1027" name="Google Shape;7;p16">
            <a:extLst>
              <a:ext uri="{FF2B5EF4-FFF2-40B4-BE49-F238E27FC236}">
                <a16:creationId xmlns:a16="http://schemas.microsoft.com/office/drawing/2014/main" id="{BC8F317D-3AD4-4E70-8E11-54BF864C48B7}"/>
              </a:ext>
            </a:extLst>
          </p:cNvPr>
          <p:cNvCxnSpPr>
            <a:cxnSpLocks noChangeShapeType="1"/>
          </p:cNvCxnSpPr>
          <p:nvPr/>
        </p:nvCxnSpPr>
        <p:spPr bwMode="auto">
          <a:xfrm>
            <a:off x="4708525" y="3549650"/>
            <a:ext cx="2971800" cy="1588"/>
          </a:xfrm>
          <a:prstGeom prst="straightConnector1">
            <a:avLst/>
          </a:prstGeom>
          <a:noFill/>
          <a:ln w="9525">
            <a:solidFill>
              <a:srgbClr val="FCFBF9"/>
            </a:solidFill>
            <a:round/>
            <a:headEnd type="none" w="sm" len="sm"/>
            <a:tailEnd type="none" w="sm" len="sm"/>
          </a:ln>
          <a:extLst>
            <a:ext uri="{909E8E84-426E-40DD-AFC4-6F175D3DCCD1}">
              <a14:hiddenFill xmlns:a14="http://schemas.microsoft.com/office/drawing/2010/main">
                <a:noFill/>
              </a14:hiddenFill>
            </a:ext>
          </a:extLst>
        </p:spPr>
      </p:cxnSp>
      <p:sp>
        <p:nvSpPr>
          <p:cNvPr id="8" name="Google Shape;8;p16">
            <a:extLst>
              <a:ext uri="{FF2B5EF4-FFF2-40B4-BE49-F238E27FC236}">
                <a16:creationId xmlns:a16="http://schemas.microsoft.com/office/drawing/2014/main" id="{245579EB-4714-4618-BBD5-6B9DEE3C9F73}"/>
              </a:ext>
            </a:extLst>
          </p:cNvPr>
          <p:cNvSpPr/>
          <p:nvPr/>
        </p:nvSpPr>
        <p:spPr>
          <a:xfrm>
            <a:off x="4540250" y="3525838"/>
            <a:ext cx="44450" cy="46037"/>
          </a:xfrm>
          <a:prstGeom prst="ellipse">
            <a:avLst/>
          </a:prstGeom>
          <a:solidFill>
            <a:schemeClr val="accent2"/>
          </a:solidFill>
          <a:ln w="25400" cap="flat" cmpd="sng">
            <a:solidFill>
              <a:schemeClr val="accent2"/>
            </a:solidFill>
            <a:prstDash val="solid"/>
            <a:round/>
            <a:headEnd type="none" w="sm" len="sm"/>
            <a:tailEnd type="none" w="sm" len="sm"/>
          </a:ln>
          <a:effectLst>
            <a:outerShdw blurRad="31750" algn="tl" rotWithShape="0">
              <a:srgbClr val="000000">
                <a:alpha val="54901"/>
              </a:srgbClr>
            </a:outerShdw>
          </a:effectLst>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9" name="Google Shape;9;p16">
            <a:extLst>
              <a:ext uri="{FF2B5EF4-FFF2-40B4-BE49-F238E27FC236}">
                <a16:creationId xmlns:a16="http://schemas.microsoft.com/office/drawing/2014/main" id="{BE002783-AD35-473D-84C3-6D65F800EE16}"/>
              </a:ext>
            </a:extLst>
          </p:cNvPr>
          <p:cNvSpPr txBox="1">
            <a:spLocks noGrp="1"/>
          </p:cNvSpPr>
          <p:nvPr>
            <p:ph type="title"/>
          </p:nvPr>
        </p:nvSpPr>
        <p:spPr bwMode="auto">
          <a:xfrm>
            <a:off x="457200" y="1851025"/>
            <a:ext cx="83058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uk-UA" altLang="uk-UA">
              <a:sym typeface="Arial" panose="020B0604020202020204" pitchFamily="34" charset="0"/>
            </a:endParaRPr>
          </a:p>
        </p:txBody>
      </p:sp>
      <p:sp>
        <p:nvSpPr>
          <p:cNvPr id="1030" name="Google Shape;10;p16">
            <a:extLst>
              <a:ext uri="{FF2B5EF4-FFF2-40B4-BE49-F238E27FC236}">
                <a16:creationId xmlns:a16="http://schemas.microsoft.com/office/drawing/2014/main" id="{202E46AD-0171-4E02-8D5F-5DD8ABD1049D}"/>
              </a:ext>
            </a:extLst>
          </p:cNvPr>
          <p:cNvSpPr txBox="1">
            <a:spLocks noGrp="1"/>
          </p:cNvSpPr>
          <p:nvPr>
            <p:ph type="body" idx="1"/>
          </p:nvPr>
        </p:nvSpPr>
        <p:spPr bwMode="auto">
          <a:xfrm>
            <a:off x="457200" y="1604963"/>
            <a:ext cx="822960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uk-UA" altLang="uk-UA">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oogle Shape;63;p1">
            <a:extLst>
              <a:ext uri="{FF2B5EF4-FFF2-40B4-BE49-F238E27FC236}">
                <a16:creationId xmlns:a16="http://schemas.microsoft.com/office/drawing/2014/main" id="{805B34E4-B05A-43C2-8892-C727747CA4E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Google Shape;64;p1">
            <a:extLst>
              <a:ext uri="{FF2B5EF4-FFF2-40B4-BE49-F238E27FC236}">
                <a16:creationId xmlns:a16="http://schemas.microsoft.com/office/drawing/2014/main" id="{C5A7F7A4-BF89-4FF7-9BD8-86BCF8B8FE44}"/>
              </a:ext>
            </a:extLst>
          </p:cNvPr>
          <p:cNvSpPr txBox="1">
            <a:spLocks noChangeArrowheads="1"/>
          </p:cNvSpPr>
          <p:nvPr/>
        </p:nvSpPr>
        <p:spPr bwMode="auto">
          <a:xfrm>
            <a:off x="952500" y="287338"/>
            <a:ext cx="70008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uk-UA" altLang="uk-UA" sz="3200" b="1" i="1" u="sng">
                <a:solidFill>
                  <a:srgbClr val="741B47"/>
                </a:solidFill>
                <a:latin typeface="Times New Roman" panose="02020603050405020304" pitchFamily="18" charset="0"/>
                <a:cs typeface="Times New Roman" panose="02020603050405020304" pitchFamily="18" charset="0"/>
                <a:sym typeface="Times New Roman" panose="02020603050405020304" pitchFamily="18" charset="0"/>
              </a:rPr>
              <a:t>Доля церкви - доля народу</a:t>
            </a:r>
          </a:p>
        </p:txBody>
      </p:sp>
      <p:sp>
        <p:nvSpPr>
          <p:cNvPr id="3076" name="Google Shape;65;p1">
            <a:extLst>
              <a:ext uri="{FF2B5EF4-FFF2-40B4-BE49-F238E27FC236}">
                <a16:creationId xmlns:a16="http://schemas.microsoft.com/office/drawing/2014/main" id="{B2A34D9E-C831-4F0A-AC18-E471B8EBE910}"/>
              </a:ext>
            </a:extLst>
          </p:cNvPr>
          <p:cNvSpPr txBox="1">
            <a:spLocks noChangeArrowheads="1"/>
          </p:cNvSpPr>
          <p:nvPr/>
        </p:nvSpPr>
        <p:spPr bwMode="auto">
          <a:xfrm>
            <a:off x="3616325" y="3921125"/>
            <a:ext cx="52705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15000"/>
              </a:lnSpc>
            </a:pPr>
            <a:r>
              <a:rPr lang="uk-UA" altLang="uk-UA" sz="1600">
                <a:solidFill>
                  <a:srgbClr val="0D0D0D"/>
                </a:solidFill>
                <a:latin typeface="Times New Roman" panose="02020603050405020304" pitchFamily="18" charset="0"/>
                <a:cs typeface="Times New Roman" panose="02020603050405020304" pitchFamily="18" charset="0"/>
                <a:sym typeface="Times New Roman" panose="02020603050405020304" pitchFamily="18" charset="0"/>
              </a:rPr>
              <a:t>Виконала: Стояненко Єва Олегівна, учениця 10 класу Рогівського закладу загальної середньої освіти І-ІІІ ступенів. </a:t>
            </a:r>
            <a:r>
              <a:rPr lang="uk-UA" altLang="uk-UA" sz="1600">
                <a:solidFill>
                  <a:srgbClr val="0D0D0D"/>
                </a:solidFill>
                <a:latin typeface="Times New Roman" panose="02020603050405020304" pitchFamily="18" charset="0"/>
                <a:cs typeface="Times New Roman" panose="02020603050405020304" pitchFamily="18" charset="0"/>
              </a:rPr>
              <a:t>Мала академія наук Маньківського центру дитячої та юнацької творчості, Мала академія наук учнівської молоді Маньківської селищної ради Черкаської області</a:t>
            </a:r>
            <a:r>
              <a:rPr lang="uk-UA" altLang="uk-UA" sz="1600">
                <a:solidFill>
                  <a:srgbClr val="0D0D0D"/>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uk-UA" altLang="uk-UA" sz="1800">
              <a:solidFill>
                <a:srgbClr val="0D0D0D"/>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lnSpc>
                <a:spcPct val="115000"/>
              </a:lnSpc>
              <a:buSzPts val="1100"/>
            </a:pPr>
            <a:r>
              <a:rPr lang="uk-UA" altLang="uk-UA" sz="1600">
                <a:solidFill>
                  <a:srgbClr val="0D0D0D"/>
                </a:solidFill>
                <a:latin typeface="Times New Roman" panose="02020603050405020304" pitchFamily="18" charset="0"/>
                <a:cs typeface="Times New Roman" panose="02020603050405020304" pitchFamily="18" charset="0"/>
                <a:sym typeface="Times New Roman" panose="02020603050405020304" pitchFamily="18" charset="0"/>
              </a:rPr>
              <a:t>Керівник: Юрченко Ніна Олександрівна, вчитель історії та правознавства  Рогівського ЗЗСО І-ІІІ ступенів, с. Роги, Уманського району, Черкаської області; керівник МАН Маньківського ЦДЮТ, МАН. </a:t>
            </a:r>
          </a:p>
        </p:txBody>
      </p:sp>
      <p:pic>
        <p:nvPicPr>
          <p:cNvPr id="66" name="Google Shape;66;p1">
            <a:extLst>
              <a:ext uri="{FF2B5EF4-FFF2-40B4-BE49-F238E27FC236}">
                <a16:creationId xmlns:a16="http://schemas.microsoft.com/office/drawing/2014/main" id="{C1B60628-3921-4FFE-8E81-2978DDA2A6A9}"/>
              </a:ext>
            </a:extLst>
          </p:cNvPr>
          <p:cNvPicPr preferRelativeResize="0"/>
          <p:nvPr/>
        </p:nvPicPr>
        <p:blipFill>
          <a:blip r:embed="rId4">
            <a:alphaModFix/>
          </a:blip>
          <a:stretch>
            <a:fillRect/>
          </a:stretch>
        </p:blipFill>
        <p:spPr>
          <a:xfrm>
            <a:off x="2209627" y="965200"/>
            <a:ext cx="4606809" cy="2955636"/>
          </a:xfrm>
          <a:prstGeom prst="roundRect">
            <a:avLst>
              <a:gd name="adj" fmla="val 16216"/>
            </a:avLst>
          </a:prstGeom>
          <a:noFill/>
          <a:ln>
            <a:noFill/>
          </a:ln>
          <a:effectLst>
            <a:outerShdw blurRad="57150" dist="19050" dir="5400000" algn="bl" rotWithShape="0">
              <a:srgbClr val="000000">
                <a:alpha val="50000"/>
              </a:srgbClr>
            </a:outerShdw>
          </a:effectLst>
        </p:spPr>
      </p:pic>
      <p:pic>
        <p:nvPicPr>
          <p:cNvPr id="67" name="Google Shape;67;p1">
            <a:extLst>
              <a:ext uri="{FF2B5EF4-FFF2-40B4-BE49-F238E27FC236}">
                <a16:creationId xmlns:a16="http://schemas.microsoft.com/office/drawing/2014/main" id="{0887B7DE-ACFA-4435-850C-CB1D22D07F63}"/>
              </a:ext>
            </a:extLst>
          </p:cNvPr>
          <p:cNvPicPr preferRelativeResize="0"/>
          <p:nvPr/>
        </p:nvPicPr>
        <p:blipFill rotWithShape="1">
          <a:blip r:embed="rId5">
            <a:alphaModFix/>
          </a:blip>
          <a:srcRect t="20099" b="15928"/>
          <a:stretch/>
        </p:blipFill>
        <p:spPr>
          <a:xfrm>
            <a:off x="640994" y="3200401"/>
            <a:ext cx="2359449" cy="3242902"/>
          </a:xfrm>
          <a:prstGeom prst="roundRect">
            <a:avLst>
              <a:gd name="adj" fmla="val 16667"/>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136;p11">
            <a:extLst>
              <a:ext uri="{FF2B5EF4-FFF2-40B4-BE49-F238E27FC236}">
                <a16:creationId xmlns:a16="http://schemas.microsoft.com/office/drawing/2014/main" id="{7AB8A407-15FF-43D0-8653-2620B62A942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Google Shape;137;p11">
            <a:extLst>
              <a:ext uri="{FF2B5EF4-FFF2-40B4-BE49-F238E27FC236}">
                <a16:creationId xmlns:a16="http://schemas.microsoft.com/office/drawing/2014/main" id="{E7C25DB9-9D05-4FA6-826A-C4E9BD23C1DB}"/>
              </a:ext>
            </a:extLst>
          </p:cNvPr>
          <p:cNvSpPr txBox="1">
            <a:spLocks noChangeArrowheads="1"/>
          </p:cNvSpPr>
          <p:nvPr/>
        </p:nvSpPr>
        <p:spPr bwMode="auto">
          <a:xfrm>
            <a:off x="3851275" y="87313"/>
            <a:ext cx="4960938"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200"/>
              </a:spcBef>
              <a:spcAft>
                <a:spcPts val="1200"/>
              </a:spcAft>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	Через рік спільного життя в Одарки з чоловіком народилась донечка, на ім’я Мотря. Як і її пращури, дитина зростала в релігійному оточенні. Згодом її рідна мати, Одарка, тяжко захворіла на цукровий діабет. Донька Мотря, сподіваючись на диво, ходила до храму молитись не лише за себе, але й за свою матір. </a:t>
            </a:r>
            <a:endParaRPr lang="uk-UA" altLang="uk-UA" sz="1600">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138" name="Google Shape;138;p11">
            <a:extLst>
              <a:ext uri="{FF2B5EF4-FFF2-40B4-BE49-F238E27FC236}">
                <a16:creationId xmlns:a16="http://schemas.microsoft.com/office/drawing/2014/main" id="{31FDA8AA-312E-49FA-9CB8-D0AACBDCE429}"/>
              </a:ext>
            </a:extLst>
          </p:cNvPr>
          <p:cNvPicPr preferRelativeResize="0"/>
          <p:nvPr/>
        </p:nvPicPr>
        <p:blipFill rotWithShape="1">
          <a:blip r:embed="rId4">
            <a:alphaModFix/>
          </a:blip>
          <a:srcRect l="3181" t="15309" r="8197" b="13551"/>
          <a:stretch/>
        </p:blipFill>
        <p:spPr>
          <a:xfrm>
            <a:off x="428447" y="390158"/>
            <a:ext cx="3163476" cy="3283226"/>
          </a:xfrm>
          <a:prstGeom prst="roundRect">
            <a:avLst>
              <a:gd name="adj" fmla="val 16667"/>
            </a:avLst>
          </a:prstGeom>
          <a:noFill/>
          <a:ln>
            <a:noFill/>
          </a:ln>
        </p:spPr>
      </p:pic>
      <p:pic>
        <p:nvPicPr>
          <p:cNvPr id="139" name="Google Shape;139;p11">
            <a:extLst>
              <a:ext uri="{FF2B5EF4-FFF2-40B4-BE49-F238E27FC236}">
                <a16:creationId xmlns:a16="http://schemas.microsoft.com/office/drawing/2014/main" id="{1CBC5A9B-BCE1-4358-A15C-A217C373CD44}"/>
              </a:ext>
            </a:extLst>
          </p:cNvPr>
          <p:cNvPicPr preferRelativeResize="0"/>
          <p:nvPr/>
        </p:nvPicPr>
        <p:blipFill rotWithShape="1">
          <a:blip r:embed="rId5">
            <a:alphaModFix/>
          </a:blip>
          <a:srcRect b="7595"/>
          <a:stretch/>
        </p:blipFill>
        <p:spPr>
          <a:xfrm>
            <a:off x="5652994" y="3449520"/>
            <a:ext cx="3105426" cy="3230709"/>
          </a:xfrm>
          <a:prstGeom prst="roundRect">
            <a:avLst>
              <a:gd name="adj" fmla="val 16667"/>
            </a:avLst>
          </a:prstGeom>
          <a:noFill/>
          <a:ln>
            <a:noFill/>
          </a:ln>
        </p:spPr>
      </p:pic>
      <p:sp>
        <p:nvSpPr>
          <p:cNvPr id="21510" name="Google Shape;140;p11">
            <a:extLst>
              <a:ext uri="{FF2B5EF4-FFF2-40B4-BE49-F238E27FC236}">
                <a16:creationId xmlns:a16="http://schemas.microsoft.com/office/drawing/2014/main" id="{0ADA927F-26ED-473F-8685-BC9C715D602B}"/>
              </a:ext>
            </a:extLst>
          </p:cNvPr>
          <p:cNvSpPr txBox="1">
            <a:spLocks noChangeArrowheads="1"/>
          </p:cNvSpPr>
          <p:nvPr/>
        </p:nvSpPr>
        <p:spPr bwMode="auto">
          <a:xfrm>
            <a:off x="276225" y="3673475"/>
            <a:ext cx="497363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200"/>
              </a:spcBef>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	В цей період радянська влада всіляко намагалася знищити будь-які прояви визнання існування Бога. Храми руйнували, ікони знищували, коштовні речі розкрадали, а вірян переслідували. Не побоявшись радянського терору, Мотря ховала у себе одну із церковних ікон, яка гріла їй серце в ці темні роки.</a:t>
            </a:r>
          </a:p>
          <a:p>
            <a:pPr eaLnBrk="1" hangingPunct="1">
              <a:spcBef>
                <a:spcPts val="1200"/>
              </a:spcBef>
            </a:pPr>
            <a:endParaRPr lang="uk-UA" altLang="uk-UA">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45;p12">
            <a:extLst>
              <a:ext uri="{FF2B5EF4-FFF2-40B4-BE49-F238E27FC236}">
                <a16:creationId xmlns:a16="http://schemas.microsoft.com/office/drawing/2014/main" id="{E4D455AE-7E35-4176-863A-9375EBDEA6D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Google Shape;146;p12">
            <a:extLst>
              <a:ext uri="{FF2B5EF4-FFF2-40B4-BE49-F238E27FC236}">
                <a16:creationId xmlns:a16="http://schemas.microsoft.com/office/drawing/2014/main" id="{413C51AE-3245-4FEA-903D-7B617708D9CF}"/>
              </a:ext>
            </a:extLst>
          </p:cNvPr>
          <p:cNvSpPr txBox="1">
            <a:spLocks noChangeArrowheads="1"/>
          </p:cNvSpPr>
          <p:nvPr/>
        </p:nvSpPr>
        <p:spPr bwMode="auto">
          <a:xfrm>
            <a:off x="4381500" y="252413"/>
            <a:ext cx="4335463"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200"/>
              </a:spcBef>
              <a:spcAft>
                <a:spcPts val="1200"/>
              </a:spcAft>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1947 року народилась вже моя бабуся Ганна, яку назвали в честь її прабабусі. Післявоєнні часи були нелегкі. Багато випробувань лягли на тендітні жіночі плечі, але вона щиро вірила, що скоро настануть кращі, світлі часи.</a:t>
            </a:r>
            <a:endParaRPr lang="uk-UA" altLang="uk-UA" sz="1800">
              <a:cs typeface="Times New Roman" panose="02020603050405020304" pitchFamily="18" charset="0"/>
            </a:endParaRPr>
          </a:p>
        </p:txBody>
      </p:sp>
      <p:pic>
        <p:nvPicPr>
          <p:cNvPr id="147" name="Google Shape;147;p12">
            <a:extLst>
              <a:ext uri="{FF2B5EF4-FFF2-40B4-BE49-F238E27FC236}">
                <a16:creationId xmlns:a16="http://schemas.microsoft.com/office/drawing/2014/main" id="{0AB7127B-1B10-4784-AD67-0C55368AC654}"/>
              </a:ext>
            </a:extLst>
          </p:cNvPr>
          <p:cNvPicPr preferRelativeResize="0"/>
          <p:nvPr/>
        </p:nvPicPr>
        <p:blipFill rotWithShape="1">
          <a:blip r:embed="rId4">
            <a:alphaModFix/>
          </a:blip>
          <a:srcRect l="8360" t="17654" r="14443" b="15474"/>
          <a:stretch/>
        </p:blipFill>
        <p:spPr>
          <a:xfrm>
            <a:off x="438981" y="405701"/>
            <a:ext cx="3253048" cy="3555068"/>
          </a:xfrm>
          <a:prstGeom prst="roundRect">
            <a:avLst>
              <a:gd name="adj" fmla="val 16667"/>
            </a:avLst>
          </a:prstGeom>
          <a:noFill/>
          <a:ln>
            <a:noFill/>
          </a:ln>
        </p:spPr>
      </p:pic>
      <p:sp>
        <p:nvSpPr>
          <p:cNvPr id="23557" name="Google Shape;148;p12">
            <a:extLst>
              <a:ext uri="{FF2B5EF4-FFF2-40B4-BE49-F238E27FC236}">
                <a16:creationId xmlns:a16="http://schemas.microsoft.com/office/drawing/2014/main" id="{7E2A8059-8799-418A-A2F3-13D99A37021C}"/>
              </a:ext>
            </a:extLst>
          </p:cNvPr>
          <p:cNvSpPr txBox="1">
            <a:spLocks noChangeArrowheads="1"/>
          </p:cNvSpPr>
          <p:nvPr/>
        </p:nvSpPr>
        <p:spPr bwMode="auto">
          <a:xfrm>
            <a:off x="447675" y="4365625"/>
            <a:ext cx="433705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200"/>
              </a:spcBef>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Так і сталось. У 1978 році в житті моєї бабусі з’явився промінчик сонця, народилася донька Оксанка. </a:t>
            </a:r>
          </a:p>
          <a:p>
            <a:pPr eaLnBrk="1" hangingPunct="1">
              <a:spcBef>
                <a:spcPts val="1200"/>
              </a:spcBef>
            </a:pPr>
            <a:endParaRPr lang="uk-UA" altLang="uk-UA">
              <a:cs typeface="Times New Roman" panose="02020603050405020304" pitchFamily="18" charset="0"/>
            </a:endParaRPr>
          </a:p>
        </p:txBody>
      </p:sp>
      <p:pic>
        <p:nvPicPr>
          <p:cNvPr id="149" name="Google Shape;149;p12">
            <a:extLst>
              <a:ext uri="{FF2B5EF4-FFF2-40B4-BE49-F238E27FC236}">
                <a16:creationId xmlns:a16="http://schemas.microsoft.com/office/drawing/2014/main" id="{E94CD01E-A8FD-4AD3-A544-0870E8CAF4F4}"/>
              </a:ext>
            </a:extLst>
          </p:cNvPr>
          <p:cNvPicPr preferRelativeResize="0"/>
          <p:nvPr/>
        </p:nvPicPr>
        <p:blipFill rotWithShape="1">
          <a:blip r:embed="rId5">
            <a:alphaModFix/>
          </a:blip>
          <a:srcRect l="8845" t="26139" r="10884"/>
          <a:stretch/>
        </p:blipFill>
        <p:spPr>
          <a:xfrm>
            <a:off x="5515000" y="3103418"/>
            <a:ext cx="2923138" cy="3546764"/>
          </a:xfrm>
          <a:prstGeom prst="roundRect">
            <a:avLst>
              <a:gd name="adj" fmla="val 16667"/>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oogle Shape;154;p13">
            <a:extLst>
              <a:ext uri="{FF2B5EF4-FFF2-40B4-BE49-F238E27FC236}">
                <a16:creationId xmlns:a16="http://schemas.microsoft.com/office/drawing/2014/main" id="{A74997E9-004D-48DE-AF6D-619540905E4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Google Shape;155;p13">
            <a:extLst>
              <a:ext uri="{FF2B5EF4-FFF2-40B4-BE49-F238E27FC236}">
                <a16:creationId xmlns:a16="http://schemas.microsoft.com/office/drawing/2014/main" id="{B539B72A-A014-4C16-B712-8658B87E7AEC}"/>
              </a:ext>
            </a:extLst>
          </p:cNvPr>
          <p:cNvSpPr txBox="1">
            <a:spLocks noChangeArrowheads="1"/>
          </p:cNvSpPr>
          <p:nvPr/>
        </p:nvSpPr>
        <p:spPr bwMode="auto">
          <a:xfrm>
            <a:off x="4079875" y="585788"/>
            <a:ext cx="47625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200"/>
              </a:spcBef>
              <a:spcAft>
                <a:spcPts val="1200"/>
              </a:spcAft>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	Підростаючи, дівчина дізналася від своєї матінки захоплюючу історію про релігійний родинний спадок. Надихнувшись розповідями, Оксана вирішила, що маючи талант до вишивки, обов’язково має примножити сімейне надбання іконою, вишитою власноруч.</a:t>
            </a:r>
          </a:p>
        </p:txBody>
      </p:sp>
      <p:pic>
        <p:nvPicPr>
          <p:cNvPr id="156" name="Google Shape;156;p13">
            <a:extLst>
              <a:ext uri="{FF2B5EF4-FFF2-40B4-BE49-F238E27FC236}">
                <a16:creationId xmlns:a16="http://schemas.microsoft.com/office/drawing/2014/main" id="{BEDE2696-6C82-4E90-988E-41F9CDECCC8C}"/>
              </a:ext>
            </a:extLst>
          </p:cNvPr>
          <p:cNvPicPr preferRelativeResize="0"/>
          <p:nvPr/>
        </p:nvPicPr>
        <p:blipFill>
          <a:blip r:embed="rId4">
            <a:alphaModFix/>
          </a:blip>
          <a:stretch>
            <a:fillRect/>
          </a:stretch>
        </p:blipFill>
        <p:spPr>
          <a:xfrm>
            <a:off x="5153891" y="3809999"/>
            <a:ext cx="3020291" cy="2927489"/>
          </a:xfrm>
          <a:prstGeom prst="roundRect">
            <a:avLst>
              <a:gd name="adj" fmla="val 16667"/>
            </a:avLst>
          </a:prstGeom>
          <a:noFill/>
          <a:ln>
            <a:noFill/>
          </a:ln>
        </p:spPr>
      </p:pic>
      <p:pic>
        <p:nvPicPr>
          <p:cNvPr id="157" name="Google Shape;157;p13">
            <a:extLst>
              <a:ext uri="{FF2B5EF4-FFF2-40B4-BE49-F238E27FC236}">
                <a16:creationId xmlns:a16="http://schemas.microsoft.com/office/drawing/2014/main" id="{231A365D-11E9-45D2-AED5-8581AEDEA2F5}"/>
              </a:ext>
            </a:extLst>
          </p:cNvPr>
          <p:cNvPicPr preferRelativeResize="0"/>
          <p:nvPr/>
        </p:nvPicPr>
        <p:blipFill>
          <a:blip r:embed="rId5">
            <a:alphaModFix/>
          </a:blip>
          <a:stretch>
            <a:fillRect/>
          </a:stretch>
        </p:blipFill>
        <p:spPr>
          <a:xfrm>
            <a:off x="395186" y="985421"/>
            <a:ext cx="3553357" cy="4928198"/>
          </a:xfrm>
          <a:prstGeom prst="roundRect">
            <a:avLst>
              <a:gd name="adj" fmla="val 16667"/>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oogle Shape;162;p14">
            <a:extLst>
              <a:ext uri="{FF2B5EF4-FFF2-40B4-BE49-F238E27FC236}">
                <a16:creationId xmlns:a16="http://schemas.microsoft.com/office/drawing/2014/main" id="{9CB70035-B026-41B8-86E3-10C964E86E5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Google Shape;163;p14">
            <a:extLst>
              <a:ext uri="{FF2B5EF4-FFF2-40B4-BE49-F238E27FC236}">
                <a16:creationId xmlns:a16="http://schemas.microsoft.com/office/drawing/2014/main" id="{213C7007-0779-42B9-A1E0-427D498AE87D}"/>
              </a:ext>
            </a:extLst>
          </p:cNvPr>
          <p:cNvPicPr preferRelativeResize="0"/>
          <p:nvPr/>
        </p:nvPicPr>
        <p:blipFill rotWithShape="1">
          <a:blip r:embed="rId4">
            <a:alphaModFix/>
          </a:blip>
          <a:srcRect l="11803" t="11396" r="17350" b="9408"/>
          <a:stretch/>
        </p:blipFill>
        <p:spPr>
          <a:xfrm>
            <a:off x="460005" y="921375"/>
            <a:ext cx="3643800" cy="5430900"/>
          </a:xfrm>
          <a:prstGeom prst="roundRect">
            <a:avLst>
              <a:gd name="adj" fmla="val 16667"/>
            </a:avLst>
          </a:prstGeom>
          <a:noFill/>
          <a:ln>
            <a:noFill/>
          </a:ln>
        </p:spPr>
      </p:pic>
      <p:sp>
        <p:nvSpPr>
          <p:cNvPr id="27652" name="Google Shape;164;p14">
            <a:extLst>
              <a:ext uri="{FF2B5EF4-FFF2-40B4-BE49-F238E27FC236}">
                <a16:creationId xmlns:a16="http://schemas.microsoft.com/office/drawing/2014/main" id="{9C4BE7A7-B632-40CA-8F5B-B0163EF895E7}"/>
              </a:ext>
            </a:extLst>
          </p:cNvPr>
          <p:cNvSpPr txBox="1">
            <a:spLocks noChangeArrowheads="1"/>
          </p:cNvSpPr>
          <p:nvPr/>
        </p:nvSpPr>
        <p:spPr bwMode="auto">
          <a:xfrm>
            <a:off x="4283075" y="2443163"/>
            <a:ext cx="45862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У 2006 році народилася я – Єва. З дитинства я захоплювалась малюванням. Дізнавшись нещодавно про релігійну історію моєї родини, у мене виникла ідея збагатити нашу колекцію картиною на якій зображена Божа Матір.</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Google Shape;169;g1d19a18fee2_0_31">
            <a:extLst>
              <a:ext uri="{FF2B5EF4-FFF2-40B4-BE49-F238E27FC236}">
                <a16:creationId xmlns:a16="http://schemas.microsoft.com/office/drawing/2014/main" id="{CDBB8BAD-CFF2-4E4F-B182-FD39FF1DABB2}"/>
              </a:ext>
            </a:extLst>
          </p:cNvPr>
          <p:cNvSpPr txBox="1">
            <a:spLocks noGrp="1"/>
          </p:cNvSpPr>
          <p:nvPr>
            <p:ph type="title"/>
          </p:nvPr>
        </p:nvSpPr>
        <p:spPr>
          <a:xfrm>
            <a:off x="457200" y="1851025"/>
            <a:ext cx="8305800" cy="277813"/>
          </a:xfrm>
        </p:spPr>
        <p:txBody>
          <a:bodyPr/>
          <a:lstStyle/>
          <a:p>
            <a:pPr eaLnBrk="1" hangingPunct="1">
              <a:spcBef>
                <a:spcPct val="0"/>
              </a:spcBef>
              <a:spcAft>
                <a:spcPct val="0"/>
              </a:spcAft>
            </a:pPr>
            <a:endParaRPr lang="uk-UA" altLang="uk-UA" sz="1800">
              <a:latin typeface="Arial" panose="020B0604020202020204" pitchFamily="34" charset="0"/>
              <a:cs typeface="Arial" panose="020B0604020202020204" pitchFamily="34" charset="0"/>
            </a:endParaRPr>
          </a:p>
        </p:txBody>
      </p:sp>
      <p:sp>
        <p:nvSpPr>
          <p:cNvPr id="29699" name="Google Shape;170;g1d19a18fee2_0_31">
            <a:extLst>
              <a:ext uri="{FF2B5EF4-FFF2-40B4-BE49-F238E27FC236}">
                <a16:creationId xmlns:a16="http://schemas.microsoft.com/office/drawing/2014/main" id="{48461806-C95A-4EC9-8574-6E1D8C2C18F3}"/>
              </a:ext>
            </a:extLst>
          </p:cNvPr>
          <p:cNvSpPr txBox="1">
            <a:spLocks noGrp="1"/>
          </p:cNvSpPr>
          <p:nvPr>
            <p:ph type="body" idx="1"/>
          </p:nvPr>
        </p:nvSpPr>
        <p:spPr>
          <a:xfrm>
            <a:off x="457200" y="1604963"/>
            <a:ext cx="8229600" cy="3976687"/>
          </a:xfrm>
        </p:spPr>
        <p:txBody>
          <a:bodyPr/>
          <a:lstStyle/>
          <a:p>
            <a:pPr marL="0" indent="0" eaLnBrk="1" hangingPunct="1">
              <a:spcBef>
                <a:spcPct val="0"/>
              </a:spcBef>
              <a:spcAft>
                <a:spcPct val="0"/>
              </a:spcAft>
            </a:pPr>
            <a:endParaRPr lang="uk-UA" altLang="uk-UA" sz="1800">
              <a:latin typeface="Arial" panose="020B0604020202020204" pitchFamily="34" charset="0"/>
              <a:cs typeface="Arial" panose="020B0604020202020204" pitchFamily="34" charset="0"/>
            </a:endParaRPr>
          </a:p>
        </p:txBody>
      </p:sp>
      <p:pic>
        <p:nvPicPr>
          <p:cNvPr id="29700" name="Google Shape;171;g1d19a18fee2_0_31">
            <a:extLst>
              <a:ext uri="{FF2B5EF4-FFF2-40B4-BE49-F238E27FC236}">
                <a16:creationId xmlns:a16="http://schemas.microsoft.com/office/drawing/2014/main" id="{2939C0BE-693A-48AA-A181-566977E49D5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Google Shape;172;g1d19a18fee2_0_31">
            <a:extLst>
              <a:ext uri="{FF2B5EF4-FFF2-40B4-BE49-F238E27FC236}">
                <a16:creationId xmlns:a16="http://schemas.microsoft.com/office/drawing/2014/main" id="{706C8E26-D8BA-4767-84D5-5C013356AF19}"/>
              </a:ext>
            </a:extLst>
          </p:cNvPr>
          <p:cNvSpPr txBox="1">
            <a:spLocks noChangeArrowheads="1"/>
          </p:cNvSpPr>
          <p:nvPr/>
        </p:nvSpPr>
        <p:spPr bwMode="auto">
          <a:xfrm>
            <a:off x="730250" y="3979863"/>
            <a:ext cx="803275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200"/>
              </a:spcBef>
              <a:spcAft>
                <a:spcPts val="1200"/>
              </a:spcAft>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	Отже, проробивши клопітку роботу, я зрозуміла, що кожна родина, якщо глибоко зануритись в її минуле, приховує багато цікавого та таємного. І на перший погляд моя сім'я сама звичайна, однак насправді має велике та глибоке історичне минуле. Пишаюсь тим, що незважаючи на всі негаразди, які випали на долю нашої родини, ми змогли зберегти наша сімейні традиції та реліквії до сьогодення.</a:t>
            </a:r>
            <a:endParaRPr lang="uk-UA" altLang="uk-UA" sz="1800">
              <a:cs typeface="Times New Roman" panose="02020603050405020304" pitchFamily="18" charset="0"/>
            </a:endParaRPr>
          </a:p>
        </p:txBody>
      </p:sp>
      <p:pic>
        <p:nvPicPr>
          <p:cNvPr id="173" name="Google Shape;173;g1d19a18fee2_0_31">
            <a:extLst>
              <a:ext uri="{FF2B5EF4-FFF2-40B4-BE49-F238E27FC236}">
                <a16:creationId xmlns:a16="http://schemas.microsoft.com/office/drawing/2014/main" id="{A4A4D430-5E17-4C30-8EBD-BD17A7DFD731}"/>
              </a:ext>
            </a:extLst>
          </p:cNvPr>
          <p:cNvPicPr preferRelativeResize="0"/>
          <p:nvPr/>
        </p:nvPicPr>
        <p:blipFill>
          <a:blip r:embed="rId4">
            <a:alphaModFix/>
          </a:blip>
          <a:stretch>
            <a:fillRect/>
          </a:stretch>
        </p:blipFill>
        <p:spPr>
          <a:xfrm>
            <a:off x="1752690" y="328792"/>
            <a:ext cx="5835119" cy="3714255"/>
          </a:xfrm>
          <a:prstGeom prst="roundRect">
            <a:avLst>
              <a:gd name="adj" fmla="val 16667"/>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oogle Shape;178;p15">
            <a:extLst>
              <a:ext uri="{FF2B5EF4-FFF2-40B4-BE49-F238E27FC236}">
                <a16:creationId xmlns:a16="http://schemas.microsoft.com/office/drawing/2014/main" id="{DAC0EFFD-CBE5-40C6-9E58-21FA300A0F2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Заголовок 3">
            <a:extLst>
              <a:ext uri="{FF2B5EF4-FFF2-40B4-BE49-F238E27FC236}">
                <a16:creationId xmlns:a16="http://schemas.microsoft.com/office/drawing/2014/main" id="{5017BC62-F6BE-4001-A2A1-E61EF9ADF82B}"/>
              </a:ext>
            </a:extLst>
          </p:cNvPr>
          <p:cNvSpPr txBox="1">
            <a:spLocks noGrp="1"/>
          </p:cNvSpPr>
          <p:nvPr>
            <p:ph type="title"/>
          </p:nvPr>
        </p:nvSpPr>
        <p:spPr>
          <a:xfrm>
            <a:off x="495300" y="750888"/>
            <a:ext cx="8305800" cy="492125"/>
          </a:xfrm>
        </p:spPr>
        <p:txBody>
          <a:bodyPr/>
          <a:lstStyle/>
          <a:p>
            <a:pPr algn="ctr" eaLnBrk="1" hangingPunct="1">
              <a:spcBef>
                <a:spcPct val="0"/>
              </a:spcBef>
              <a:spcAft>
                <a:spcPct val="0"/>
              </a:spcAft>
            </a:pPr>
            <a:r>
              <a:rPr lang="uk-UA" altLang="uk-UA" sz="3200" b="1">
                <a:latin typeface="Times New Roman" panose="02020603050405020304" pitchFamily="18" charset="0"/>
                <a:cs typeface="Times New Roman" panose="02020603050405020304" pitchFamily="18" charset="0"/>
              </a:rPr>
              <a:t>Список використаних джерел:</a:t>
            </a:r>
          </a:p>
        </p:txBody>
      </p:sp>
      <p:sp>
        <p:nvSpPr>
          <p:cNvPr id="31748" name="Подзаголовок 4">
            <a:extLst>
              <a:ext uri="{FF2B5EF4-FFF2-40B4-BE49-F238E27FC236}">
                <a16:creationId xmlns:a16="http://schemas.microsoft.com/office/drawing/2014/main" id="{696D7055-8DC5-44E5-AD9F-468AE8BC0C2F}"/>
              </a:ext>
            </a:extLst>
          </p:cNvPr>
          <p:cNvSpPr txBox="1">
            <a:spLocks noGrp="1"/>
          </p:cNvSpPr>
          <p:nvPr>
            <p:ph type="subTitle" idx="1"/>
          </p:nvPr>
        </p:nvSpPr>
        <p:spPr>
          <a:xfrm>
            <a:off x="727075" y="1820863"/>
            <a:ext cx="7585075" cy="3021012"/>
          </a:xfrm>
        </p:spPr>
        <p:txBody>
          <a:bodyPr/>
          <a:lstStyle/>
          <a:p>
            <a:pPr marL="457200" indent="-330200" algn="just" eaLnBrk="1" hangingPunct="1">
              <a:lnSpc>
                <a:spcPct val="115000"/>
              </a:lnSpc>
              <a:spcBef>
                <a:spcPts val="1200"/>
              </a:spcBef>
              <a:spcAft>
                <a:spcPct val="0"/>
              </a:spcAft>
              <a:buSzPts val="1600"/>
              <a:buFont typeface="Arial" panose="020B0604020202020204" pitchFamily="34" charset="0"/>
              <a:buAutoNum type="arabicPeriod"/>
            </a:pPr>
            <a:r>
              <a:rPr lang="ru-RU" altLang="uk-UA" sz="1800">
                <a:latin typeface="Times New Roman" panose="02020603050405020304" pitchFamily="18" charset="0"/>
                <a:cs typeface="Times New Roman" panose="02020603050405020304" pitchFamily="18" charset="0"/>
                <a:sym typeface="Times New Roman" panose="02020603050405020304" pitchFamily="18" charset="0"/>
              </a:rPr>
              <a:t>	Похилевич 	Л.И. 	Сказания о населенных местностях 	Киевской губернии/ собрал Л. Похилевич. 	– Киев: в тип. Киево-Печерской лавры, 	1864., 763 с.</a:t>
            </a:r>
            <a:br>
              <a:rPr lang="ru-RU" altLang="uk-UA" sz="1800">
                <a:latin typeface="Times New Roman" panose="02020603050405020304" pitchFamily="18" charset="0"/>
                <a:cs typeface="Times New Roman" panose="02020603050405020304" pitchFamily="18" charset="0"/>
                <a:sym typeface="Times New Roman" panose="02020603050405020304" pitchFamily="18" charset="0"/>
              </a:rPr>
            </a:br>
            <a:r>
              <a:rPr lang="ru-RU" altLang="uk-UA" sz="1800">
                <a:latin typeface="Times New Roman" panose="02020603050405020304" pitchFamily="18" charset="0"/>
                <a:cs typeface="Times New Roman" panose="02020603050405020304" pitchFamily="18" charset="0"/>
                <a:sym typeface="Times New Roman" panose="02020603050405020304" pitchFamily="18" charset="0"/>
              </a:rPr>
              <a:t> 	</a:t>
            </a:r>
          </a:p>
          <a:p>
            <a:pPr marL="457200" indent="-330200" algn="just" eaLnBrk="1" hangingPunct="1">
              <a:lnSpc>
                <a:spcPct val="115000"/>
              </a:lnSpc>
              <a:spcBef>
                <a:spcPct val="0"/>
              </a:spcBef>
              <a:spcAft>
                <a:spcPct val="0"/>
              </a:spcAft>
              <a:buSzPts val="1600"/>
              <a:buFont typeface="Arial" panose="020B0604020202020204" pitchFamily="34" charset="0"/>
              <a:buAutoNum type="arabicPeriod"/>
            </a:pPr>
            <a:r>
              <a:rPr lang="ru-RU" altLang="uk-UA" sz="1800">
                <a:latin typeface="Times New Roman" panose="02020603050405020304" pitchFamily="18" charset="0"/>
                <a:cs typeface="Times New Roman" panose="02020603050405020304" pitchFamily="18" charset="0"/>
                <a:sym typeface="Times New Roman" panose="02020603050405020304" pitchFamily="18" charset="0"/>
              </a:rPr>
              <a:t>	Т.В. 	Кузнець. Протоієрей Леонтій Гримальський 	у національно-духовному житті кінця ХІХ – початку ХХ століття</a:t>
            </a:r>
            <a:br>
              <a:rPr lang="ru-RU" altLang="uk-UA" sz="1800">
                <a:latin typeface="Times New Roman" panose="02020603050405020304" pitchFamily="18" charset="0"/>
                <a:cs typeface="Times New Roman" panose="02020603050405020304" pitchFamily="18" charset="0"/>
                <a:sym typeface="Times New Roman" panose="02020603050405020304" pitchFamily="18" charset="0"/>
              </a:rPr>
            </a:br>
            <a:r>
              <a:rPr lang="ru-RU" altLang="uk-UA" sz="1800">
                <a:latin typeface="Times New Roman" panose="02020603050405020304" pitchFamily="18" charset="0"/>
                <a:cs typeface="Times New Roman" panose="02020603050405020304" pitchFamily="18" charset="0"/>
                <a:sym typeface="Times New Roman" panose="02020603050405020304" pitchFamily="18" charset="0"/>
              </a:rPr>
              <a:t> 	</a:t>
            </a:r>
          </a:p>
          <a:p>
            <a:pPr marL="457200" indent="-330200" algn="just" eaLnBrk="1" hangingPunct="1">
              <a:lnSpc>
                <a:spcPct val="115000"/>
              </a:lnSpc>
              <a:spcBef>
                <a:spcPct val="0"/>
              </a:spcBef>
              <a:spcAft>
                <a:spcPct val="0"/>
              </a:spcAft>
              <a:buSzPts val="1600"/>
              <a:buFont typeface="Arial" panose="020B0604020202020204" pitchFamily="34" charset="0"/>
              <a:buAutoNum type="arabicPeriod"/>
            </a:pPr>
            <a:r>
              <a:rPr lang="ru-RU" altLang="uk-UA" sz="1800">
                <a:latin typeface="Times New Roman" panose="02020603050405020304" pitchFamily="18" charset="0"/>
                <a:cs typeface="Times New Roman" panose="02020603050405020304" pitchFamily="18" charset="0"/>
                <a:sym typeface="Times New Roman" panose="02020603050405020304" pitchFamily="18" charset="0"/>
              </a:rPr>
              <a:t>	Т.В. 	Кузнець. Православне духовенство 	Уманщини ХІХ – ХХ століття, 2006 р.</a:t>
            </a:r>
            <a:endParaRPr lang="uk-UA" altLang="uk-UA" sz="180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oogle Shape;72;p3">
            <a:extLst>
              <a:ext uri="{FF2B5EF4-FFF2-40B4-BE49-F238E27FC236}">
                <a16:creationId xmlns:a16="http://schemas.microsoft.com/office/drawing/2014/main" id="{58205D3E-CDB4-4AE1-8E1D-A14068A3ADE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Google Shape;73;p3">
            <a:extLst>
              <a:ext uri="{FF2B5EF4-FFF2-40B4-BE49-F238E27FC236}">
                <a16:creationId xmlns:a16="http://schemas.microsoft.com/office/drawing/2014/main" id="{96556BD2-BB06-4F3E-B02F-F8DA2B5AC815}"/>
              </a:ext>
            </a:extLst>
          </p:cNvPr>
          <p:cNvSpPr txBox="1">
            <a:spLocks noChangeArrowheads="1"/>
          </p:cNvSpPr>
          <p:nvPr/>
        </p:nvSpPr>
        <p:spPr bwMode="auto">
          <a:xfrm>
            <a:off x="771525" y="760413"/>
            <a:ext cx="764857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buSzPts val="1100"/>
            </a:pPr>
            <a:r>
              <a:rPr lang="uk-UA" altLang="uk-UA" sz="1800" b="1">
                <a:latin typeface="Times New Roman" panose="02020603050405020304" pitchFamily="18" charset="0"/>
                <a:cs typeface="Times New Roman" panose="02020603050405020304" pitchFamily="18" charset="0"/>
                <a:sym typeface="Times New Roman" panose="02020603050405020304" pitchFamily="18" charset="0"/>
              </a:rPr>
              <a:t>Мета дослідження: </a:t>
            </a: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встановити чи є в моїй</a:t>
            </a:r>
            <a:r>
              <a:rPr lang="uk-UA" altLang="uk-UA" sz="1800" b="1">
                <a:latin typeface="Times New Roman" panose="02020603050405020304" pitchFamily="18" charset="0"/>
                <a:cs typeface="Times New Roman" panose="02020603050405020304" pitchFamily="18" charset="0"/>
                <a:sym typeface="Times New Roman" panose="02020603050405020304" pitchFamily="18" charset="0"/>
              </a:rPr>
              <a:t> </a:t>
            </a: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родині</a:t>
            </a:r>
            <a:r>
              <a:rPr lang="uk-UA" altLang="uk-UA" sz="1800" b="1">
                <a:latin typeface="Times New Roman" panose="02020603050405020304" pitchFamily="18" charset="0"/>
                <a:cs typeface="Times New Roman" panose="02020603050405020304" pitchFamily="18" charset="0"/>
                <a:sym typeface="Times New Roman" panose="02020603050405020304" pitchFamily="18" charset="0"/>
              </a:rPr>
              <a:t> </a:t>
            </a: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старовинні речі, які передавались з попередніх поколінь.</a:t>
            </a:r>
          </a:p>
          <a:p>
            <a:pPr algn="just" eaLnBrk="1" hangingPunct="1">
              <a:lnSpc>
                <a:spcPct val="150000"/>
              </a:lnSpc>
              <a:buSzPts val="1100"/>
            </a:pPr>
            <a:r>
              <a:rPr lang="uk-UA" altLang="uk-UA" sz="1800" b="1">
                <a:latin typeface="Times New Roman" panose="02020603050405020304" pitchFamily="18" charset="0"/>
                <a:cs typeface="Times New Roman" panose="02020603050405020304" pitchFamily="18" charset="0"/>
                <a:sym typeface="Times New Roman" panose="02020603050405020304" pitchFamily="18" charset="0"/>
              </a:rPr>
              <a:t>Завдання: </a:t>
            </a: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 Провести опитування членів моєї сім'ї. Дізнатись цікаву та маловідому інформацію про старовинні речі, які можливо передавались з покоління в покоління. Оформити результати дослідження в майбутній роботі.</a:t>
            </a:r>
          </a:p>
        </p:txBody>
      </p:sp>
      <p:pic>
        <p:nvPicPr>
          <p:cNvPr id="74" name="Google Shape;74;p3">
            <a:extLst>
              <a:ext uri="{FF2B5EF4-FFF2-40B4-BE49-F238E27FC236}">
                <a16:creationId xmlns:a16="http://schemas.microsoft.com/office/drawing/2014/main" id="{3954203B-CCED-4CB8-86A5-9CEE92F1E9C5}"/>
              </a:ext>
            </a:extLst>
          </p:cNvPr>
          <p:cNvPicPr preferRelativeResize="0"/>
          <p:nvPr/>
        </p:nvPicPr>
        <p:blipFill>
          <a:blip r:embed="rId4">
            <a:alphaModFix/>
          </a:blip>
          <a:stretch>
            <a:fillRect/>
          </a:stretch>
        </p:blipFill>
        <p:spPr>
          <a:xfrm>
            <a:off x="5167744" y="3602182"/>
            <a:ext cx="3366656" cy="3062024"/>
          </a:xfrm>
          <a:prstGeom prst="roundRect">
            <a:avLst>
              <a:gd name="adj" fmla="val 16667"/>
            </a:avLst>
          </a:prstGeom>
          <a:noFill/>
          <a:ln w="9525" cap="rnd" cmpd="sng">
            <a:solidFill>
              <a:schemeClr val="dk2"/>
            </a:solidFill>
            <a:prstDash val="solid"/>
            <a:round/>
            <a:headEnd type="none" w="sm" len="sm"/>
            <a:tailEnd type="none" w="sm" len="sm"/>
          </a:ln>
        </p:spPr>
      </p:pic>
      <p:pic>
        <p:nvPicPr>
          <p:cNvPr id="75" name="Google Shape;75;p3">
            <a:extLst>
              <a:ext uri="{FF2B5EF4-FFF2-40B4-BE49-F238E27FC236}">
                <a16:creationId xmlns:a16="http://schemas.microsoft.com/office/drawing/2014/main" id="{4A78F6F0-CD54-41CF-BCED-44E1F48F9C27}"/>
              </a:ext>
            </a:extLst>
          </p:cNvPr>
          <p:cNvPicPr preferRelativeResize="0"/>
          <p:nvPr/>
        </p:nvPicPr>
        <p:blipFill rotWithShape="1">
          <a:blip r:embed="rId5">
            <a:alphaModFix/>
          </a:blip>
          <a:srcRect r="9730" b="12441"/>
          <a:stretch/>
        </p:blipFill>
        <p:spPr>
          <a:xfrm>
            <a:off x="927751" y="3602182"/>
            <a:ext cx="3935193" cy="3062024"/>
          </a:xfrm>
          <a:prstGeom prst="roundRect">
            <a:avLst>
              <a:gd name="adj" fmla="val 16667"/>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oogle Shape;80;p2">
            <a:extLst>
              <a:ext uri="{FF2B5EF4-FFF2-40B4-BE49-F238E27FC236}">
                <a16:creationId xmlns:a16="http://schemas.microsoft.com/office/drawing/2014/main" id="{27819A35-3FF6-4B3E-879A-17E330196D8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Google Shape;81;p2">
            <a:extLst>
              <a:ext uri="{FF2B5EF4-FFF2-40B4-BE49-F238E27FC236}">
                <a16:creationId xmlns:a16="http://schemas.microsoft.com/office/drawing/2014/main" id="{1B9F7F4A-1CB7-4305-92FB-FB692738E464}"/>
              </a:ext>
            </a:extLst>
          </p:cNvPr>
          <p:cNvSpPr txBox="1">
            <a:spLocks noChangeArrowheads="1"/>
          </p:cNvSpPr>
          <p:nvPr/>
        </p:nvSpPr>
        <p:spPr bwMode="auto">
          <a:xfrm>
            <a:off x="4389438" y="677863"/>
            <a:ext cx="435133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Храм розташований у селі Роги, яке згадується в писемних джерелах 1678 роком. Назва села оповита численними легендами. Одна із них розповідає, що назва Роги з’явилася в період активного чумакування. Їдучи в Крим, по сіль, чумаки зупинялися в місцевій корчмі, щоб відпочити та набратися сил. А в’їзд до села був схожий своїм виглядом на роги їх вірних тварин — волів.</a:t>
            </a:r>
          </a:p>
          <a:p>
            <a:pPr algn="just" eaLnBrk="1" hangingPunct="1">
              <a:lnSpc>
                <a:spcPct val="150000"/>
              </a:lnSpc>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За іншою версією: в цій місцевості був розташований козацький курінь в якому більшість січовиків мали прізвища: Ріг, Роговенко, Рогожий і т.д.</a:t>
            </a:r>
          </a:p>
        </p:txBody>
      </p:sp>
      <p:pic>
        <p:nvPicPr>
          <p:cNvPr id="82" name="Google Shape;82;p2">
            <a:extLst>
              <a:ext uri="{FF2B5EF4-FFF2-40B4-BE49-F238E27FC236}">
                <a16:creationId xmlns:a16="http://schemas.microsoft.com/office/drawing/2014/main" id="{01E86240-739A-43AD-8A6B-2FABBF1B5D45}"/>
              </a:ext>
            </a:extLst>
          </p:cNvPr>
          <p:cNvPicPr preferRelativeResize="0"/>
          <p:nvPr/>
        </p:nvPicPr>
        <p:blipFill>
          <a:blip r:embed="rId4">
            <a:alphaModFix/>
          </a:blip>
          <a:stretch>
            <a:fillRect/>
          </a:stretch>
        </p:blipFill>
        <p:spPr>
          <a:xfrm>
            <a:off x="410231" y="1570960"/>
            <a:ext cx="3801551" cy="3846166"/>
          </a:xfrm>
          <a:prstGeom prst="roundRect">
            <a:avLst>
              <a:gd name="adj" fmla="val 16667"/>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Google Shape;87;p4">
            <a:extLst>
              <a:ext uri="{FF2B5EF4-FFF2-40B4-BE49-F238E27FC236}">
                <a16:creationId xmlns:a16="http://schemas.microsoft.com/office/drawing/2014/main" id="{444F0F52-B369-41F8-8BD0-85969DC4E5E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Google Shape;88;p4">
            <a:extLst>
              <a:ext uri="{FF2B5EF4-FFF2-40B4-BE49-F238E27FC236}">
                <a16:creationId xmlns:a16="http://schemas.microsoft.com/office/drawing/2014/main" id="{AC7FCC94-619B-420F-97BA-886CDFDF36EA}"/>
              </a:ext>
            </a:extLst>
          </p:cNvPr>
          <p:cNvSpPr txBox="1">
            <a:spLocks noChangeArrowheads="1"/>
          </p:cNvSpPr>
          <p:nvPr/>
        </p:nvSpPr>
        <p:spPr bwMode="auto">
          <a:xfrm>
            <a:off x="679450" y="3984625"/>
            <a:ext cx="81867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	Церква Іоанна Богослова, що функціонує на території села Роги, має давню, цікаву та інколи навіть суперечливу історію.</a:t>
            </a:r>
          </a:p>
          <a:p>
            <a:pPr algn="just" eaLnBrk="1" hangingPunct="1">
              <a:lnSpc>
                <a:spcPct val="150000"/>
              </a:lnSpc>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Фундамент дерев’яної церкви було закладено в 1765 році та освячено животівським уніатом протопопом Василем Кремезовичем. </a:t>
            </a:r>
          </a:p>
          <a:p>
            <a:pPr algn="just" eaLnBrk="1" hangingPunct="1">
              <a:lnSpc>
                <a:spcPct val="150000"/>
              </a:lnSpc>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З ініціативи Леонтія Гримальського стара дерев’яна церковна будівля була замінена у 1908 році новою цегляною.</a:t>
            </a:r>
            <a:endParaRPr lang="uk-UA" altLang="uk-UA" sz="1800">
              <a:cs typeface="Times New Roman" panose="02020603050405020304" pitchFamily="18" charset="0"/>
            </a:endParaRPr>
          </a:p>
        </p:txBody>
      </p:sp>
      <p:pic>
        <p:nvPicPr>
          <p:cNvPr id="89" name="Google Shape;89;p4">
            <a:extLst>
              <a:ext uri="{FF2B5EF4-FFF2-40B4-BE49-F238E27FC236}">
                <a16:creationId xmlns:a16="http://schemas.microsoft.com/office/drawing/2014/main" id="{16979EFB-2962-43C5-BA21-1BDDC847677E}"/>
              </a:ext>
            </a:extLst>
          </p:cNvPr>
          <p:cNvPicPr preferRelativeResize="0"/>
          <p:nvPr/>
        </p:nvPicPr>
        <p:blipFill rotWithShape="1">
          <a:blip r:embed="rId4">
            <a:alphaModFix/>
          </a:blip>
          <a:srcRect l="9835" t="22759" r="1637" b="8127"/>
          <a:stretch/>
        </p:blipFill>
        <p:spPr>
          <a:xfrm>
            <a:off x="1231390" y="210556"/>
            <a:ext cx="2806366" cy="3650762"/>
          </a:xfrm>
          <a:prstGeom prst="roundRect">
            <a:avLst>
              <a:gd name="adj" fmla="val 16667"/>
            </a:avLst>
          </a:prstGeom>
          <a:noFill/>
          <a:ln>
            <a:noFill/>
          </a:ln>
        </p:spPr>
      </p:pic>
      <p:pic>
        <p:nvPicPr>
          <p:cNvPr id="90" name="Google Shape;90;p4">
            <a:extLst>
              <a:ext uri="{FF2B5EF4-FFF2-40B4-BE49-F238E27FC236}">
                <a16:creationId xmlns:a16="http://schemas.microsoft.com/office/drawing/2014/main" id="{61D4012B-AEFC-43F8-A18F-0C57C9DE75FA}"/>
              </a:ext>
            </a:extLst>
          </p:cNvPr>
          <p:cNvPicPr preferRelativeResize="0"/>
          <p:nvPr/>
        </p:nvPicPr>
        <p:blipFill>
          <a:blip r:embed="rId5">
            <a:alphaModFix/>
          </a:blip>
          <a:stretch>
            <a:fillRect/>
          </a:stretch>
        </p:blipFill>
        <p:spPr>
          <a:xfrm>
            <a:off x="5049982" y="507026"/>
            <a:ext cx="3396000" cy="3263100"/>
          </a:xfrm>
          <a:prstGeom prst="roundRect">
            <a:avLst>
              <a:gd name="adj" fmla="val 16667"/>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oogle Shape;95;p6">
            <a:extLst>
              <a:ext uri="{FF2B5EF4-FFF2-40B4-BE49-F238E27FC236}">
                <a16:creationId xmlns:a16="http://schemas.microsoft.com/office/drawing/2014/main" id="{0B8C7F1E-72DF-4016-AA32-07ED26CCA1D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Google Shape;96;p6">
            <a:extLst>
              <a:ext uri="{FF2B5EF4-FFF2-40B4-BE49-F238E27FC236}">
                <a16:creationId xmlns:a16="http://schemas.microsoft.com/office/drawing/2014/main" id="{570BA2AA-E2EB-44B8-A257-C9DE35880368}"/>
              </a:ext>
            </a:extLst>
          </p:cNvPr>
          <p:cNvSpPr txBox="1">
            <a:spLocks noChangeArrowheads="1"/>
          </p:cNvSpPr>
          <p:nvPr/>
        </p:nvSpPr>
        <p:spPr bwMode="auto">
          <a:xfrm>
            <a:off x="769938" y="4443413"/>
            <a:ext cx="78613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	В 30-ті роки ХХ століття, в період радянського гоніння церков і  руйнування храмів, жителі села Роги мужньо протистояли підрозділам НКВС, які прибули з наказом про повне знищення храму. І хоча рогівчани змогли вберегти церкву від руйнації, все ж таки під віянням соціалістичної революції та колективізації храм було зачинено. </a:t>
            </a:r>
            <a:endParaRPr lang="uk-UA" altLang="uk-UA" sz="1800">
              <a:cs typeface="Times New Roman" panose="02020603050405020304" pitchFamily="18" charset="0"/>
            </a:endParaRPr>
          </a:p>
        </p:txBody>
      </p:sp>
      <p:pic>
        <p:nvPicPr>
          <p:cNvPr id="97" name="Google Shape;97;p6">
            <a:extLst>
              <a:ext uri="{FF2B5EF4-FFF2-40B4-BE49-F238E27FC236}">
                <a16:creationId xmlns:a16="http://schemas.microsoft.com/office/drawing/2014/main" id="{7FB8666D-9EE6-4659-8538-8580AD9B527E}"/>
              </a:ext>
            </a:extLst>
          </p:cNvPr>
          <p:cNvPicPr preferRelativeResize="0"/>
          <p:nvPr/>
        </p:nvPicPr>
        <p:blipFill>
          <a:blip r:embed="rId4">
            <a:alphaModFix/>
          </a:blip>
          <a:stretch>
            <a:fillRect/>
          </a:stretch>
        </p:blipFill>
        <p:spPr>
          <a:xfrm>
            <a:off x="2191765" y="874533"/>
            <a:ext cx="4943325" cy="3323394"/>
          </a:xfrm>
          <a:prstGeom prst="roundRect">
            <a:avLst>
              <a:gd name="adj" fmla="val 16667"/>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oogle Shape;102;p7">
            <a:extLst>
              <a:ext uri="{FF2B5EF4-FFF2-40B4-BE49-F238E27FC236}">
                <a16:creationId xmlns:a16="http://schemas.microsoft.com/office/drawing/2014/main" id="{C3C96F9A-19F5-403A-A7D8-9B8C97EF376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Google Shape;103;p7">
            <a:extLst>
              <a:ext uri="{FF2B5EF4-FFF2-40B4-BE49-F238E27FC236}">
                <a16:creationId xmlns:a16="http://schemas.microsoft.com/office/drawing/2014/main" id="{CD73B845-73BD-4D6B-9B7A-E888B84665E7}"/>
              </a:ext>
            </a:extLst>
          </p:cNvPr>
          <p:cNvSpPr txBox="1">
            <a:spLocks noChangeArrowheads="1"/>
          </p:cNvSpPr>
          <p:nvPr/>
        </p:nvSpPr>
        <p:spPr bwMode="auto">
          <a:xfrm>
            <a:off x="457200" y="1639888"/>
            <a:ext cx="43370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	Наприкінці липня 1941 року високий купол церкви, з якого проглядалася вся округа, прислужився німцям  як спостережний пункт. Під час відступу німецької армії з села, снаряд потрапив в купол церкви і зруйнував його. </a:t>
            </a:r>
            <a:r>
              <a:rPr lang="ru-RU" altLang="uk-UA" sz="1800">
                <a:latin typeface="Times New Roman" panose="02020603050405020304" pitchFamily="18" charset="0"/>
                <a:cs typeface="Times New Roman" panose="02020603050405020304" pitchFamily="18" charset="0"/>
                <a:sym typeface="Times New Roman" panose="02020603050405020304" pitchFamily="18" charset="0"/>
              </a:rPr>
              <a:t>Перший післявоєнний капітальний ремонт церкви було здійснено в 1982 році. </a:t>
            </a:r>
            <a:endParaRPr lang="ru-RU" altLang="uk-UA" sz="1800">
              <a:cs typeface="Times New Roman" panose="02020603050405020304" pitchFamily="18" charset="0"/>
            </a:endParaRPr>
          </a:p>
          <a:p>
            <a:pPr algn="just" eaLnBrk="1" hangingPunct="1">
              <a:lnSpc>
                <a:spcPct val="150000"/>
              </a:lnSpc>
              <a:buSzPts val="1100"/>
            </a:pPr>
            <a:endParaRPr lang="uk-UA" altLang="uk-UA" sz="1600">
              <a:cs typeface="Times New Roman" panose="02020603050405020304" pitchFamily="18" charset="0"/>
            </a:endParaRPr>
          </a:p>
        </p:txBody>
      </p:sp>
      <p:pic>
        <p:nvPicPr>
          <p:cNvPr id="104" name="Google Shape;104;p7">
            <a:extLst>
              <a:ext uri="{FF2B5EF4-FFF2-40B4-BE49-F238E27FC236}">
                <a16:creationId xmlns:a16="http://schemas.microsoft.com/office/drawing/2014/main" id="{AA4DE67E-E13E-4C11-8743-5BE2AACFE4EF}"/>
              </a:ext>
            </a:extLst>
          </p:cNvPr>
          <p:cNvPicPr preferRelativeResize="0"/>
          <p:nvPr/>
        </p:nvPicPr>
        <p:blipFill>
          <a:blip r:embed="rId4">
            <a:alphaModFix/>
          </a:blip>
          <a:stretch>
            <a:fillRect/>
          </a:stretch>
        </p:blipFill>
        <p:spPr>
          <a:xfrm>
            <a:off x="5107773" y="1238589"/>
            <a:ext cx="3500100" cy="4926600"/>
          </a:xfrm>
          <a:prstGeom prst="roundRect">
            <a:avLst>
              <a:gd name="adj" fmla="val 16667"/>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oogle Shape;110;p5">
            <a:extLst>
              <a:ext uri="{FF2B5EF4-FFF2-40B4-BE49-F238E27FC236}">
                <a16:creationId xmlns:a16="http://schemas.microsoft.com/office/drawing/2014/main" id="{71CE0505-3A2F-41F2-BE79-85E75FB619D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Google Shape;111;p5">
            <a:extLst>
              <a:ext uri="{FF2B5EF4-FFF2-40B4-BE49-F238E27FC236}">
                <a16:creationId xmlns:a16="http://schemas.microsoft.com/office/drawing/2014/main" id="{0ADA6612-04A0-4C48-AF01-E8E57D832D00}"/>
              </a:ext>
            </a:extLst>
          </p:cNvPr>
          <p:cNvSpPr txBox="1">
            <a:spLocks noChangeArrowheads="1"/>
          </p:cNvSpPr>
          <p:nvPr/>
        </p:nvSpPr>
        <p:spPr bwMode="auto">
          <a:xfrm>
            <a:off x="436563" y="34925"/>
            <a:ext cx="44037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2005 року при церкві відкрито Рогівський жіночий монастир на честь ікони Божої Матері «Ігуменя гори Афон».</a:t>
            </a:r>
            <a:endParaRPr lang="uk-UA" altLang="uk-UA" sz="1800">
              <a:cs typeface="Times New Roman" panose="02020603050405020304" pitchFamily="18" charset="0"/>
            </a:endParaRPr>
          </a:p>
        </p:txBody>
      </p:sp>
      <p:pic>
        <p:nvPicPr>
          <p:cNvPr id="112" name="Google Shape;112;p5">
            <a:extLst>
              <a:ext uri="{FF2B5EF4-FFF2-40B4-BE49-F238E27FC236}">
                <a16:creationId xmlns:a16="http://schemas.microsoft.com/office/drawing/2014/main" id="{A3ACDB96-D565-49AF-BECD-002276A64045}"/>
              </a:ext>
            </a:extLst>
          </p:cNvPr>
          <p:cNvPicPr preferRelativeResize="0"/>
          <p:nvPr/>
        </p:nvPicPr>
        <p:blipFill>
          <a:blip r:embed="rId4">
            <a:alphaModFix/>
          </a:blip>
          <a:stretch>
            <a:fillRect/>
          </a:stretch>
        </p:blipFill>
        <p:spPr>
          <a:xfrm>
            <a:off x="5251976" y="734291"/>
            <a:ext cx="3393260" cy="2964871"/>
          </a:xfrm>
          <a:prstGeom prst="roundRect">
            <a:avLst>
              <a:gd name="adj" fmla="val 16667"/>
            </a:avLst>
          </a:prstGeom>
          <a:noFill/>
          <a:ln>
            <a:noFill/>
          </a:ln>
        </p:spPr>
      </p:pic>
      <p:pic>
        <p:nvPicPr>
          <p:cNvPr id="113" name="Google Shape;113;p5">
            <a:extLst>
              <a:ext uri="{FF2B5EF4-FFF2-40B4-BE49-F238E27FC236}">
                <a16:creationId xmlns:a16="http://schemas.microsoft.com/office/drawing/2014/main" id="{B175D8D9-5122-4066-93F4-1A2A9881D95B}"/>
              </a:ext>
            </a:extLst>
          </p:cNvPr>
          <p:cNvPicPr preferRelativeResize="0"/>
          <p:nvPr/>
        </p:nvPicPr>
        <p:blipFill>
          <a:blip r:embed="rId5">
            <a:alphaModFix/>
          </a:blip>
          <a:stretch>
            <a:fillRect/>
          </a:stretch>
        </p:blipFill>
        <p:spPr>
          <a:xfrm>
            <a:off x="635036" y="1867509"/>
            <a:ext cx="3657000" cy="2742900"/>
          </a:xfrm>
          <a:prstGeom prst="roundRect">
            <a:avLst>
              <a:gd name="adj" fmla="val 16667"/>
            </a:avLst>
          </a:prstGeom>
          <a:noFill/>
          <a:ln>
            <a:noFill/>
          </a:ln>
        </p:spPr>
      </p:pic>
      <p:pic>
        <p:nvPicPr>
          <p:cNvPr id="114" name="Google Shape;114;p5">
            <a:extLst>
              <a:ext uri="{FF2B5EF4-FFF2-40B4-BE49-F238E27FC236}">
                <a16:creationId xmlns:a16="http://schemas.microsoft.com/office/drawing/2014/main" id="{CBA6B2B9-4A5D-4A48-BB6C-78100A708EE5}"/>
              </a:ext>
            </a:extLst>
          </p:cNvPr>
          <p:cNvPicPr preferRelativeResize="0"/>
          <p:nvPr/>
        </p:nvPicPr>
        <p:blipFill>
          <a:blip r:embed="rId6">
            <a:alphaModFix/>
          </a:blip>
          <a:stretch>
            <a:fillRect/>
          </a:stretch>
        </p:blipFill>
        <p:spPr>
          <a:xfrm>
            <a:off x="4653041" y="4177046"/>
            <a:ext cx="4285659" cy="2422208"/>
          </a:xfrm>
          <a:prstGeom prst="roundRect">
            <a:avLst>
              <a:gd name="adj" fmla="val 16667"/>
            </a:avLst>
          </a:prstGeom>
          <a:noFill/>
          <a:ln>
            <a:noFill/>
          </a:ln>
        </p:spPr>
      </p:pic>
      <p:sp>
        <p:nvSpPr>
          <p:cNvPr id="15367" name="Google Shape;115;p5">
            <a:extLst>
              <a:ext uri="{FF2B5EF4-FFF2-40B4-BE49-F238E27FC236}">
                <a16:creationId xmlns:a16="http://schemas.microsoft.com/office/drawing/2014/main" id="{3FCB81FC-05B5-490E-9D6F-0E73ABD81380}"/>
              </a:ext>
            </a:extLst>
          </p:cNvPr>
          <p:cNvSpPr txBox="1">
            <a:spLocks noChangeArrowheads="1"/>
          </p:cNvSpPr>
          <p:nvPr/>
        </p:nvSpPr>
        <p:spPr bwMode="auto">
          <a:xfrm>
            <a:off x="565150" y="4610100"/>
            <a:ext cx="3478213"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pPr>
            <a:endParaRPr lang="uk-UA" altLang="uk-UA"/>
          </a:p>
          <a:p>
            <a:pPr algn="just" eaLnBrk="1" hangingPunct="1">
              <a:lnSpc>
                <a:spcPct val="150000"/>
              </a:lnSpc>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В 2010 році храм отримав ансамбль із 9 дзвонів, 8 з яких встановлені на храмовій дзвіниці.</a:t>
            </a:r>
            <a:endParaRPr lang="uk-UA" altLang="uk-UA" sz="180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oogle Shape;120;p9">
            <a:extLst>
              <a:ext uri="{FF2B5EF4-FFF2-40B4-BE49-F238E27FC236}">
                <a16:creationId xmlns:a16="http://schemas.microsoft.com/office/drawing/2014/main" id="{BE084BF8-C277-415F-9110-B7C60D57723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Google Shape;121;p9">
            <a:extLst>
              <a:ext uri="{FF2B5EF4-FFF2-40B4-BE49-F238E27FC236}">
                <a16:creationId xmlns:a16="http://schemas.microsoft.com/office/drawing/2014/main" id="{86F777DF-4473-4A83-A45A-A66072F8B39A}"/>
              </a:ext>
            </a:extLst>
          </p:cNvPr>
          <p:cNvSpPr txBox="1">
            <a:spLocks noChangeArrowheads="1"/>
          </p:cNvSpPr>
          <p:nvPr/>
        </p:nvSpPr>
        <p:spPr bwMode="auto">
          <a:xfrm>
            <a:off x="3624263" y="71438"/>
            <a:ext cx="53038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800"/>
              </a:spcBef>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Колись у далекому 1865 році на світ з’явилася моя прапрапрабабуся – Ганна.І ось одного разу, у 1888 році у Ганни відбулося святкування заручин. Там були присутні різноманітні</a:t>
            </a:r>
            <a:r>
              <a:rPr lang="uk-UA" altLang="uk-UA" sz="1800">
                <a:solidFill>
                  <a:srgbClr val="374050"/>
                </a:solidFill>
                <a:latin typeface="Times New Roman" panose="02020603050405020304" pitchFamily="18" charset="0"/>
                <a:cs typeface="Times New Roman" panose="02020603050405020304" pitchFamily="18" charset="0"/>
                <a:sym typeface="Times New Roman" panose="02020603050405020304" pitchFamily="18" charset="0"/>
              </a:rPr>
              <a:t> </a:t>
            </a: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весільні традиції та обряди. </a:t>
            </a:r>
            <a:endParaRPr lang="uk-UA" altLang="uk-UA" sz="1800">
              <a:cs typeface="Times New Roman" panose="02020603050405020304" pitchFamily="18" charset="0"/>
            </a:endParaRPr>
          </a:p>
        </p:txBody>
      </p:sp>
      <p:pic>
        <p:nvPicPr>
          <p:cNvPr id="122" name="Google Shape;122;p9">
            <a:extLst>
              <a:ext uri="{FF2B5EF4-FFF2-40B4-BE49-F238E27FC236}">
                <a16:creationId xmlns:a16="http://schemas.microsoft.com/office/drawing/2014/main" id="{477F2722-BA19-4CB8-8A7E-12F39E52FC06}"/>
              </a:ext>
            </a:extLst>
          </p:cNvPr>
          <p:cNvPicPr preferRelativeResize="0"/>
          <p:nvPr/>
        </p:nvPicPr>
        <p:blipFill rotWithShape="1">
          <a:blip r:embed="rId4">
            <a:alphaModFix/>
          </a:blip>
          <a:srcRect t="8769" r="13043" b="2743"/>
          <a:stretch/>
        </p:blipFill>
        <p:spPr>
          <a:xfrm>
            <a:off x="491162" y="379600"/>
            <a:ext cx="3073800" cy="4170300"/>
          </a:xfrm>
          <a:prstGeom prst="roundRect">
            <a:avLst>
              <a:gd name="adj" fmla="val 16667"/>
            </a:avLst>
          </a:prstGeom>
          <a:noFill/>
          <a:ln>
            <a:noFill/>
          </a:ln>
        </p:spPr>
      </p:pic>
      <p:pic>
        <p:nvPicPr>
          <p:cNvPr id="123" name="Google Shape;123;p9">
            <a:extLst>
              <a:ext uri="{FF2B5EF4-FFF2-40B4-BE49-F238E27FC236}">
                <a16:creationId xmlns:a16="http://schemas.microsoft.com/office/drawing/2014/main" id="{AF29AF21-F218-4EF5-B968-8ECB9E9D17A9}"/>
              </a:ext>
            </a:extLst>
          </p:cNvPr>
          <p:cNvPicPr preferRelativeResize="0"/>
          <p:nvPr/>
        </p:nvPicPr>
        <p:blipFill rotWithShape="1">
          <a:blip r:embed="rId5">
            <a:alphaModFix/>
          </a:blip>
          <a:srcRect t="18870" b="14662"/>
          <a:stretch/>
        </p:blipFill>
        <p:spPr>
          <a:xfrm>
            <a:off x="5769312" y="2286707"/>
            <a:ext cx="2790094" cy="4197102"/>
          </a:xfrm>
          <a:prstGeom prst="roundRect">
            <a:avLst>
              <a:gd name="adj" fmla="val 16667"/>
            </a:avLst>
          </a:prstGeom>
          <a:noFill/>
          <a:ln>
            <a:noFill/>
          </a:ln>
        </p:spPr>
      </p:pic>
      <p:sp>
        <p:nvSpPr>
          <p:cNvPr id="17414" name="Google Shape;124;p9">
            <a:extLst>
              <a:ext uri="{FF2B5EF4-FFF2-40B4-BE49-F238E27FC236}">
                <a16:creationId xmlns:a16="http://schemas.microsoft.com/office/drawing/2014/main" id="{D87D8D67-D8BD-428A-A0AA-9350A64BB30B}"/>
              </a:ext>
            </a:extLst>
          </p:cNvPr>
          <p:cNvSpPr txBox="1">
            <a:spLocks noChangeArrowheads="1"/>
          </p:cNvSpPr>
          <p:nvPr/>
        </p:nvSpPr>
        <p:spPr bwMode="auto">
          <a:xfrm>
            <a:off x="201613" y="4549775"/>
            <a:ext cx="4779962"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800"/>
              </a:spcBef>
              <a:buSzPts val="1100"/>
            </a:pPr>
            <a:r>
              <a:rPr lang="uk-UA" altLang="uk-UA" sz="1800">
                <a:latin typeface="Times New Roman" panose="02020603050405020304" pitchFamily="18" charset="0"/>
                <a:cs typeface="Times New Roman" panose="02020603050405020304" pitchFamily="18" charset="0"/>
                <a:sym typeface="Times New Roman" panose="02020603050405020304" pitchFamily="18" charset="0"/>
              </a:rPr>
              <a:t>Цього ж дня було проведене й вінчання молодят, на якому вони отримали різні подарунки. Та найріднійший і найцінніший подарунок був від батьків наречених – ікона.</a:t>
            </a:r>
            <a:endParaRPr lang="uk-UA" altLang="uk-UA" sz="160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129;p10">
            <a:extLst>
              <a:ext uri="{FF2B5EF4-FFF2-40B4-BE49-F238E27FC236}">
                <a16:creationId xmlns:a16="http://schemas.microsoft.com/office/drawing/2014/main" id="{7683D7F2-C775-4A01-9A87-C699A0595AD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38"/>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Google Shape;130;p10">
            <a:extLst>
              <a:ext uri="{FF2B5EF4-FFF2-40B4-BE49-F238E27FC236}">
                <a16:creationId xmlns:a16="http://schemas.microsoft.com/office/drawing/2014/main" id="{A86EBB3E-D083-412F-A478-5F13280DACDA}"/>
              </a:ext>
            </a:extLst>
          </p:cNvPr>
          <p:cNvSpPr txBox="1"/>
          <p:nvPr/>
        </p:nvSpPr>
        <p:spPr>
          <a:xfrm>
            <a:off x="4128655" y="470807"/>
            <a:ext cx="4578876" cy="6786443"/>
          </a:xfrm>
          <a:prstGeom prst="rect">
            <a:avLst/>
          </a:prstGeom>
          <a:noFill/>
          <a:ln>
            <a:noFill/>
          </a:ln>
        </p:spPr>
        <p:txBody>
          <a:bodyPr spcFirstLastPara="1" lIns="91425" tIns="91425" rIns="91425" bIns="91425">
            <a:spAutoFit/>
          </a:bodyPr>
          <a:lstStyle/>
          <a:p>
            <a:pPr marL="180000" algn="just" eaLnBrk="1" fontAlgn="auto" hangingPunct="1">
              <a:lnSpc>
                <a:spcPct val="150000"/>
              </a:lnSpc>
              <a:spcBef>
                <a:spcPts val="1200"/>
              </a:spcBef>
              <a:spcAft>
                <a:spcPts val="0"/>
              </a:spcAft>
              <a:buClr>
                <a:srgbClr val="000000"/>
              </a:buClr>
              <a:buFont typeface="Arial"/>
              <a:buNone/>
              <a:defRPr/>
            </a:pPr>
            <a:r>
              <a:rPr lang="uk-UA" sz="1800" kern="0" dirty="0">
                <a:solidFill>
                  <a:schemeClr val="tx1"/>
                </a:solidFill>
                <a:latin typeface="Times New Roman"/>
                <a:ea typeface="Times New Roman"/>
                <a:cs typeface="Times New Roman"/>
                <a:sym typeface="Times New Roman"/>
              </a:rPr>
              <a:t>Згодом, через 2 роки у Ганни та її чоловіка народилася донечка, яку назвали красивим, давньоперським ім’ям – Одарка. Ще з юних років вона була дуже віруюча та щонеділі відвідувала церкву.  У хатинці, де проживала Одарка було дуже багато ікон. </a:t>
            </a:r>
            <a:r>
              <a:rPr lang="uk-UA" sz="1800" kern="0" dirty="0">
                <a:solidFill>
                  <a:schemeClr val="tx1"/>
                </a:solidFill>
                <a:highlight>
                  <a:srgbClr val="FFFFFF"/>
                </a:highlight>
                <a:latin typeface="Times New Roman"/>
                <a:ea typeface="Times New Roman"/>
                <a:cs typeface="Times New Roman"/>
                <a:sym typeface="Times New Roman"/>
              </a:rPr>
              <a:t>Та поміж всіх найбільше відрізнялася ікона, що висіла в кімнаті батьків. </a:t>
            </a:r>
            <a:r>
              <a:rPr lang="uk-UA" sz="1800" kern="0" dirty="0">
                <a:solidFill>
                  <a:schemeClr val="tx1"/>
                </a:solidFill>
                <a:latin typeface="Times New Roman"/>
                <a:ea typeface="Times New Roman"/>
                <a:cs typeface="Times New Roman"/>
                <a:sym typeface="Times New Roman"/>
              </a:rPr>
              <a:t>Коли доньці виповнився 21 рік вона знайшла свого коханого. В тому ж 1911 році, вони й одружилися. Батьки Одарки стримали своє слово. Тож на вінчанні молодят, їм подарували цю славетну ікону. </a:t>
            </a:r>
            <a:endParaRPr sz="1800" kern="0" dirty="0">
              <a:solidFill>
                <a:schemeClr val="tx1"/>
              </a:solidFill>
              <a:highlight>
                <a:srgbClr val="FFFFFF"/>
              </a:highlight>
              <a:latin typeface="Times New Roman"/>
              <a:ea typeface="Times New Roman"/>
              <a:cs typeface="Times New Roman"/>
              <a:sym typeface="Times New Roman"/>
            </a:endParaRPr>
          </a:p>
          <a:p>
            <a:pPr eaLnBrk="1" fontAlgn="auto" hangingPunct="1">
              <a:lnSpc>
                <a:spcPct val="150000"/>
              </a:lnSpc>
              <a:spcBef>
                <a:spcPts val="1200"/>
              </a:spcBef>
              <a:spcAft>
                <a:spcPts val="1200"/>
              </a:spcAft>
              <a:buClr>
                <a:schemeClr val="dk1"/>
              </a:buClr>
              <a:buSzPts val="1100"/>
              <a:buFont typeface="Arial"/>
              <a:buNone/>
              <a:defRPr/>
            </a:pPr>
            <a:endParaRPr kern="0" dirty="0">
              <a:solidFill>
                <a:srgbClr val="202124"/>
              </a:solidFill>
              <a:highlight>
                <a:srgbClr val="FFFFFF"/>
              </a:highlight>
              <a:latin typeface="Times New Roman"/>
              <a:ea typeface="Times New Roman"/>
              <a:cs typeface="Times New Roman"/>
              <a:sym typeface="Times New Roman"/>
            </a:endParaRPr>
          </a:p>
        </p:txBody>
      </p:sp>
      <p:pic>
        <p:nvPicPr>
          <p:cNvPr id="131" name="Google Shape;131;p10">
            <a:extLst>
              <a:ext uri="{FF2B5EF4-FFF2-40B4-BE49-F238E27FC236}">
                <a16:creationId xmlns:a16="http://schemas.microsoft.com/office/drawing/2014/main" id="{7105F18D-B936-474D-A60B-22C50CB4EFAA}"/>
              </a:ext>
            </a:extLst>
          </p:cNvPr>
          <p:cNvPicPr preferRelativeResize="0"/>
          <p:nvPr/>
        </p:nvPicPr>
        <p:blipFill rotWithShape="1">
          <a:blip r:embed="rId4">
            <a:alphaModFix/>
          </a:blip>
          <a:srcRect t="7760" r="6041" b="3351"/>
          <a:stretch/>
        </p:blipFill>
        <p:spPr>
          <a:xfrm>
            <a:off x="314188" y="1066552"/>
            <a:ext cx="3651390" cy="5071012"/>
          </a:xfrm>
          <a:prstGeom prst="roundRect">
            <a:avLst>
              <a:gd name="adj" fmla="val 16667"/>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983</Words>
  <Application>Microsoft Office PowerPoint</Application>
  <PresentationFormat>Экран (4:3)</PresentationFormat>
  <Paragraphs>29</Paragraphs>
  <Slides>15</Slides>
  <Notes>15</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використаних джерел: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ИРА</cp:lastModifiedBy>
  <cp:revision>15</cp:revision>
  <dcterms:modified xsi:type="dcterms:W3CDTF">2023-04-06T16:39:29Z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32</vt:i4>
  </property>
</Properties>
</file>