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4" r:id="rId12"/>
    <p:sldId id="266" r:id="rId13"/>
    <p:sldId id="267" r:id="rId14"/>
    <p:sldId id="268" r:id="rId15"/>
    <p:sldId id="269" r:id="rId16"/>
    <p:sldId id="277" r:id="rId17"/>
    <p:sldId id="278" r:id="rId18"/>
    <p:sldId id="279" r:id="rId19"/>
    <p:sldId id="280" r:id="rId20"/>
    <p:sldId id="281" r:id="rId21"/>
    <p:sldId id="270" r:id="rId22"/>
    <p:sldId id="271" r:id="rId23"/>
    <p:sldId id="272" r:id="rId24"/>
    <p:sldId id="273" r:id="rId25"/>
    <p:sldId id="27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116E9-522C-4AD5-8EE5-91AB40DA0E7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AEE72B-167A-45AA-88FD-E2170578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116E9-522C-4AD5-8EE5-91AB40DA0E7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AEE72B-167A-45AA-88FD-E2170578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116E9-522C-4AD5-8EE5-91AB40DA0E7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AEE72B-167A-45AA-88FD-E2170578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116E9-522C-4AD5-8EE5-91AB40DA0E7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AEE72B-167A-45AA-88FD-E2170578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116E9-522C-4AD5-8EE5-91AB40DA0E7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AEE72B-167A-45AA-88FD-E2170578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116E9-522C-4AD5-8EE5-91AB40DA0E7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AEE72B-167A-45AA-88FD-E2170578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116E9-522C-4AD5-8EE5-91AB40DA0E7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AEE72B-167A-45AA-88FD-E2170578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116E9-522C-4AD5-8EE5-91AB40DA0E7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AEE72B-167A-45AA-88FD-E2170578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116E9-522C-4AD5-8EE5-91AB40DA0E7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AEE72B-167A-45AA-88FD-E2170578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116E9-522C-4AD5-8EE5-91AB40DA0E7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AEE72B-167A-45AA-88FD-E2170578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116E9-522C-4AD5-8EE5-91AB40DA0E7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AEE72B-167A-45AA-88FD-E21705789C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5116E9-522C-4AD5-8EE5-91AB40DA0E74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AAEE72B-167A-45AA-88FD-E21705789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A7%D0%BE%D1%80%D0%BD%D0%B0_%D0%B4%D1%96%D1%80%D0%B0" TargetMode="Externa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848872" cy="2812294"/>
          </a:xfrm>
        </p:spPr>
        <p:txBody>
          <a:bodyPr>
            <a:noAutofit/>
          </a:bodyPr>
          <a:lstStyle/>
          <a:p>
            <a:r>
              <a:rPr lang="ru-RU" sz="3600" dirty="0" smtClean="0"/>
              <a:t>Астроном</a:t>
            </a:r>
            <a:r>
              <a:rPr lang="uk-UA" sz="3600" dirty="0" err="1" smtClean="0"/>
              <a:t>ія</a:t>
            </a:r>
            <a:r>
              <a:rPr lang="uk-UA" sz="3600" dirty="0" smtClean="0"/>
              <a:t>. Теорія </a:t>
            </a:r>
            <a:r>
              <a:rPr lang="uk-UA" sz="3600" dirty="0" smtClean="0"/>
              <a:t>появи життя на землі. </a:t>
            </a:r>
            <a:r>
              <a:rPr lang="uk-UA" sz="3600" dirty="0" smtClean="0"/>
              <a:t>Планети </a:t>
            </a:r>
            <a:r>
              <a:rPr lang="uk-UA" sz="3600" dirty="0" err="1" smtClean="0"/>
              <a:t>зонішньої</a:t>
            </a:r>
            <a:r>
              <a:rPr lang="uk-UA" sz="3600" dirty="0" smtClean="0"/>
              <a:t> та внутрішньої груп. Чорні діри. </a:t>
            </a:r>
            <a:r>
              <a:rPr lang="uk-UA" sz="3600" dirty="0" smtClean="0"/>
              <a:t>Вклад українських вчених у вивчення космонавтики.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 </a:t>
            </a:r>
            <a:r>
              <a:rPr lang="uk-UA" dirty="0" err="1" smtClean="0"/>
              <a:t>Солодько</a:t>
            </a:r>
            <a:r>
              <a:rPr lang="uk-UA" dirty="0" smtClean="0"/>
              <a:t> Вікторія 9 клас ХЗОШ №138 </a:t>
            </a:r>
            <a:r>
              <a:rPr lang="uk-UA" dirty="0" err="1" smtClean="0"/>
              <a:t>м.Харків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Планети внутрішньої групи.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в </a:t>
            </a:r>
            <a:r>
              <a:rPr lang="ru-RU" dirty="0" err="1" smtClean="0"/>
              <a:t>тій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, яка </a:t>
            </a:r>
            <a:r>
              <a:rPr lang="ru-RU" dirty="0" err="1" smtClean="0"/>
              <a:t>найближча</a:t>
            </a:r>
            <a:r>
              <a:rPr lang="ru-RU" dirty="0" smtClean="0"/>
              <a:t> до </a:t>
            </a:r>
            <a:r>
              <a:rPr lang="ru-RU" dirty="0" err="1" smtClean="0"/>
              <a:t>Сонця</a:t>
            </a:r>
            <a:r>
              <a:rPr lang="ru-RU" dirty="0" smtClean="0"/>
              <a:t>. З </a:t>
            </a:r>
            <a:r>
              <a:rPr lang="ru-RU" dirty="0" err="1" smtClean="0"/>
              <a:t>іншого</a:t>
            </a:r>
            <a:r>
              <a:rPr lang="ru-RU" dirty="0" smtClean="0"/>
              <a:t> боку, </a:t>
            </a:r>
            <a:r>
              <a:rPr lang="ru-RU" dirty="0" err="1" smtClean="0"/>
              <a:t>екстер’єри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</a:t>
            </a:r>
            <a:r>
              <a:rPr lang="ru-RU" dirty="0" err="1" smtClean="0"/>
              <a:t>далі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планет ми </a:t>
            </a:r>
            <a:r>
              <a:rPr lang="ru-RU" dirty="0" err="1" smtClean="0"/>
              <a:t>маємо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: Земля, Марс, Венера </a:t>
            </a:r>
            <a:r>
              <a:rPr lang="uk-UA" dirty="0" smtClean="0"/>
              <a:t>та Меркурій</a:t>
            </a:r>
            <a:r>
              <a:rPr lang="ru-RU" dirty="0" smtClean="0"/>
              <a:t>. У </a:t>
            </a:r>
            <a:r>
              <a:rPr lang="ru-RU" dirty="0" err="1" smtClean="0"/>
              <a:t>групі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планет ми </a:t>
            </a:r>
            <a:r>
              <a:rPr lang="ru-RU" dirty="0" err="1" smtClean="0"/>
              <a:t>маємо</a:t>
            </a:r>
            <a:r>
              <a:rPr lang="ru-RU" dirty="0" smtClean="0"/>
              <a:t> </a:t>
            </a:r>
            <a:r>
              <a:rPr lang="ru-RU" dirty="0" err="1" smtClean="0"/>
              <a:t>наступне</a:t>
            </a:r>
            <a:r>
              <a:rPr lang="ru-RU" dirty="0" smtClean="0"/>
              <a:t>: Сатурн, </a:t>
            </a:r>
            <a:r>
              <a:rPr lang="ru-RU" dirty="0" err="1" smtClean="0"/>
              <a:t>Юпітер</a:t>
            </a:r>
            <a:r>
              <a:rPr lang="ru-RU" dirty="0" smtClean="0"/>
              <a:t>, </a:t>
            </a:r>
            <a:r>
              <a:rPr lang="ru-RU" dirty="0" err="1" smtClean="0"/>
              <a:t>Нептуно</a:t>
            </a:r>
            <a:r>
              <a:rPr lang="ru-RU" dirty="0" smtClean="0"/>
              <a:t> </a:t>
            </a:r>
            <a:r>
              <a:rPr lang="uk-UA" dirty="0" smtClean="0"/>
              <a:t>та</a:t>
            </a:r>
            <a:r>
              <a:rPr lang="en-US" dirty="0" smtClean="0"/>
              <a:t> </a:t>
            </a:r>
            <a:r>
              <a:rPr lang="ru-RU" dirty="0" smtClean="0"/>
              <a:t>Уран.</a:t>
            </a:r>
            <a:endParaRPr lang="ru-RU" dirty="0"/>
          </a:p>
        </p:txBody>
      </p:sp>
      <p:pic>
        <p:nvPicPr>
          <p:cNvPr id="6" name="Рисунок 5" descr="Без названия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276872"/>
            <a:ext cx="3923928" cy="2664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fontAlgn="base"/>
            <a:r>
              <a:rPr lang="ru-RU" dirty="0" err="1" smtClean="0"/>
              <a:t>однією</a:t>
            </a:r>
            <a:r>
              <a:rPr lang="ru-RU" dirty="0" smtClean="0"/>
              <a:t> характеристикою </a:t>
            </a:r>
            <a:r>
              <a:rPr lang="ru-RU" dirty="0" err="1" smtClean="0"/>
              <a:t>внутрішніх</a:t>
            </a:r>
            <a:r>
              <a:rPr lang="ru-RU" dirty="0" smtClean="0"/>
              <a:t> планет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обертання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.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планет, </a:t>
            </a:r>
            <a:r>
              <a:rPr lang="ru-RU" dirty="0" err="1" smtClean="0"/>
              <a:t>обертання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повільно</a:t>
            </a:r>
            <a:r>
              <a:rPr lang="ru-RU" dirty="0" smtClean="0"/>
              <a:t>. Планета Марс </a:t>
            </a:r>
            <a:r>
              <a:rPr lang="ru-RU" dirty="0" err="1" smtClean="0"/>
              <a:t>і</a:t>
            </a:r>
            <a:r>
              <a:rPr lang="ru-RU" dirty="0" smtClean="0"/>
              <a:t> Земля </a:t>
            </a:r>
            <a:r>
              <a:rPr lang="ru-RU" dirty="0" err="1" smtClean="0"/>
              <a:t>потребують</a:t>
            </a:r>
            <a:r>
              <a:rPr lang="ru-RU" dirty="0" smtClean="0"/>
              <a:t> 24 годин,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повернутися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себе</a:t>
            </a:r>
            <a:r>
              <a:rPr lang="ru-RU" b="1" dirty="0" smtClean="0"/>
              <a:t> 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Венери</a:t>
            </a:r>
            <a:r>
              <a:rPr lang="ru-RU" b="1" dirty="0" smtClean="0"/>
              <a:t> - 243 </a:t>
            </a:r>
            <a:r>
              <a:rPr lang="ru-RU" b="1" dirty="0" err="1" smtClean="0"/>
              <a:t>дні</a:t>
            </a:r>
            <a:r>
              <a:rPr lang="ru-RU" b="1" dirty="0" smtClean="0"/>
              <a:t>, а </a:t>
            </a:r>
            <a:r>
              <a:rPr lang="ru-RU" b="1" dirty="0" err="1" smtClean="0"/>
              <a:t>Меркурія</a:t>
            </a:r>
            <a:r>
              <a:rPr lang="ru-RU" b="1" dirty="0" smtClean="0"/>
              <a:t> - 58 </a:t>
            </a:r>
            <a:r>
              <a:rPr lang="ru-RU" b="1" dirty="0" err="1" smtClean="0"/>
              <a:t>днів</a:t>
            </a:r>
            <a:r>
              <a:rPr lang="ru-RU" dirty="0" smtClean="0"/>
              <a:t>. </a:t>
            </a:r>
            <a:r>
              <a:rPr lang="ru-RU" dirty="0" err="1" smtClean="0"/>
              <a:t>Тобто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Венера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Меркурій</a:t>
            </a:r>
            <a:r>
              <a:rPr lang="ru-RU" dirty="0" smtClean="0"/>
              <a:t> могли </a:t>
            </a:r>
            <a:r>
              <a:rPr lang="ru-RU" dirty="0" err="1" smtClean="0"/>
              <a:t>повернутися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, </a:t>
            </a:r>
            <a:r>
              <a:rPr lang="ru-RU" dirty="0" err="1" smtClean="0"/>
              <a:t>повинні</a:t>
            </a:r>
            <a:r>
              <a:rPr lang="ru-RU" dirty="0" smtClean="0"/>
              <a:t> пройти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дні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 </a:t>
            </a:r>
            <a:r>
              <a:rPr lang="ru-RU" b="1" dirty="0" err="1" smtClean="0"/>
              <a:t>телуричні</a:t>
            </a:r>
            <a:r>
              <a:rPr lang="ru-RU" b="1" dirty="0" smtClean="0"/>
              <a:t> </a:t>
            </a:r>
            <a:r>
              <a:rPr lang="ru-RU" b="1" dirty="0" err="1" smtClean="0"/>
              <a:t>планети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пов’язано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ядро ​​</a:t>
            </a:r>
            <a:r>
              <a:rPr lang="ru-RU" dirty="0" err="1" smtClean="0"/>
              <a:t>цих</a:t>
            </a:r>
            <a:r>
              <a:rPr lang="ru-RU" dirty="0" smtClean="0"/>
              <a:t> планет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та </a:t>
            </a:r>
            <a:r>
              <a:rPr lang="ru-RU" dirty="0" err="1" smtClean="0"/>
              <a:t>гірських</a:t>
            </a:r>
            <a:r>
              <a:rPr lang="ru-RU" dirty="0" smtClean="0"/>
              <a:t> </a:t>
            </a:r>
            <a:r>
              <a:rPr lang="ru-RU" dirty="0" err="1" smtClean="0"/>
              <a:t>порід</a:t>
            </a:r>
            <a:r>
              <a:rPr lang="ru-RU" dirty="0" smtClean="0"/>
              <a:t>. Атмосферу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Марс, Венера та Земля.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випромінюють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отримують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. </a:t>
            </a:r>
            <a:r>
              <a:rPr lang="ru-RU" dirty="0" err="1" smtClean="0"/>
              <a:t>Інша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,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менших</a:t>
            </a:r>
            <a:r>
              <a:rPr lang="ru-RU" dirty="0" smtClean="0"/>
              <a:t> планет.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походить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розміру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гігантськими</a:t>
            </a:r>
            <a:r>
              <a:rPr lang="ru-RU" dirty="0" smtClean="0"/>
              <a:t> </a:t>
            </a:r>
            <a:r>
              <a:rPr lang="ru-RU" dirty="0" err="1" smtClean="0"/>
              <a:t>пропорціями</a:t>
            </a:r>
            <a:r>
              <a:rPr lang="ru-RU" dirty="0" smtClean="0"/>
              <a:t> </a:t>
            </a:r>
            <a:r>
              <a:rPr lang="ru-RU" dirty="0" err="1" smtClean="0"/>
              <a:t>останніх</a:t>
            </a:r>
            <a:r>
              <a:rPr lang="ru-RU" dirty="0" smtClean="0"/>
              <a:t> планет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5" name="Содержимое 4" descr="Без названия (14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7984" y="1124744"/>
            <a:ext cx="4499131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Меркурій або Ртуть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129656" cy="5922984"/>
          </a:xfrm>
        </p:spPr>
        <p:txBody>
          <a:bodyPr>
            <a:normAutofit fontScale="40000" lnSpcReduction="20000"/>
          </a:bodyPr>
          <a:lstStyle/>
          <a:p>
            <a:pPr fontAlgn="base"/>
            <a:r>
              <a:rPr lang="ru-RU" sz="3000" dirty="0" err="1" smtClean="0"/>
              <a:t>Це</a:t>
            </a:r>
            <a:r>
              <a:rPr lang="ru-RU" sz="3000" dirty="0" smtClean="0"/>
              <a:t> перша в списку </a:t>
            </a:r>
            <a:r>
              <a:rPr lang="ru-RU" sz="3000" dirty="0" err="1" smtClean="0"/>
              <a:t>внутрішніх</a:t>
            </a:r>
            <a:r>
              <a:rPr lang="ru-RU" sz="3000" dirty="0" smtClean="0"/>
              <a:t> планет. </a:t>
            </a:r>
            <a:r>
              <a:rPr lang="ru-RU" sz="3000" dirty="0" err="1" smtClean="0"/>
              <a:t>Це</a:t>
            </a:r>
            <a:r>
              <a:rPr lang="ru-RU" sz="3000" dirty="0" smtClean="0"/>
              <a:t> тому, </a:t>
            </a:r>
            <a:r>
              <a:rPr lang="ru-RU" sz="3000" dirty="0" err="1" smtClean="0"/>
              <a:t>що</a:t>
            </a:r>
            <a:r>
              <a:rPr lang="ru-RU" sz="3000" dirty="0" smtClean="0"/>
              <a:t> </a:t>
            </a:r>
            <a:r>
              <a:rPr lang="ru-RU" sz="3000" dirty="0" err="1" smtClean="0"/>
              <a:t>це</a:t>
            </a:r>
            <a:r>
              <a:rPr lang="ru-RU" sz="3000" dirty="0" smtClean="0"/>
              <a:t> </a:t>
            </a:r>
            <a:r>
              <a:rPr lang="ru-RU" sz="3000" dirty="0" err="1" smtClean="0"/>
              <a:t>найближча</a:t>
            </a:r>
            <a:r>
              <a:rPr lang="ru-RU" sz="3000" dirty="0" smtClean="0"/>
              <a:t> планета у </a:t>
            </a:r>
            <a:r>
              <a:rPr lang="ru-RU" sz="3000" dirty="0" err="1" smtClean="0"/>
              <a:t>всій</a:t>
            </a:r>
            <a:r>
              <a:rPr lang="ru-RU" sz="3000" dirty="0" smtClean="0"/>
              <a:t> </a:t>
            </a:r>
            <a:r>
              <a:rPr lang="ru-RU" sz="3000" dirty="0" err="1" smtClean="0"/>
              <a:t>Сонячній</a:t>
            </a:r>
            <a:r>
              <a:rPr lang="ru-RU" sz="3000" dirty="0" smtClean="0"/>
              <a:t> </a:t>
            </a:r>
            <a:r>
              <a:rPr lang="ru-RU" sz="3000" dirty="0" err="1" smtClean="0"/>
              <a:t>системі</a:t>
            </a:r>
            <a:r>
              <a:rPr lang="ru-RU" sz="3000" dirty="0" smtClean="0"/>
              <a:t>. </a:t>
            </a:r>
            <a:r>
              <a:rPr lang="ru-RU" sz="3000" b="1" dirty="0" err="1" smtClean="0"/>
              <a:t>Він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знаходиться</a:t>
            </a:r>
            <a:r>
              <a:rPr lang="ru-RU" sz="3000" b="1" dirty="0" smtClean="0"/>
              <a:t> на </a:t>
            </a:r>
            <a:r>
              <a:rPr lang="ru-RU" sz="3000" b="1" dirty="0" err="1" smtClean="0"/>
              <a:t>відстані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приблизно</a:t>
            </a:r>
            <a:r>
              <a:rPr lang="ru-RU" sz="3000" b="1" dirty="0" smtClean="0"/>
              <a:t> 0.39 </a:t>
            </a:r>
            <a:r>
              <a:rPr lang="ru-RU" sz="3000" b="1" dirty="0" err="1" smtClean="0"/>
              <a:t>астрономічних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одиниць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від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Сонця</a:t>
            </a:r>
            <a:r>
              <a:rPr lang="ru-RU" sz="3000" b="1" dirty="0" smtClean="0"/>
              <a:t>.</a:t>
            </a:r>
            <a:r>
              <a:rPr lang="ru-RU" sz="3000" dirty="0" smtClean="0"/>
              <a:t> </a:t>
            </a:r>
            <a:r>
              <a:rPr lang="ru-RU" sz="3000" dirty="0" err="1" smtClean="0"/>
              <a:t>Перебуваючи</a:t>
            </a:r>
            <a:r>
              <a:rPr lang="ru-RU" sz="3000" dirty="0" smtClean="0"/>
              <a:t> </a:t>
            </a:r>
            <a:r>
              <a:rPr lang="ru-RU" sz="3000" dirty="0" err="1" smtClean="0"/>
              <a:t>настільки</a:t>
            </a:r>
            <a:r>
              <a:rPr lang="ru-RU" sz="3000" dirty="0" smtClean="0"/>
              <a:t> </a:t>
            </a:r>
            <a:r>
              <a:rPr lang="ru-RU" sz="3000" dirty="0" err="1" smtClean="0"/>
              <a:t>близько</a:t>
            </a:r>
            <a:r>
              <a:rPr lang="ru-RU" sz="3000" dirty="0" smtClean="0"/>
              <a:t> до </a:t>
            </a:r>
            <a:r>
              <a:rPr lang="ru-RU" sz="3000" dirty="0" err="1" smtClean="0"/>
              <a:t>сонця</a:t>
            </a:r>
            <a:r>
              <a:rPr lang="ru-RU" sz="3000" dirty="0" smtClean="0"/>
              <a:t> </a:t>
            </a:r>
            <a:r>
              <a:rPr lang="ru-RU" sz="3000" dirty="0" err="1" smtClean="0"/>
              <a:t>і</a:t>
            </a:r>
            <a:r>
              <a:rPr lang="ru-RU" sz="3000" dirty="0" smtClean="0"/>
              <a:t> </a:t>
            </a:r>
            <a:r>
              <a:rPr lang="ru-RU" sz="3000" dirty="0" err="1" smtClean="0"/>
              <a:t>отримуючи</a:t>
            </a:r>
            <a:r>
              <a:rPr lang="ru-RU" sz="3000" dirty="0" smtClean="0"/>
              <a:t> </a:t>
            </a:r>
            <a:r>
              <a:rPr lang="ru-RU" sz="3000" dirty="0" err="1" smtClean="0"/>
              <a:t>багато</a:t>
            </a:r>
            <a:r>
              <a:rPr lang="ru-RU" sz="3000" dirty="0" smtClean="0"/>
              <a:t> </a:t>
            </a:r>
            <a:r>
              <a:rPr lang="ru-RU" sz="3000" dirty="0" err="1" smtClean="0"/>
              <a:t>енергії</a:t>
            </a:r>
            <a:r>
              <a:rPr lang="ru-RU" sz="3000" dirty="0" smtClean="0"/>
              <a:t>, </a:t>
            </a:r>
            <a:r>
              <a:rPr lang="ru-RU" sz="3000" dirty="0" err="1" smtClean="0"/>
              <a:t>йому</a:t>
            </a:r>
            <a:r>
              <a:rPr lang="ru-RU" sz="3000" dirty="0" smtClean="0"/>
              <a:t> не </a:t>
            </a:r>
            <a:r>
              <a:rPr lang="ru-RU" sz="3000" dirty="0" err="1" smtClean="0"/>
              <a:t>вистачає</a:t>
            </a:r>
            <a:r>
              <a:rPr lang="ru-RU" sz="3000" dirty="0" smtClean="0"/>
              <a:t> </a:t>
            </a:r>
            <a:r>
              <a:rPr lang="ru-RU" sz="3000" dirty="0" err="1" smtClean="0"/>
              <a:t>атмосфери</a:t>
            </a:r>
            <a:r>
              <a:rPr lang="ru-RU" sz="3000" dirty="0" smtClean="0"/>
              <a:t>. </a:t>
            </a:r>
            <a:r>
              <a:rPr lang="ru-RU" sz="3000" dirty="0" err="1" smtClean="0"/>
              <a:t>Це</a:t>
            </a:r>
            <a:r>
              <a:rPr lang="ru-RU" sz="3000" dirty="0" smtClean="0"/>
              <a:t> </a:t>
            </a:r>
            <a:r>
              <a:rPr lang="ru-RU" sz="3000" dirty="0" err="1" smtClean="0"/>
              <a:t>робить</a:t>
            </a:r>
            <a:r>
              <a:rPr lang="ru-RU" sz="3000" dirty="0" smtClean="0"/>
              <a:t> </a:t>
            </a:r>
            <a:r>
              <a:rPr lang="ru-RU" sz="3000" dirty="0" err="1" smtClean="0"/>
              <a:t>поверхневу</a:t>
            </a:r>
            <a:r>
              <a:rPr lang="ru-RU" sz="3000" dirty="0" smtClean="0"/>
              <a:t> температуру </a:t>
            </a:r>
            <a:r>
              <a:rPr lang="ru-RU" sz="3000" dirty="0" err="1" smtClean="0"/>
              <a:t>цієї</a:t>
            </a:r>
            <a:r>
              <a:rPr lang="ru-RU" sz="3000" dirty="0" smtClean="0"/>
              <a:t> </a:t>
            </a:r>
            <a:r>
              <a:rPr lang="ru-RU" sz="3000" dirty="0" err="1" smtClean="0"/>
              <a:t>планети</a:t>
            </a:r>
            <a:r>
              <a:rPr lang="ru-RU" sz="3000" dirty="0" smtClean="0"/>
              <a:t> </a:t>
            </a:r>
            <a:r>
              <a:rPr lang="ru-RU" sz="3000" dirty="0" err="1" smtClean="0"/>
              <a:t>занадто</a:t>
            </a:r>
            <a:r>
              <a:rPr lang="ru-RU" sz="3000" dirty="0" smtClean="0"/>
              <a:t> </a:t>
            </a:r>
            <a:r>
              <a:rPr lang="ru-RU" sz="3000" dirty="0" err="1" smtClean="0"/>
              <a:t>високою</a:t>
            </a:r>
            <a:r>
              <a:rPr lang="ru-RU" sz="3000" dirty="0" smtClean="0"/>
              <a:t> вдень </a:t>
            </a:r>
            <a:r>
              <a:rPr lang="ru-RU" sz="3000" dirty="0" err="1" smtClean="0"/>
              <a:t>і</a:t>
            </a:r>
            <a:r>
              <a:rPr lang="ru-RU" sz="3000" dirty="0" smtClean="0"/>
              <a:t> </a:t>
            </a:r>
            <a:r>
              <a:rPr lang="ru-RU" sz="3000" dirty="0" err="1" smtClean="0"/>
              <a:t>занадто</a:t>
            </a:r>
            <a:r>
              <a:rPr lang="ru-RU" sz="3000" dirty="0" smtClean="0"/>
              <a:t> </a:t>
            </a:r>
            <a:r>
              <a:rPr lang="ru-RU" sz="3000" dirty="0" err="1" smtClean="0"/>
              <a:t>низькою</a:t>
            </a:r>
            <a:r>
              <a:rPr lang="ru-RU" sz="3000" dirty="0" smtClean="0"/>
              <a:t> </a:t>
            </a:r>
            <a:r>
              <a:rPr lang="ru-RU" sz="3000" dirty="0" err="1" smtClean="0"/>
              <a:t>вночі</a:t>
            </a:r>
            <a:r>
              <a:rPr lang="ru-RU" sz="3000" dirty="0" smtClean="0"/>
              <a:t>. </a:t>
            </a:r>
            <a:r>
              <a:rPr lang="ru-RU" sz="3000" dirty="0" err="1" smtClean="0"/>
              <a:t>Можна</a:t>
            </a:r>
            <a:r>
              <a:rPr lang="ru-RU" sz="3000" dirty="0" smtClean="0"/>
              <a:t> </a:t>
            </a:r>
            <a:r>
              <a:rPr lang="ru-RU" sz="3000" dirty="0" err="1" smtClean="0"/>
              <a:t>спостерігати</a:t>
            </a:r>
            <a:r>
              <a:rPr lang="ru-RU" sz="3000" dirty="0" smtClean="0"/>
              <a:t> температуру 430 </a:t>
            </a:r>
            <a:r>
              <a:rPr lang="ru-RU" sz="3000" dirty="0" err="1" smtClean="0"/>
              <a:t>градусів</a:t>
            </a:r>
            <a:r>
              <a:rPr lang="ru-RU" sz="3000" dirty="0" smtClean="0"/>
              <a:t> вдень та -180 </a:t>
            </a:r>
            <a:r>
              <a:rPr lang="ru-RU" sz="3000" dirty="0" err="1" smtClean="0"/>
              <a:t>градусів</a:t>
            </a:r>
            <a:r>
              <a:rPr lang="ru-RU" sz="3000" dirty="0" smtClean="0"/>
              <a:t> </a:t>
            </a:r>
            <a:r>
              <a:rPr lang="ru-RU" sz="3000" dirty="0" err="1" smtClean="0"/>
              <a:t>вночі</a:t>
            </a:r>
            <a:r>
              <a:rPr lang="ru-RU" sz="3000" dirty="0" smtClean="0"/>
              <a:t>. Як </a:t>
            </a:r>
            <a:r>
              <a:rPr lang="ru-RU" sz="3000" dirty="0" err="1" smtClean="0"/>
              <a:t>і</a:t>
            </a:r>
            <a:r>
              <a:rPr lang="ru-RU" sz="3000" dirty="0" smtClean="0"/>
              <a:t> </a:t>
            </a:r>
            <a:r>
              <a:rPr lang="ru-RU" sz="3000" dirty="0" err="1" smtClean="0"/>
              <a:t>слід</a:t>
            </a:r>
            <a:r>
              <a:rPr lang="ru-RU" sz="3000" dirty="0" smtClean="0"/>
              <a:t> </a:t>
            </a:r>
            <a:r>
              <a:rPr lang="ru-RU" sz="3000" dirty="0" err="1" smtClean="0"/>
              <a:t>було</a:t>
            </a:r>
            <a:r>
              <a:rPr lang="ru-RU" sz="3000" dirty="0" smtClean="0"/>
              <a:t> </a:t>
            </a:r>
            <a:r>
              <a:rPr lang="ru-RU" sz="3000" dirty="0" err="1" smtClean="0"/>
              <a:t>очікувати</a:t>
            </a:r>
            <a:r>
              <a:rPr lang="ru-RU" sz="3000" dirty="0" smtClean="0"/>
              <a:t>, при такому </a:t>
            </a:r>
            <a:r>
              <a:rPr lang="ru-RU" sz="3000" dirty="0" err="1" smtClean="0"/>
              <a:t>діапазоні</a:t>
            </a:r>
            <a:r>
              <a:rPr lang="ru-RU" sz="3000" dirty="0" smtClean="0"/>
              <a:t> </a:t>
            </a:r>
            <a:r>
              <a:rPr lang="ru-RU" sz="3000" dirty="0" err="1" smtClean="0"/>
              <a:t>температурної</a:t>
            </a:r>
            <a:r>
              <a:rPr lang="ru-RU" sz="3000" dirty="0" smtClean="0"/>
              <a:t> </a:t>
            </a:r>
            <a:r>
              <a:rPr lang="ru-RU" sz="3000" dirty="0" err="1" smtClean="0"/>
              <a:t>приналежності</a:t>
            </a:r>
            <a:r>
              <a:rPr lang="ru-RU" sz="3000" dirty="0" smtClean="0"/>
              <a:t> той факт, </a:t>
            </a:r>
            <a:r>
              <a:rPr lang="ru-RU" sz="3000" dirty="0" err="1" smtClean="0"/>
              <a:t>що</a:t>
            </a:r>
            <a:r>
              <a:rPr lang="ru-RU" sz="3000" dirty="0" smtClean="0"/>
              <a:t> на </a:t>
            </a:r>
            <a:r>
              <a:rPr lang="ru-RU" sz="3000" dirty="0" err="1" smtClean="0"/>
              <a:t>цій</a:t>
            </a:r>
            <a:r>
              <a:rPr lang="ru-RU" sz="3000" dirty="0" smtClean="0"/>
              <a:t> </a:t>
            </a:r>
            <a:r>
              <a:rPr lang="ru-RU" sz="3000" dirty="0" err="1" smtClean="0"/>
              <a:t>планеті</a:t>
            </a:r>
            <a:r>
              <a:rPr lang="ru-RU" sz="3000" dirty="0" smtClean="0"/>
              <a:t> </a:t>
            </a:r>
            <a:r>
              <a:rPr lang="ru-RU" sz="3000" dirty="0" err="1" smtClean="0"/>
              <a:t>існує</a:t>
            </a:r>
            <a:r>
              <a:rPr lang="ru-RU" sz="3000" dirty="0" smtClean="0"/>
              <a:t> </a:t>
            </a:r>
            <a:r>
              <a:rPr lang="ru-RU" sz="3000" dirty="0" err="1" smtClean="0"/>
              <a:t>життя</a:t>
            </a:r>
            <a:r>
              <a:rPr lang="ru-RU" sz="3000" dirty="0" smtClean="0"/>
              <a:t>, </a:t>
            </a:r>
            <a:r>
              <a:rPr lang="ru-RU" sz="3000" dirty="0" err="1" smtClean="0"/>
              <a:t>є</a:t>
            </a:r>
            <a:r>
              <a:rPr lang="ru-RU" sz="3000" dirty="0" smtClean="0"/>
              <a:t> </a:t>
            </a:r>
            <a:r>
              <a:rPr lang="ru-RU" sz="3000" dirty="0" err="1" smtClean="0"/>
              <a:t>майже</a:t>
            </a:r>
            <a:r>
              <a:rPr lang="ru-RU" sz="3000" dirty="0" smtClean="0"/>
              <a:t> </a:t>
            </a:r>
            <a:r>
              <a:rPr lang="ru-RU" sz="3000" dirty="0" err="1" smtClean="0"/>
              <a:t>безперечним</a:t>
            </a:r>
            <a:r>
              <a:rPr lang="ru-RU" sz="3000" dirty="0" smtClean="0"/>
              <a:t>.</a:t>
            </a:r>
          </a:p>
          <a:p>
            <a:pPr fontAlgn="base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 </a:t>
            </a:r>
            <a:r>
              <a:rPr lang="ru-RU" sz="3000" dirty="0" err="1" smtClean="0"/>
              <a:t>Однією</a:t>
            </a:r>
            <a:r>
              <a:rPr lang="ru-RU" sz="3000" dirty="0" smtClean="0"/>
              <a:t> </a:t>
            </a:r>
            <a:r>
              <a:rPr lang="ru-RU" sz="3000" dirty="0" err="1" smtClean="0"/>
              <a:t>з</a:t>
            </a:r>
            <a:r>
              <a:rPr lang="ru-RU" sz="3000" dirty="0" smtClean="0"/>
              <a:t> характеристик </a:t>
            </a:r>
            <a:r>
              <a:rPr lang="ru-RU" sz="3000" dirty="0" err="1" smtClean="0"/>
              <a:t>Меркурія</a:t>
            </a:r>
            <a:r>
              <a:rPr lang="ru-RU" sz="3000" dirty="0" smtClean="0"/>
              <a:t> </a:t>
            </a:r>
            <a:r>
              <a:rPr lang="ru-RU" sz="3000" dirty="0" err="1" smtClean="0"/>
              <a:t>є</a:t>
            </a:r>
            <a:r>
              <a:rPr lang="ru-RU" sz="3000" dirty="0" smtClean="0"/>
              <a:t> те, </a:t>
            </a:r>
            <a:r>
              <a:rPr lang="ru-RU" sz="3000" dirty="0" err="1" smtClean="0"/>
              <a:t>що</a:t>
            </a:r>
            <a:r>
              <a:rPr lang="ru-RU" sz="3000" dirty="0" smtClean="0"/>
              <a:t> </a:t>
            </a:r>
            <a:r>
              <a:rPr lang="ru-RU" sz="3000" dirty="0" err="1" smtClean="0"/>
              <a:t>він</a:t>
            </a:r>
            <a:r>
              <a:rPr lang="ru-RU" sz="3000" dirty="0" smtClean="0"/>
              <a:t> </a:t>
            </a:r>
            <a:r>
              <a:rPr lang="ru-RU" sz="3000" dirty="0" err="1" smtClean="0"/>
              <a:t>має</a:t>
            </a:r>
            <a:r>
              <a:rPr lang="ru-RU" sz="3000" dirty="0" smtClean="0"/>
              <a:t> </a:t>
            </a:r>
            <a:r>
              <a:rPr lang="ru-RU" sz="3000" dirty="0" err="1" smtClean="0"/>
              <a:t>найвищу</a:t>
            </a:r>
            <a:r>
              <a:rPr lang="ru-RU" sz="3000" dirty="0" smtClean="0"/>
              <a:t> </a:t>
            </a:r>
            <a:r>
              <a:rPr lang="ru-RU" sz="3000" dirty="0" err="1" smtClean="0"/>
              <a:t>щільність</a:t>
            </a:r>
            <a:r>
              <a:rPr lang="ru-RU" sz="3000" dirty="0" smtClean="0"/>
              <a:t> у </a:t>
            </a:r>
            <a:r>
              <a:rPr lang="ru-RU" sz="3000" dirty="0" err="1" smtClean="0"/>
              <a:t>внутрішніх</a:t>
            </a:r>
            <a:r>
              <a:rPr lang="ru-RU" sz="3000" dirty="0" smtClean="0"/>
              <a:t> планетах. </a:t>
            </a:r>
            <a:r>
              <a:rPr lang="ru-RU" sz="3000" dirty="0" err="1" smtClean="0"/>
              <a:t>Його</a:t>
            </a:r>
            <a:r>
              <a:rPr lang="ru-RU" sz="3000" dirty="0" smtClean="0"/>
              <a:t> </a:t>
            </a:r>
            <a:r>
              <a:rPr lang="ru-RU" sz="3000" dirty="0" err="1" smtClean="0"/>
              <a:t>серцевина</a:t>
            </a:r>
            <a:r>
              <a:rPr lang="ru-RU" sz="3000" dirty="0" smtClean="0"/>
              <a:t> </a:t>
            </a:r>
            <a:r>
              <a:rPr lang="ru-RU" sz="3000" dirty="0" err="1" smtClean="0"/>
              <a:t>складається</a:t>
            </a:r>
            <a:r>
              <a:rPr lang="ru-RU" sz="3000" dirty="0" smtClean="0"/>
              <a:t> </a:t>
            </a:r>
            <a:r>
              <a:rPr lang="ru-RU" sz="3000" dirty="0" err="1" smtClean="0"/>
              <a:t>із</a:t>
            </a:r>
            <a:r>
              <a:rPr lang="ru-RU" sz="3000" dirty="0" smtClean="0"/>
              <a:t> </a:t>
            </a:r>
            <a:r>
              <a:rPr lang="ru-RU" sz="3000" dirty="0" err="1" smtClean="0"/>
              <a:t>заліза</a:t>
            </a:r>
            <a:r>
              <a:rPr lang="ru-RU" sz="3000" dirty="0" smtClean="0"/>
              <a:t> </a:t>
            </a:r>
            <a:r>
              <a:rPr lang="ru-RU" sz="3000" dirty="0" err="1" smtClean="0"/>
              <a:t>високої</a:t>
            </a:r>
            <a:r>
              <a:rPr lang="ru-RU" sz="3000" dirty="0" smtClean="0"/>
              <a:t> </a:t>
            </a:r>
            <a:r>
              <a:rPr lang="ru-RU" sz="3000" dirty="0" err="1" smtClean="0"/>
              <a:t>щільності</a:t>
            </a:r>
            <a:r>
              <a:rPr lang="ru-RU" sz="3000" dirty="0" smtClean="0"/>
              <a:t>, </a:t>
            </a:r>
            <a:r>
              <a:rPr lang="ru-RU" sz="3000" dirty="0" err="1" smtClean="0"/>
              <a:t>і</a:t>
            </a:r>
            <a:r>
              <a:rPr lang="ru-RU" sz="3000" dirty="0" smtClean="0"/>
              <a:t> </a:t>
            </a:r>
            <a:r>
              <a:rPr lang="ru-RU" sz="3000" dirty="0" err="1" smtClean="0"/>
              <a:t>серцевина</a:t>
            </a:r>
            <a:r>
              <a:rPr lang="ru-RU" sz="3000" dirty="0" smtClean="0"/>
              <a:t> </a:t>
            </a:r>
            <a:r>
              <a:rPr lang="ru-RU" sz="3000" dirty="0" err="1" smtClean="0"/>
              <a:t>займає</a:t>
            </a:r>
            <a:r>
              <a:rPr lang="ru-RU" sz="3000" dirty="0" smtClean="0"/>
              <a:t> </a:t>
            </a:r>
            <a:r>
              <a:rPr lang="ru-RU" sz="3000" dirty="0" err="1" smtClean="0"/>
              <a:t>значну</a:t>
            </a:r>
            <a:r>
              <a:rPr lang="ru-RU" sz="3000" dirty="0" smtClean="0"/>
              <a:t> </a:t>
            </a:r>
            <a:r>
              <a:rPr lang="ru-RU" sz="3000" dirty="0" err="1" smtClean="0"/>
              <a:t>частину</a:t>
            </a:r>
            <a:r>
              <a:rPr lang="ru-RU" sz="3000" dirty="0" smtClean="0"/>
              <a:t> </a:t>
            </a:r>
            <a:r>
              <a:rPr lang="ru-RU" sz="3000" dirty="0" err="1" smtClean="0"/>
              <a:t>всієї</a:t>
            </a:r>
            <a:r>
              <a:rPr lang="ru-RU" sz="3000" dirty="0" smtClean="0"/>
              <a:t> </a:t>
            </a:r>
            <a:r>
              <a:rPr lang="ru-RU" sz="3000" dirty="0" err="1" smtClean="0"/>
              <a:t>маси</a:t>
            </a:r>
            <a:r>
              <a:rPr lang="ru-RU" sz="3000" dirty="0" smtClean="0"/>
              <a:t> </a:t>
            </a:r>
            <a:r>
              <a:rPr lang="ru-RU" sz="3000" dirty="0" err="1" smtClean="0"/>
              <a:t>планети</a:t>
            </a:r>
            <a:r>
              <a:rPr lang="ru-RU" sz="3000" dirty="0" smtClean="0"/>
              <a:t>.</a:t>
            </a:r>
            <a:r>
              <a:rPr lang="ru-RU" sz="3000" b="1" dirty="0" smtClean="0"/>
              <a:t> У </a:t>
            </a:r>
            <a:r>
              <a:rPr lang="ru-RU" sz="3000" b="1" dirty="0" err="1" smtClean="0"/>
              <a:t>нього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немає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супутника</a:t>
            </a:r>
            <a:r>
              <a:rPr lang="ru-RU" sz="3000" b="1" dirty="0" smtClean="0"/>
              <a:t>, </a:t>
            </a:r>
            <a:r>
              <a:rPr lang="ru-RU" sz="3000" b="1" dirty="0" err="1" smtClean="0"/>
              <a:t>який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обертається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навколо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нього</a:t>
            </a:r>
            <a:r>
              <a:rPr lang="ru-RU" sz="3000" dirty="0" smtClean="0"/>
              <a:t> </a:t>
            </a:r>
            <a:r>
              <a:rPr lang="ru-RU" sz="3000" dirty="0" err="1" smtClean="0"/>
              <a:t>і</a:t>
            </a:r>
            <a:r>
              <a:rPr lang="ru-RU" sz="3000" dirty="0" smtClean="0"/>
              <a:t> одним </a:t>
            </a:r>
            <a:r>
              <a:rPr lang="ru-RU" sz="3000" dirty="0" err="1" smtClean="0"/>
              <a:t>із</a:t>
            </a:r>
            <a:r>
              <a:rPr lang="ru-RU" sz="3000" dirty="0" smtClean="0"/>
              <a:t> </a:t>
            </a:r>
            <a:r>
              <a:rPr lang="ru-RU" sz="3000" dirty="0" err="1" smtClean="0"/>
              <a:t>аспектів</a:t>
            </a:r>
            <a:r>
              <a:rPr lang="ru-RU" sz="3000" dirty="0" smtClean="0"/>
              <a:t>, </a:t>
            </a:r>
            <a:r>
              <a:rPr lang="ru-RU" sz="3000" dirty="0" err="1" smtClean="0"/>
              <a:t>що</a:t>
            </a:r>
            <a:r>
              <a:rPr lang="ru-RU" sz="3000" dirty="0" smtClean="0"/>
              <a:t> </a:t>
            </a:r>
            <a:r>
              <a:rPr lang="ru-RU" sz="3000" dirty="0" err="1" smtClean="0"/>
              <a:t>робить</a:t>
            </a:r>
            <a:r>
              <a:rPr lang="ru-RU" sz="3000" dirty="0" smtClean="0"/>
              <a:t> </a:t>
            </a:r>
            <a:r>
              <a:rPr lang="ru-RU" sz="3000" dirty="0" err="1" smtClean="0"/>
              <a:t>його</a:t>
            </a:r>
            <a:r>
              <a:rPr lang="ru-RU" sz="3000" dirty="0" smtClean="0"/>
              <a:t> </a:t>
            </a:r>
            <a:r>
              <a:rPr lang="ru-RU" sz="3000" dirty="0" err="1" smtClean="0"/>
              <a:t>цікавим</a:t>
            </a:r>
            <a:r>
              <a:rPr lang="ru-RU" sz="3000" dirty="0" smtClean="0"/>
              <a:t>, </a:t>
            </a:r>
            <a:r>
              <a:rPr lang="ru-RU" sz="3000" dirty="0" err="1" smtClean="0"/>
              <a:t>є</a:t>
            </a:r>
            <a:r>
              <a:rPr lang="ru-RU" sz="3000" dirty="0" smtClean="0"/>
              <a:t> </a:t>
            </a:r>
            <a:r>
              <a:rPr lang="ru-RU" sz="3000" dirty="0" err="1" smtClean="0"/>
              <a:t>кількість</a:t>
            </a:r>
            <a:r>
              <a:rPr lang="ru-RU" sz="3000" dirty="0" smtClean="0"/>
              <a:t> </a:t>
            </a:r>
            <a:r>
              <a:rPr lang="ru-RU" sz="3000" dirty="0" err="1" smtClean="0"/>
              <a:t>кратерів</a:t>
            </a:r>
            <a:r>
              <a:rPr lang="ru-RU" sz="3000" dirty="0" smtClean="0"/>
              <a:t> та </a:t>
            </a:r>
            <a:r>
              <a:rPr lang="ru-RU" sz="3000" dirty="0" err="1" smtClean="0"/>
              <a:t>отворів</a:t>
            </a:r>
            <a:r>
              <a:rPr lang="ru-RU" sz="3000" dirty="0" smtClean="0"/>
              <a:t> на </a:t>
            </a:r>
            <a:r>
              <a:rPr lang="ru-RU" sz="3000" dirty="0" err="1" smtClean="0"/>
              <a:t>його</a:t>
            </a:r>
            <a:r>
              <a:rPr lang="ru-RU" sz="3000" dirty="0" smtClean="0"/>
              <a:t> </a:t>
            </a:r>
            <a:r>
              <a:rPr lang="ru-RU" sz="3000" dirty="0" err="1" smtClean="0"/>
              <a:t>поверхні</a:t>
            </a:r>
            <a:r>
              <a:rPr lang="ru-RU" sz="3000" dirty="0" smtClean="0"/>
              <a:t>. </a:t>
            </a:r>
            <a:r>
              <a:rPr lang="ru-RU" sz="3000" dirty="0" err="1" smtClean="0"/>
              <a:t>Ці</a:t>
            </a:r>
            <a:r>
              <a:rPr lang="ru-RU" sz="3000" dirty="0" smtClean="0"/>
              <a:t> </a:t>
            </a:r>
            <a:r>
              <a:rPr lang="ru-RU" sz="3000" dirty="0" err="1" smtClean="0"/>
              <a:t>кратери</a:t>
            </a:r>
            <a:r>
              <a:rPr lang="ru-RU" sz="3000" dirty="0" smtClean="0"/>
              <a:t> </a:t>
            </a:r>
            <a:r>
              <a:rPr lang="ru-RU" sz="3000" dirty="0" err="1" smtClean="0"/>
              <a:t>утворилися</a:t>
            </a:r>
            <a:r>
              <a:rPr lang="ru-RU" sz="3000" dirty="0" smtClean="0"/>
              <a:t> через </a:t>
            </a:r>
            <a:r>
              <a:rPr lang="ru-RU" sz="3000" dirty="0" err="1" smtClean="0"/>
              <a:t>кількість</a:t>
            </a:r>
            <a:r>
              <a:rPr lang="ru-RU" sz="3000" dirty="0" smtClean="0"/>
              <a:t> </a:t>
            </a:r>
            <a:r>
              <a:rPr lang="ru-RU" sz="3000" dirty="0" err="1" smtClean="0"/>
              <a:t>предметів</a:t>
            </a:r>
            <a:r>
              <a:rPr lang="ru-RU" sz="3000" dirty="0" smtClean="0"/>
              <a:t>, </a:t>
            </a:r>
            <a:r>
              <a:rPr lang="ru-RU" sz="3000" dirty="0" err="1" smtClean="0"/>
              <a:t>які</a:t>
            </a:r>
            <a:r>
              <a:rPr lang="ru-RU" sz="3000" dirty="0" smtClean="0"/>
              <a:t> </a:t>
            </a:r>
            <a:r>
              <a:rPr lang="ru-RU" sz="3000" dirty="0" err="1" smtClean="0"/>
              <a:t>стикаються</a:t>
            </a:r>
            <a:r>
              <a:rPr lang="ru-RU" sz="3000" dirty="0" smtClean="0"/>
              <a:t> </a:t>
            </a:r>
            <a:r>
              <a:rPr lang="ru-RU" sz="3000" dirty="0" err="1" smtClean="0"/>
              <a:t>з</a:t>
            </a:r>
            <a:r>
              <a:rPr lang="ru-RU" sz="3000" dirty="0" smtClean="0"/>
              <a:t> ним, </a:t>
            </a:r>
            <a:r>
              <a:rPr lang="ru-RU" sz="3000" dirty="0" err="1" smtClean="0"/>
              <a:t>оскільки</a:t>
            </a:r>
            <a:r>
              <a:rPr lang="ru-RU" sz="3000" dirty="0" smtClean="0"/>
              <a:t> </a:t>
            </a:r>
            <a:r>
              <a:rPr lang="ru-RU" sz="3000" dirty="0" err="1" smtClean="0"/>
              <a:t>він</a:t>
            </a:r>
            <a:r>
              <a:rPr lang="ru-RU" sz="3000" dirty="0" smtClean="0"/>
              <a:t> не </a:t>
            </a:r>
            <a:r>
              <a:rPr lang="ru-RU" sz="3000" dirty="0" err="1" smtClean="0"/>
              <a:t>має</a:t>
            </a:r>
            <a:r>
              <a:rPr lang="ru-RU" sz="3000" dirty="0" smtClean="0"/>
              <a:t> </a:t>
            </a:r>
            <a:r>
              <a:rPr lang="ru-RU" sz="3000" dirty="0" err="1" smtClean="0"/>
              <a:t>захисту</a:t>
            </a:r>
            <a:r>
              <a:rPr lang="ru-RU" sz="3000" dirty="0" smtClean="0"/>
              <a:t>, як </a:t>
            </a:r>
            <a:r>
              <a:rPr lang="ru-RU" sz="3000" dirty="0" err="1" smtClean="0"/>
              <a:t>і</a:t>
            </a:r>
            <a:r>
              <a:rPr lang="ru-RU" sz="3000" dirty="0" smtClean="0"/>
              <a:t> </a:t>
            </a:r>
            <a:r>
              <a:rPr lang="ru-RU" sz="3000" dirty="0" err="1" smtClean="0"/>
              <a:t>атмосфери</a:t>
            </a:r>
            <a:r>
              <a:rPr lang="ru-RU" sz="3000" dirty="0" smtClean="0"/>
              <a:t>. Одна </a:t>
            </a:r>
            <a:r>
              <a:rPr lang="ru-RU" sz="3000" dirty="0" err="1" smtClean="0"/>
              <a:t>з</a:t>
            </a:r>
            <a:r>
              <a:rPr lang="ru-RU" sz="3000" dirty="0" smtClean="0"/>
              <a:t> </a:t>
            </a:r>
            <a:r>
              <a:rPr lang="ru-RU" sz="3000" dirty="0" err="1" smtClean="0"/>
              <a:t>найбільших</a:t>
            </a:r>
            <a:r>
              <a:rPr lang="ru-RU" sz="3000" dirty="0" smtClean="0"/>
              <a:t> </a:t>
            </a:r>
            <a:r>
              <a:rPr lang="ru-RU" sz="3000" dirty="0" err="1" smtClean="0"/>
              <a:t>дір</a:t>
            </a:r>
            <a:r>
              <a:rPr lang="ru-RU" sz="3000" dirty="0" smtClean="0"/>
              <a:t>, яка </a:t>
            </a:r>
            <a:r>
              <a:rPr lang="ru-RU" sz="3000" dirty="0" err="1" smtClean="0"/>
              <a:t>утворилася</a:t>
            </a:r>
            <a:r>
              <a:rPr lang="ru-RU" sz="3000" dirty="0" smtClean="0"/>
              <a:t>, </a:t>
            </a:r>
            <a:r>
              <a:rPr lang="ru-RU" sz="3000" dirty="0" err="1" smtClean="0"/>
              <a:t>має</a:t>
            </a:r>
            <a:r>
              <a:rPr lang="ru-RU" sz="3000" dirty="0" smtClean="0"/>
              <a:t> </a:t>
            </a:r>
            <a:r>
              <a:rPr lang="ru-RU" sz="3000" dirty="0" err="1" smtClean="0"/>
              <a:t>діаметр</a:t>
            </a:r>
            <a:r>
              <a:rPr lang="ru-RU" sz="3000" dirty="0" smtClean="0"/>
              <a:t> </a:t>
            </a:r>
            <a:r>
              <a:rPr lang="ru-RU" sz="3000" dirty="0" err="1" smtClean="0"/>
              <a:t>приблизно</a:t>
            </a:r>
            <a:r>
              <a:rPr lang="ru-RU" sz="3000" dirty="0" smtClean="0"/>
              <a:t> 1600 </a:t>
            </a:r>
            <a:r>
              <a:rPr lang="ru-RU" sz="3000" dirty="0" err="1" smtClean="0"/>
              <a:t>кілометрів</a:t>
            </a:r>
            <a:r>
              <a:rPr lang="ru-RU" sz="3000" dirty="0" smtClean="0"/>
              <a:t> </a:t>
            </a:r>
            <a:r>
              <a:rPr lang="ru-RU" sz="3000" dirty="0" err="1" smtClean="0"/>
              <a:t>і</a:t>
            </a:r>
            <a:r>
              <a:rPr lang="ru-RU" sz="3000" dirty="0" smtClean="0"/>
              <a:t> </a:t>
            </a:r>
            <a:r>
              <a:rPr lang="ru-RU" sz="3000" dirty="0" err="1" smtClean="0"/>
              <a:t>отримала</a:t>
            </a:r>
            <a:r>
              <a:rPr lang="ru-RU" sz="3000" dirty="0" smtClean="0"/>
              <a:t> </a:t>
            </a:r>
            <a:r>
              <a:rPr lang="ru-RU" sz="3000" dirty="0" err="1" smtClean="0"/>
              <a:t>назву</a:t>
            </a:r>
            <a:r>
              <a:rPr lang="ru-RU" sz="3000" dirty="0" smtClean="0"/>
              <a:t> </a:t>
            </a:r>
            <a:r>
              <a:rPr lang="en-US" sz="3000" dirty="0" err="1" smtClean="0"/>
              <a:t>Platina</a:t>
            </a:r>
            <a:r>
              <a:rPr lang="en-US" sz="3000" dirty="0" smtClean="0"/>
              <a:t> </a:t>
            </a:r>
            <a:r>
              <a:rPr lang="en-US" sz="3000" dirty="0" err="1" smtClean="0"/>
              <a:t>Caloris</a:t>
            </a:r>
            <a:r>
              <a:rPr lang="en-US" sz="3000" dirty="0" smtClean="0"/>
              <a:t>. </a:t>
            </a:r>
            <a:r>
              <a:rPr lang="ru-RU" sz="3000" dirty="0" err="1" smtClean="0"/>
              <a:t>Оскільки</a:t>
            </a:r>
            <a:r>
              <a:rPr lang="ru-RU" sz="3000" dirty="0" smtClean="0"/>
              <a:t> </a:t>
            </a:r>
            <a:r>
              <a:rPr lang="ru-RU" sz="3000" dirty="0" err="1" smtClean="0"/>
              <a:t>це</a:t>
            </a:r>
            <a:r>
              <a:rPr lang="ru-RU" sz="3000" dirty="0" smtClean="0"/>
              <a:t> не </a:t>
            </a:r>
            <a:r>
              <a:rPr lang="ru-RU" sz="3000" dirty="0" err="1" smtClean="0"/>
              <a:t>зовсім</a:t>
            </a:r>
            <a:r>
              <a:rPr lang="ru-RU" sz="3000" dirty="0" smtClean="0"/>
              <a:t> добре </a:t>
            </a:r>
            <a:r>
              <a:rPr lang="ru-RU" sz="3000" dirty="0" err="1" smtClean="0"/>
              <a:t>відомо</a:t>
            </a:r>
            <a:r>
              <a:rPr lang="ru-RU" sz="3000" dirty="0" smtClean="0"/>
              <a:t>, </a:t>
            </a:r>
            <a:r>
              <a:rPr lang="ru-RU" sz="3000" dirty="0" err="1" smtClean="0"/>
              <a:t>вважається</a:t>
            </a:r>
            <a:r>
              <a:rPr lang="ru-RU" sz="3000" dirty="0" smtClean="0"/>
              <a:t>, </a:t>
            </a:r>
            <a:r>
              <a:rPr lang="ru-RU" sz="3000" dirty="0" err="1" smtClean="0"/>
              <a:t>що</a:t>
            </a:r>
            <a:r>
              <a:rPr lang="ru-RU" sz="3000" dirty="0" smtClean="0"/>
              <a:t> </a:t>
            </a:r>
            <a:r>
              <a:rPr lang="ru-RU" sz="3000" dirty="0" err="1" smtClean="0"/>
              <a:t>це</a:t>
            </a:r>
            <a:r>
              <a:rPr lang="ru-RU" sz="3000" dirty="0" smtClean="0"/>
              <a:t> </a:t>
            </a:r>
            <a:r>
              <a:rPr lang="ru-RU" sz="3000" dirty="0" err="1" smtClean="0"/>
              <a:t>може</a:t>
            </a:r>
            <a:r>
              <a:rPr lang="ru-RU" sz="3000" dirty="0" smtClean="0"/>
              <a:t> бути </a:t>
            </a:r>
            <a:r>
              <a:rPr lang="ru-RU" sz="3000" dirty="0" err="1" smtClean="0"/>
              <a:t>вулканічна</a:t>
            </a:r>
            <a:r>
              <a:rPr lang="ru-RU" sz="3000" dirty="0" smtClean="0"/>
              <a:t> </a:t>
            </a:r>
            <a:r>
              <a:rPr lang="ru-RU" sz="3000" dirty="0" err="1" smtClean="0"/>
              <a:t>рівнина</a:t>
            </a:r>
            <a:r>
              <a:rPr lang="ru-RU" sz="3000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Без названия (15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00579" y="1124744"/>
            <a:ext cx="4543421" cy="3168352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Венера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841624" cy="5202904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dirty="0" err="1" smtClean="0"/>
              <a:t>Це</a:t>
            </a:r>
            <a:r>
              <a:rPr lang="ru-RU" dirty="0" smtClean="0"/>
              <a:t> друга планета в </a:t>
            </a:r>
            <a:r>
              <a:rPr lang="ru-RU" dirty="0" err="1" smtClean="0"/>
              <a:t>групі</a:t>
            </a:r>
            <a:r>
              <a:rPr lang="ru-RU" dirty="0" smtClean="0"/>
              <a:t> </a:t>
            </a:r>
            <a:r>
              <a:rPr lang="ru-RU" dirty="0" err="1" smtClean="0"/>
              <a:t>найближчих</a:t>
            </a:r>
            <a:r>
              <a:rPr lang="ru-RU" dirty="0" smtClean="0"/>
              <a:t> до </a:t>
            </a:r>
            <a:r>
              <a:rPr lang="ru-RU" dirty="0" err="1" smtClean="0"/>
              <a:t>Сонця</a:t>
            </a:r>
            <a:r>
              <a:rPr lang="ru-RU" dirty="0" smtClean="0"/>
              <a:t>.</a:t>
            </a:r>
            <a:r>
              <a:rPr lang="ru-RU" b="1" dirty="0" smtClean="0"/>
              <a:t> </a:t>
            </a:r>
            <a:r>
              <a:rPr lang="ru-RU" b="1" dirty="0" err="1" smtClean="0"/>
              <a:t>Він</a:t>
            </a:r>
            <a:r>
              <a:rPr lang="ru-RU" b="1" dirty="0" smtClean="0"/>
              <a:t> </a:t>
            </a:r>
            <a:r>
              <a:rPr lang="ru-RU" b="1" dirty="0" err="1" smtClean="0"/>
              <a:t>розташований</a:t>
            </a:r>
            <a:r>
              <a:rPr lang="ru-RU" b="1" dirty="0" smtClean="0"/>
              <a:t> на </a:t>
            </a:r>
            <a:r>
              <a:rPr lang="ru-RU" b="1" dirty="0" err="1" smtClean="0"/>
              <a:t>відстані</a:t>
            </a:r>
            <a:r>
              <a:rPr lang="ru-RU" b="1" dirty="0" smtClean="0"/>
              <a:t> 0.72 </a:t>
            </a:r>
            <a:r>
              <a:rPr lang="ru-RU" b="1" dirty="0" err="1" smtClean="0"/>
              <a:t>астрономічних</a:t>
            </a:r>
            <a:r>
              <a:rPr lang="ru-RU" b="1" dirty="0" smtClean="0"/>
              <a:t> </a:t>
            </a:r>
            <a:r>
              <a:rPr lang="ru-RU" b="1" dirty="0" err="1" smtClean="0"/>
              <a:t>одиниць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Сонця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щільність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приблизний</a:t>
            </a:r>
            <a:r>
              <a:rPr lang="ru-RU" dirty="0" smtClean="0"/>
              <a:t> </a:t>
            </a:r>
            <a:r>
              <a:rPr lang="ru-RU" dirty="0" err="1" smtClean="0"/>
              <a:t>діаметр</a:t>
            </a:r>
            <a:r>
              <a:rPr lang="ru-RU" dirty="0" smtClean="0"/>
              <a:t> </a:t>
            </a:r>
            <a:r>
              <a:rPr lang="ru-RU" dirty="0" err="1" smtClean="0"/>
              <a:t>близькі</a:t>
            </a:r>
            <a:r>
              <a:rPr lang="ru-RU" dirty="0" smtClean="0"/>
              <a:t> до таких, як у </a:t>
            </a:r>
            <a:r>
              <a:rPr lang="ru-RU" dirty="0" err="1" smtClean="0"/>
              <a:t>Землі</a:t>
            </a:r>
            <a:r>
              <a:rPr lang="ru-RU" dirty="0" smtClean="0"/>
              <a:t>.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Меркурія</a:t>
            </a:r>
            <a:r>
              <a:rPr lang="ru-RU" dirty="0" smtClean="0"/>
              <a:t>, Венера </a:t>
            </a:r>
            <a:r>
              <a:rPr lang="ru-RU" dirty="0" err="1" smtClean="0"/>
              <a:t>має</a:t>
            </a:r>
            <a:r>
              <a:rPr lang="ru-RU" dirty="0" smtClean="0"/>
              <a:t> атмосферу.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вуглекислого</a:t>
            </a:r>
            <a:r>
              <a:rPr lang="ru-RU" dirty="0" smtClean="0"/>
              <a:t> газу, азоту та </a:t>
            </a:r>
            <a:r>
              <a:rPr lang="ru-RU" dirty="0" err="1" smtClean="0"/>
              <a:t>пропорційно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, таких як </a:t>
            </a:r>
            <a:r>
              <a:rPr lang="ru-RU" dirty="0" err="1" smtClean="0"/>
              <a:t>сірководень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Видно </a:t>
            </a:r>
            <a:r>
              <a:rPr lang="ru-RU" dirty="0" err="1" smtClean="0"/>
              <a:t>постійний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стійкий</a:t>
            </a:r>
            <a:r>
              <a:rPr lang="ru-RU" dirty="0" smtClean="0"/>
              <a:t> </a:t>
            </a:r>
            <a:r>
              <a:rPr lang="ru-RU" dirty="0" err="1" smtClean="0"/>
              <a:t>хмарний</a:t>
            </a:r>
            <a:r>
              <a:rPr lang="ru-RU" dirty="0" smtClean="0"/>
              <a:t> </a:t>
            </a:r>
            <a:r>
              <a:rPr lang="ru-RU" dirty="0" err="1" smtClean="0"/>
              <a:t>покрив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характеристики </a:t>
            </a:r>
            <a:r>
              <a:rPr lang="ru-RU" dirty="0" err="1" smtClean="0"/>
              <a:t>обумовлені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атмосферою,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планета </a:t>
            </a:r>
            <a:r>
              <a:rPr lang="ru-RU" b="1" dirty="0" err="1" smtClean="0"/>
              <a:t>дуже</a:t>
            </a:r>
            <a:r>
              <a:rPr lang="ru-RU" b="1" dirty="0" smtClean="0"/>
              <a:t> жарко </a:t>
            </a:r>
            <a:r>
              <a:rPr lang="ru-RU" b="1" dirty="0" err="1" smtClean="0"/>
              <a:t>з</a:t>
            </a:r>
            <a:r>
              <a:rPr lang="ru-RU" b="1" dirty="0" smtClean="0"/>
              <a:t> температурою </a:t>
            </a:r>
            <a:r>
              <a:rPr lang="ru-RU" b="1" dirty="0" err="1" smtClean="0"/>
              <a:t>вище</a:t>
            </a:r>
            <a:r>
              <a:rPr lang="ru-RU" b="1" dirty="0" smtClean="0"/>
              <a:t> 460 </a:t>
            </a:r>
            <a:r>
              <a:rPr lang="ru-RU" b="1" dirty="0" err="1" smtClean="0"/>
              <a:t>градусів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атмосферний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становить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93 до 200 гПа. </a:t>
            </a:r>
            <a:r>
              <a:rPr lang="ru-RU" dirty="0" err="1" smtClean="0"/>
              <a:t>Існує</a:t>
            </a:r>
            <a:r>
              <a:rPr lang="ru-RU" dirty="0" smtClean="0"/>
              <a:t> думка,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вона могла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рідку</a:t>
            </a:r>
            <a:r>
              <a:rPr lang="ru-RU" dirty="0" smtClean="0"/>
              <a:t> воду,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ідея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відкинута</a:t>
            </a:r>
            <a:r>
              <a:rPr lang="ru-RU" dirty="0" smtClean="0"/>
              <a:t>.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цікавинок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поступальний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коротший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обертання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Без названия (16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83968" y="2204864"/>
            <a:ext cx="4646515" cy="3744416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Земля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548680"/>
            <a:ext cx="4032448" cy="5058888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dirty="0" smtClean="0"/>
              <a:t>Мало </a:t>
            </a:r>
            <a:r>
              <a:rPr lang="ru-RU" dirty="0" err="1" smtClean="0"/>
              <a:t>сказати</a:t>
            </a:r>
            <a:r>
              <a:rPr lang="ru-RU" dirty="0" smtClean="0"/>
              <a:t> про </a:t>
            </a:r>
            <a:r>
              <a:rPr lang="ru-RU" dirty="0" err="1" smtClean="0"/>
              <a:t>цю</a:t>
            </a:r>
            <a:r>
              <a:rPr lang="ru-RU" dirty="0" smtClean="0"/>
              <a:t> планету, </a:t>
            </a:r>
            <a:r>
              <a:rPr lang="ru-RU" dirty="0" err="1" smtClean="0"/>
              <a:t>якої</a:t>
            </a:r>
            <a:r>
              <a:rPr lang="ru-RU" dirty="0" smtClean="0"/>
              <a:t> ми </a:t>
            </a:r>
            <a:r>
              <a:rPr lang="ru-RU" dirty="0" err="1" smtClean="0"/>
              <a:t>ще</a:t>
            </a:r>
            <a:r>
              <a:rPr lang="ru-RU" dirty="0" smtClean="0"/>
              <a:t> не </a:t>
            </a:r>
            <a:r>
              <a:rPr lang="ru-RU" dirty="0" err="1" smtClean="0"/>
              <a:t>знаємо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ми </a:t>
            </a:r>
            <a:r>
              <a:rPr lang="ru-RU" dirty="0" err="1" smtClean="0"/>
              <a:t>збираємось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огляд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розташований</a:t>
            </a:r>
            <a:r>
              <a:rPr lang="ru-RU" dirty="0" smtClean="0"/>
              <a:t> в 1 </a:t>
            </a:r>
            <a:r>
              <a:rPr lang="ru-RU" dirty="0" err="1" smtClean="0"/>
              <a:t>астрономічній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супутник</a:t>
            </a:r>
            <a:r>
              <a:rPr lang="ru-RU" dirty="0" smtClean="0"/>
              <a:t>, </a:t>
            </a:r>
            <a:r>
              <a:rPr lang="ru-RU" dirty="0" err="1" smtClean="0"/>
              <a:t>відомий</a:t>
            </a:r>
            <a:r>
              <a:rPr lang="ru-RU" dirty="0" smtClean="0"/>
              <a:t> як </a:t>
            </a:r>
            <a:r>
              <a:rPr lang="ru-RU" dirty="0" err="1" smtClean="0"/>
              <a:t>Місяць</a:t>
            </a:r>
            <a:r>
              <a:rPr lang="ru-RU" dirty="0" smtClean="0"/>
              <a:t>. </a:t>
            </a:r>
            <a:r>
              <a:rPr lang="ru-RU" dirty="0" err="1" smtClean="0"/>
              <a:t>Обкладинка</a:t>
            </a:r>
            <a:r>
              <a:rPr lang="ru-RU" dirty="0" smtClean="0"/>
              <a:t> </a:t>
            </a:r>
            <a:r>
              <a:rPr lang="ru-RU" b="1" dirty="0" smtClean="0"/>
              <a:t>земна </a:t>
            </a:r>
            <a:r>
              <a:rPr lang="ru-RU" b="1" dirty="0" err="1" smtClean="0"/>
              <a:t>поверхня</a:t>
            </a:r>
            <a:r>
              <a:rPr lang="ru-RU" b="1" dirty="0" smtClean="0"/>
              <a:t> </a:t>
            </a:r>
            <a:r>
              <a:rPr lang="ru-RU" b="1" dirty="0" err="1" smtClean="0"/>
              <a:t>складається</a:t>
            </a:r>
            <a:r>
              <a:rPr lang="ru-RU" b="1" dirty="0" smtClean="0"/>
              <a:t> на 76% </a:t>
            </a:r>
            <a:r>
              <a:rPr lang="ru-RU" b="1" dirty="0" err="1" smtClean="0"/>
              <a:t>з</a:t>
            </a:r>
            <a:r>
              <a:rPr lang="ru-RU" b="1" dirty="0" smtClean="0"/>
              <a:t> води.</a:t>
            </a:r>
            <a:r>
              <a:rPr lang="ru-RU" dirty="0" smtClean="0"/>
              <a:t> 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магнітне</a:t>
            </a:r>
            <a:r>
              <a:rPr lang="ru-RU" dirty="0" smtClean="0"/>
              <a:t> поле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помітною</a:t>
            </a:r>
            <a:r>
              <a:rPr lang="ru-RU" dirty="0" smtClean="0"/>
              <a:t> </a:t>
            </a:r>
            <a:r>
              <a:rPr lang="ru-RU" dirty="0" err="1" smtClean="0"/>
              <a:t>напруженістю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єдина</a:t>
            </a:r>
            <a:r>
              <a:rPr lang="ru-RU" dirty="0" smtClean="0"/>
              <a:t> планета, де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відоме</a:t>
            </a:r>
            <a:r>
              <a:rPr lang="ru-RU" dirty="0" smtClean="0"/>
              <a:t> як </a:t>
            </a:r>
            <a:r>
              <a:rPr lang="ru-RU" dirty="0" err="1" smtClean="0"/>
              <a:t>самовідтворююча</a:t>
            </a:r>
            <a:r>
              <a:rPr lang="ru-RU" dirty="0" smtClean="0"/>
              <a:t>, адаптивна, </a:t>
            </a:r>
            <a:r>
              <a:rPr lang="ru-RU" dirty="0" err="1" smtClean="0"/>
              <a:t>метаболічна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здатна</a:t>
            </a:r>
            <a:r>
              <a:rPr lang="ru-RU" dirty="0" smtClean="0"/>
              <a:t> </a:t>
            </a:r>
            <a:r>
              <a:rPr lang="ru-RU" dirty="0" err="1" smtClean="0"/>
              <a:t>забирати</a:t>
            </a:r>
            <a:r>
              <a:rPr lang="ru-RU" dirty="0" smtClean="0"/>
              <a:t> </a:t>
            </a:r>
            <a:r>
              <a:rPr lang="ru-RU" dirty="0" err="1" smtClean="0"/>
              <a:t>енергію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атмосферу,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азоту у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пропорціях</a:t>
            </a:r>
            <a:r>
              <a:rPr lang="ru-RU" dirty="0" smtClean="0"/>
              <a:t> та </a:t>
            </a:r>
            <a:r>
              <a:rPr lang="ru-RU" dirty="0" err="1" smtClean="0"/>
              <a:t>кисню</a:t>
            </a:r>
            <a:r>
              <a:rPr lang="ru-RU" dirty="0" smtClean="0"/>
              <a:t>. У </a:t>
            </a:r>
            <a:r>
              <a:rPr lang="ru-RU" dirty="0" err="1" smtClean="0"/>
              <a:t>менших</a:t>
            </a:r>
            <a:r>
              <a:rPr lang="ru-RU" dirty="0" smtClean="0"/>
              <a:t> </a:t>
            </a:r>
            <a:r>
              <a:rPr lang="ru-RU" dirty="0" err="1" smtClean="0"/>
              <a:t>пропорціях</a:t>
            </a:r>
            <a:r>
              <a:rPr lang="ru-RU" dirty="0" smtClean="0"/>
              <a:t> ми </a:t>
            </a:r>
            <a:r>
              <a:rPr lang="ru-RU" dirty="0" err="1" smtClean="0"/>
              <a:t>знаходимо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гази, </a:t>
            </a:r>
            <a:r>
              <a:rPr lang="ru-RU" dirty="0" err="1" smtClean="0"/>
              <a:t>такі</a:t>
            </a:r>
            <a:r>
              <a:rPr lang="ru-RU" dirty="0" smtClean="0"/>
              <a:t> як </a:t>
            </a:r>
            <a:r>
              <a:rPr lang="ru-RU" dirty="0" err="1" smtClean="0"/>
              <a:t>діоксид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, </a:t>
            </a:r>
            <a:r>
              <a:rPr lang="ru-RU" dirty="0" err="1" smtClean="0"/>
              <a:t>водяна</a:t>
            </a:r>
            <a:r>
              <a:rPr lang="ru-RU" dirty="0" smtClean="0"/>
              <a:t> пара, аргон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частинки</a:t>
            </a:r>
            <a:r>
              <a:rPr lang="ru-RU" dirty="0" smtClean="0"/>
              <a:t> пилу в </a:t>
            </a:r>
            <a:r>
              <a:rPr lang="ru-RU" dirty="0" err="1" smtClean="0"/>
              <a:t>суспензії</a:t>
            </a:r>
            <a:r>
              <a:rPr lang="ru-RU" dirty="0" smtClean="0"/>
              <a:t>. </a:t>
            </a:r>
            <a:r>
              <a:rPr lang="ru-RU" b="1" dirty="0" err="1" smtClean="0"/>
              <a:t>Ротація</a:t>
            </a:r>
            <a:r>
              <a:rPr lang="ru-RU" b="1" dirty="0" smtClean="0"/>
              <a:t> </a:t>
            </a:r>
            <a:r>
              <a:rPr lang="ru-RU" b="1" dirty="0" err="1" smtClean="0"/>
              <a:t>еквівалентна</a:t>
            </a:r>
            <a:r>
              <a:rPr lang="ru-RU" b="1" dirty="0" smtClean="0"/>
              <a:t> часу за 24 </a:t>
            </a:r>
            <a:r>
              <a:rPr lang="ru-RU" b="1" dirty="0" err="1" smtClean="0"/>
              <a:t>години</a:t>
            </a:r>
            <a:r>
              <a:rPr lang="ru-RU" b="1" dirty="0" smtClean="0"/>
              <a:t>, а переклад </a:t>
            </a:r>
            <a:r>
              <a:rPr lang="ru-RU" b="1" dirty="0" err="1" smtClean="0"/>
              <a:t>займає</a:t>
            </a:r>
            <a:r>
              <a:rPr lang="ru-RU" b="1" dirty="0" smtClean="0"/>
              <a:t> </a:t>
            </a:r>
            <a:r>
              <a:rPr lang="ru-RU" b="1" dirty="0" err="1" smtClean="0"/>
              <a:t>близько</a:t>
            </a:r>
            <a:r>
              <a:rPr lang="ru-RU" b="1" dirty="0" smtClean="0"/>
              <a:t> 365 </a:t>
            </a:r>
            <a:r>
              <a:rPr lang="ru-RU" b="1" dirty="0" err="1" smtClean="0"/>
              <a:t>днів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Без названия (17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149325"/>
            <a:ext cx="4365699" cy="4365699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Марс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остання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планет. </a:t>
            </a:r>
            <a:r>
              <a:rPr lang="ru-RU" b="1" dirty="0" smtClean="0"/>
              <a:t>Вони </a:t>
            </a:r>
            <a:r>
              <a:rPr lang="ru-RU" b="1" dirty="0" err="1" smtClean="0"/>
              <a:t>знаходяться</a:t>
            </a:r>
            <a:r>
              <a:rPr lang="ru-RU" b="1" dirty="0" smtClean="0"/>
              <a:t> на </a:t>
            </a:r>
            <a:r>
              <a:rPr lang="ru-RU" b="1" dirty="0" err="1" smtClean="0"/>
              <a:t>відстані</a:t>
            </a:r>
            <a:r>
              <a:rPr lang="ru-RU" b="1" dirty="0" smtClean="0"/>
              <a:t> 1.52 </a:t>
            </a:r>
            <a:r>
              <a:rPr lang="ru-RU" b="1" dirty="0" err="1" smtClean="0"/>
              <a:t>астрономічних</a:t>
            </a:r>
            <a:r>
              <a:rPr lang="ru-RU" b="1" dirty="0" smtClean="0"/>
              <a:t> </a:t>
            </a:r>
            <a:r>
              <a:rPr lang="ru-RU" b="1" dirty="0" err="1" smtClean="0"/>
              <a:t>одиниць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Сонця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червонуватий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тому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червоною</a:t>
            </a:r>
            <a:r>
              <a:rPr lang="ru-RU" dirty="0" smtClean="0"/>
              <a:t> планетою.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обертання</a:t>
            </a:r>
            <a:r>
              <a:rPr lang="ru-RU" dirty="0" smtClean="0"/>
              <a:t> становить 24 </a:t>
            </a:r>
            <a:r>
              <a:rPr lang="ru-RU" dirty="0" err="1" smtClean="0"/>
              <a:t>години</a:t>
            </a:r>
            <a:r>
              <a:rPr lang="ru-RU" dirty="0" smtClean="0"/>
              <a:t> 40 </a:t>
            </a:r>
            <a:r>
              <a:rPr lang="ru-RU" dirty="0" err="1" smtClean="0"/>
              <a:t>хвилин</a:t>
            </a:r>
            <a:r>
              <a:rPr lang="ru-RU" dirty="0" smtClean="0"/>
              <a:t>, </a:t>
            </a:r>
            <a:r>
              <a:rPr lang="ru-RU" dirty="0" err="1" smtClean="0"/>
              <a:t>тоді</a:t>
            </a:r>
            <a:r>
              <a:rPr lang="ru-RU" dirty="0" smtClean="0"/>
              <a:t> як переклад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 </a:t>
            </a:r>
            <a:r>
              <a:rPr lang="ru-RU" dirty="0" err="1" smtClean="0"/>
              <a:t>виконується</a:t>
            </a:r>
            <a:r>
              <a:rPr lang="ru-RU" dirty="0" smtClean="0"/>
              <a:t> за 687 </a:t>
            </a:r>
            <a:r>
              <a:rPr lang="ru-RU" dirty="0" err="1" smtClean="0"/>
              <a:t>днів</a:t>
            </a:r>
            <a:r>
              <a:rPr lang="ru-RU" dirty="0" smtClean="0"/>
              <a:t>. У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атмосфері</a:t>
            </a:r>
            <a:r>
              <a:rPr lang="ru-RU" dirty="0" smtClean="0"/>
              <a:t> ми </a:t>
            </a:r>
            <a:r>
              <a:rPr lang="ru-RU" dirty="0" err="1" smtClean="0"/>
              <a:t>бачимо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вона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діоксиду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, а в </a:t>
            </a:r>
            <a:r>
              <a:rPr lang="ru-RU" dirty="0" err="1" smtClean="0"/>
              <a:t>менших</a:t>
            </a:r>
            <a:r>
              <a:rPr lang="ru-RU" dirty="0" smtClean="0"/>
              <a:t> </a:t>
            </a:r>
            <a:r>
              <a:rPr lang="ru-RU" dirty="0" err="1" smtClean="0"/>
              <a:t>пропорціях</a:t>
            </a:r>
            <a:r>
              <a:rPr lang="ru-RU" dirty="0" smtClean="0"/>
              <a:t> - </a:t>
            </a:r>
            <a:r>
              <a:rPr lang="ru-RU" dirty="0" err="1" smtClean="0"/>
              <a:t>з</a:t>
            </a:r>
            <a:r>
              <a:rPr lang="ru-RU" dirty="0" smtClean="0"/>
              <a:t> води, </a:t>
            </a:r>
            <a:r>
              <a:rPr lang="ru-RU" dirty="0" err="1" smtClean="0"/>
              <a:t>окису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, </a:t>
            </a:r>
            <a:r>
              <a:rPr lang="ru-RU" dirty="0" err="1" smtClean="0"/>
              <a:t>кисню</a:t>
            </a:r>
            <a:r>
              <a:rPr lang="ru-RU" dirty="0" smtClean="0"/>
              <a:t>, азоту та аргону.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Без названия (18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05251" y="836712"/>
            <a:ext cx="4104456" cy="4104456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Планети зовнішньої групи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922984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 </a:t>
            </a:r>
            <a:r>
              <a:rPr lang="ru-RU" b="1" dirty="0" smtClean="0"/>
              <a:t>вони </a:t>
            </a:r>
            <a:r>
              <a:rPr lang="ru-RU" b="1" dirty="0" err="1" smtClean="0"/>
              <a:t>розташовані</a:t>
            </a:r>
            <a:r>
              <a:rPr lang="ru-RU" b="1" dirty="0" smtClean="0"/>
              <a:t> </a:t>
            </a:r>
            <a:r>
              <a:rPr lang="ru-RU" b="1" dirty="0" err="1" smtClean="0"/>
              <a:t>після</a:t>
            </a:r>
            <a:r>
              <a:rPr lang="ru-RU" b="1" dirty="0" smtClean="0"/>
              <a:t> поясу </a:t>
            </a:r>
            <a:r>
              <a:rPr lang="ru-RU" b="1" dirty="0" err="1" smtClean="0"/>
              <a:t>астероїдів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характеристик </a:t>
            </a:r>
            <a:r>
              <a:rPr lang="ru-RU" dirty="0" err="1" smtClean="0"/>
              <a:t>цих</a:t>
            </a:r>
            <a:r>
              <a:rPr lang="ru-RU" dirty="0" smtClean="0"/>
              <a:t> планет </a:t>
            </a:r>
            <a:r>
              <a:rPr lang="ru-RU" dirty="0" err="1" smtClean="0"/>
              <a:t>є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іменем</a:t>
            </a:r>
            <a:r>
              <a:rPr lang="ru-RU" dirty="0" smtClean="0"/>
              <a:t> </a:t>
            </a:r>
            <a:r>
              <a:rPr lang="ru-RU" dirty="0" err="1" smtClean="0"/>
              <a:t>газових</a:t>
            </a:r>
            <a:r>
              <a:rPr lang="ru-RU" dirty="0" smtClean="0"/>
              <a:t> </a:t>
            </a:r>
            <a:r>
              <a:rPr lang="ru-RU" dirty="0" err="1" smtClean="0"/>
              <a:t>гігантів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походить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морфології</a:t>
            </a:r>
            <a:r>
              <a:rPr lang="ru-RU" dirty="0" smtClean="0"/>
              <a:t>. І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обертаються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правда,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тверде</a:t>
            </a:r>
            <a:r>
              <a:rPr lang="ru-RU" dirty="0" smtClean="0"/>
              <a:t> ядро. </a:t>
            </a:r>
            <a:r>
              <a:rPr lang="ru-RU" dirty="0" err="1" smtClean="0"/>
              <a:t>Однак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вам не </a:t>
            </a:r>
            <a:r>
              <a:rPr lang="ru-RU" dirty="0" err="1" smtClean="0"/>
              <a:t>вдасться</a:t>
            </a:r>
            <a:r>
              <a:rPr lang="ru-RU" dirty="0" smtClean="0"/>
              <a:t> пройти прямо через центр </a:t>
            </a:r>
            <a:r>
              <a:rPr lang="ru-RU" dirty="0" err="1" smtClean="0"/>
              <a:t>планети</a:t>
            </a:r>
            <a:r>
              <a:rPr lang="ru-RU" dirty="0" smtClean="0"/>
              <a:t>,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зможете</a:t>
            </a:r>
            <a:r>
              <a:rPr lang="ru-RU" dirty="0" smtClean="0"/>
              <a:t> пройти через них.</a:t>
            </a:r>
          </a:p>
          <a:p>
            <a:pPr fontAlgn="base"/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пам’ятати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до </a:t>
            </a:r>
            <a:r>
              <a:rPr lang="ru-RU" dirty="0" err="1" smtClean="0"/>
              <a:t>цього</a:t>
            </a:r>
            <a:r>
              <a:rPr lang="ru-RU" dirty="0" smtClean="0"/>
              <a:t> дня Плутон вона не </a:t>
            </a:r>
            <a:r>
              <a:rPr lang="ru-RU" dirty="0" err="1" smtClean="0"/>
              <a:t>вважається</a:t>
            </a:r>
            <a:r>
              <a:rPr lang="ru-RU" dirty="0" smtClean="0"/>
              <a:t> планетою.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планет ми </a:t>
            </a:r>
            <a:r>
              <a:rPr lang="ru-RU" dirty="0" err="1" smtClean="0"/>
              <a:t>знаходимо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: </a:t>
            </a:r>
            <a:r>
              <a:rPr lang="ru-RU" dirty="0" err="1" smtClean="0"/>
              <a:t>Юпітер</a:t>
            </a:r>
            <a:r>
              <a:rPr lang="ru-RU" dirty="0" smtClean="0"/>
              <a:t>, Сатурн, Уран </a:t>
            </a:r>
            <a:r>
              <a:rPr lang="uk-UA" dirty="0" smtClean="0"/>
              <a:t>та</a:t>
            </a:r>
            <a:r>
              <a:rPr lang="en-US" dirty="0" smtClean="0"/>
              <a:t> </a:t>
            </a:r>
            <a:r>
              <a:rPr lang="ru-RU" dirty="0" err="1" smtClean="0"/>
              <a:t>Нептуно</a:t>
            </a:r>
            <a:r>
              <a:rPr lang="ru-RU" dirty="0" smtClean="0"/>
              <a:t>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схожі</a:t>
            </a:r>
            <a:r>
              <a:rPr lang="ru-RU" dirty="0" smtClean="0"/>
              <a:t> характеристики.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небесне</a:t>
            </a:r>
            <a:r>
              <a:rPr lang="ru-RU" dirty="0" smtClean="0"/>
              <a:t> </a:t>
            </a:r>
            <a:r>
              <a:rPr lang="ru-RU" dirty="0" err="1" smtClean="0"/>
              <a:t>тіло</a:t>
            </a:r>
            <a:r>
              <a:rPr lang="ru-RU" dirty="0" smtClean="0"/>
              <a:t> </a:t>
            </a:r>
            <a:r>
              <a:rPr lang="ru-RU" dirty="0" err="1" smtClean="0"/>
              <a:t>вважалося</a:t>
            </a:r>
            <a:r>
              <a:rPr lang="ru-RU" dirty="0" smtClean="0"/>
              <a:t> планетою, </a:t>
            </a:r>
            <a:r>
              <a:rPr lang="ru-RU" dirty="0" err="1" smtClean="0"/>
              <a:t>воно</a:t>
            </a:r>
            <a:r>
              <a:rPr lang="ru-RU" dirty="0" smtClean="0"/>
              <a:t> повинно </a:t>
            </a:r>
            <a:r>
              <a:rPr lang="ru-RU" dirty="0" err="1" smtClean="0"/>
              <a:t>відповідати</a:t>
            </a:r>
            <a:r>
              <a:rPr lang="ru-RU" dirty="0" smtClean="0"/>
              <a:t> </a:t>
            </a:r>
            <a:r>
              <a:rPr lang="ru-RU" dirty="0" err="1" smtClean="0"/>
              <a:t>деяким</a:t>
            </a:r>
            <a:r>
              <a:rPr lang="ru-RU" dirty="0" smtClean="0"/>
              <a:t> правилам. Перший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. </a:t>
            </a:r>
            <a:r>
              <a:rPr lang="ru-RU" dirty="0" err="1" smtClean="0"/>
              <a:t>Другий</a:t>
            </a:r>
            <a:r>
              <a:rPr lang="ru-RU" dirty="0" smtClean="0"/>
              <a:t> -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великий,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гравітація</a:t>
            </a:r>
            <a:r>
              <a:rPr lang="ru-RU" dirty="0" smtClean="0"/>
              <a:t> не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формувала</a:t>
            </a:r>
            <a:r>
              <a:rPr lang="ru-RU" dirty="0" smtClean="0"/>
              <a:t> форму. </a:t>
            </a:r>
            <a:r>
              <a:rPr lang="ru-RU" dirty="0" err="1" smtClean="0"/>
              <a:t>Нарешті</a:t>
            </a:r>
            <a:r>
              <a:rPr lang="ru-RU" dirty="0" smtClean="0"/>
              <a:t>, </a:t>
            </a:r>
            <a:r>
              <a:rPr lang="ru-RU" dirty="0" err="1" smtClean="0"/>
              <a:t>третім</a:t>
            </a:r>
            <a:r>
              <a:rPr lang="ru-RU" dirty="0" smtClean="0"/>
              <a:t> правилом </a:t>
            </a:r>
            <a:r>
              <a:rPr lang="ru-RU" dirty="0" err="1" smtClean="0"/>
              <a:t>є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повинно бути </a:t>
            </a:r>
            <a:r>
              <a:rPr lang="ru-RU" dirty="0" err="1" smtClean="0"/>
              <a:t>досить</a:t>
            </a:r>
            <a:r>
              <a:rPr lang="ru-RU" dirty="0" smtClean="0"/>
              <a:t> великим, </a:t>
            </a:r>
            <a:r>
              <a:rPr lang="ru-RU" dirty="0" err="1" smtClean="0"/>
              <a:t>щоб</a:t>
            </a:r>
            <a:r>
              <a:rPr lang="ru-RU" dirty="0" smtClean="0"/>
              <a:t> </a:t>
            </a:r>
            <a:r>
              <a:rPr lang="ru-RU" b="1" dirty="0" err="1" smtClean="0"/>
              <a:t>гравітація</a:t>
            </a:r>
            <a:r>
              <a:rPr lang="ru-RU" b="1" dirty="0" smtClean="0"/>
              <a:t> </a:t>
            </a:r>
            <a:r>
              <a:rPr lang="ru-RU" b="1" dirty="0" err="1" smtClean="0"/>
              <a:t>здатна</a:t>
            </a:r>
            <a:r>
              <a:rPr lang="ru-RU" b="1" dirty="0" smtClean="0"/>
              <a:t> </a:t>
            </a:r>
            <a:r>
              <a:rPr lang="ru-RU" b="1" dirty="0" err="1" smtClean="0"/>
              <a:t>привернути</a:t>
            </a:r>
            <a:r>
              <a:rPr lang="ru-RU" b="1" dirty="0" smtClean="0"/>
              <a:t> все </a:t>
            </a:r>
            <a:r>
              <a:rPr lang="ru-RU" b="1" dirty="0" err="1" smtClean="0"/>
              <a:t>навколо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очистити</a:t>
            </a:r>
            <a:r>
              <a:rPr lang="ru-RU" b="1" dirty="0" smtClean="0"/>
              <a:t> </a:t>
            </a:r>
            <a:r>
              <a:rPr lang="ru-RU" b="1" dirty="0" err="1" smtClean="0"/>
              <a:t>інші</a:t>
            </a:r>
            <a:r>
              <a:rPr lang="ru-RU" b="1" dirty="0" smtClean="0"/>
              <a:t> </a:t>
            </a:r>
            <a:r>
              <a:rPr lang="ru-RU" b="1" dirty="0" err="1" smtClean="0"/>
              <a:t>тіла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зони</a:t>
            </a:r>
            <a:r>
              <a:rPr lang="ru-RU" b="1" dirty="0" smtClean="0"/>
              <a:t> </a:t>
            </a:r>
            <a:r>
              <a:rPr lang="ru-RU" b="1" dirty="0" err="1" smtClean="0"/>
              <a:t>своєї</a:t>
            </a:r>
            <a:r>
              <a:rPr lang="ru-RU" b="1" dirty="0" smtClean="0"/>
              <a:t> </a:t>
            </a:r>
            <a:r>
              <a:rPr lang="ru-RU" b="1" dirty="0" err="1" smtClean="0"/>
              <a:t>орбіти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Без названия (2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87600" y="1052736"/>
            <a:ext cx="4626515" cy="3888432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183880" cy="1051560"/>
          </a:xfrm>
        </p:spPr>
        <p:txBody>
          <a:bodyPr/>
          <a:lstStyle/>
          <a:p>
            <a:r>
              <a:rPr lang="uk-UA" dirty="0" smtClean="0"/>
              <a:t>Юпітер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6067000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ru-RU" dirty="0" err="1" smtClean="0"/>
              <a:t>Юпітер</a:t>
            </a:r>
            <a:r>
              <a:rPr lang="ru-RU" dirty="0" smtClean="0"/>
              <a:t> - </a:t>
            </a:r>
            <a:r>
              <a:rPr lang="ru-RU" dirty="0" err="1" smtClean="0"/>
              <a:t>найбільша</a:t>
            </a:r>
            <a:r>
              <a:rPr lang="ru-RU" dirty="0" smtClean="0"/>
              <a:t> планета у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Сонячній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 err="1" smtClean="0"/>
              <a:t>вдвічі</a:t>
            </a:r>
            <a:r>
              <a:rPr lang="ru-RU" dirty="0" smtClean="0"/>
              <a:t> </a:t>
            </a:r>
            <a:r>
              <a:rPr lang="ru-RU" dirty="0" err="1" smtClean="0"/>
              <a:t>більша</a:t>
            </a:r>
            <a:r>
              <a:rPr lang="ru-RU" dirty="0" smtClean="0"/>
              <a:t> за </a:t>
            </a:r>
            <a:r>
              <a:rPr lang="ru-RU" dirty="0" err="1" smtClean="0"/>
              <a:t>масу</a:t>
            </a:r>
            <a:r>
              <a:rPr lang="ru-RU" dirty="0" smtClean="0"/>
              <a:t> </a:t>
            </a:r>
            <a:r>
              <a:rPr lang="ru-RU" dirty="0" err="1" smtClean="0"/>
              <a:t>решти</a:t>
            </a:r>
            <a:r>
              <a:rPr lang="ru-RU" dirty="0" smtClean="0"/>
              <a:t> планет разом </a:t>
            </a:r>
            <a:r>
              <a:rPr lang="ru-RU" dirty="0" err="1" smtClean="0"/>
              <a:t>узятих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порівняти</a:t>
            </a:r>
            <a:r>
              <a:rPr lang="ru-RU" dirty="0" smtClean="0"/>
              <a:t>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розміром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 Земля, </a:t>
            </a:r>
            <a:r>
              <a:rPr lang="ru-RU" b="1" dirty="0" err="1" smtClean="0"/>
              <a:t>Юпітер</a:t>
            </a:r>
            <a:r>
              <a:rPr lang="ru-RU" b="1" dirty="0" smtClean="0"/>
              <a:t> у 1317 </a:t>
            </a:r>
            <a:r>
              <a:rPr lang="ru-RU" b="1" dirty="0" err="1" smtClean="0"/>
              <a:t>разів</a:t>
            </a:r>
            <a:r>
              <a:rPr lang="ru-RU" b="1" dirty="0" smtClean="0"/>
              <a:t> </a:t>
            </a:r>
            <a:r>
              <a:rPr lang="ru-RU" b="1" dirty="0" err="1" smtClean="0"/>
              <a:t>більший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вийти</a:t>
            </a:r>
            <a:r>
              <a:rPr lang="ru-RU" dirty="0" smtClean="0"/>
              <a:t> на </a:t>
            </a:r>
            <a:r>
              <a:rPr lang="ru-RU" dirty="0" err="1" smtClean="0"/>
              <a:t>поверхню</a:t>
            </a:r>
            <a:r>
              <a:rPr lang="ru-RU" dirty="0" smtClean="0"/>
              <a:t>,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зможете</a:t>
            </a:r>
            <a:r>
              <a:rPr lang="ru-RU" dirty="0" smtClean="0"/>
              <a:t> </a:t>
            </a:r>
            <a:r>
              <a:rPr lang="ru-RU" dirty="0" err="1" smtClean="0"/>
              <a:t>побачити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, </a:t>
            </a:r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 smtClean="0"/>
              <a:t>просунутіше</a:t>
            </a:r>
            <a:r>
              <a:rPr lang="ru-RU" dirty="0" smtClean="0"/>
              <a:t> до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серцевини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гази,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стискаються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гази - </a:t>
            </a:r>
            <a:r>
              <a:rPr lang="ru-RU" dirty="0" err="1" smtClean="0"/>
              <a:t>водень</a:t>
            </a:r>
            <a:r>
              <a:rPr lang="ru-RU" dirty="0" smtClean="0"/>
              <a:t>, </a:t>
            </a:r>
            <a:r>
              <a:rPr lang="ru-RU" dirty="0" err="1" smtClean="0"/>
              <a:t>гелій</a:t>
            </a:r>
            <a:r>
              <a:rPr lang="ru-RU" dirty="0" smtClean="0"/>
              <a:t> та аргон. </a:t>
            </a:r>
            <a:r>
              <a:rPr lang="ru-RU" dirty="0" err="1" smtClean="0"/>
              <a:t>Ці</a:t>
            </a:r>
            <a:r>
              <a:rPr lang="ru-RU" dirty="0" smtClean="0"/>
              <a:t> три гази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елементами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 на </a:t>
            </a:r>
            <a:r>
              <a:rPr lang="ru-RU" dirty="0" err="1" smtClean="0"/>
              <a:t>Юпітері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ми </a:t>
            </a:r>
            <a:r>
              <a:rPr lang="ru-RU" dirty="0" err="1" smtClean="0"/>
              <a:t>наблизимось</a:t>
            </a:r>
            <a:r>
              <a:rPr lang="ru-RU" dirty="0" smtClean="0"/>
              <a:t> до ядра, </a:t>
            </a:r>
            <a:r>
              <a:rPr lang="ru-RU" dirty="0" err="1" smtClean="0"/>
              <a:t>ці</a:t>
            </a:r>
            <a:r>
              <a:rPr lang="ru-RU" dirty="0" smtClean="0"/>
              <a:t> гази </a:t>
            </a:r>
            <a:r>
              <a:rPr lang="ru-RU" dirty="0" err="1" smtClean="0"/>
              <a:t>стискаються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набувають</a:t>
            </a:r>
            <a:r>
              <a:rPr lang="ru-RU" dirty="0" smtClean="0"/>
              <a:t> </a:t>
            </a:r>
            <a:r>
              <a:rPr lang="ru-RU" dirty="0" err="1" smtClean="0"/>
              <a:t>вигляду</a:t>
            </a:r>
            <a:r>
              <a:rPr lang="ru-RU" dirty="0" smtClean="0"/>
              <a:t> </a:t>
            </a:r>
            <a:r>
              <a:rPr lang="ru-RU" dirty="0" err="1" smtClean="0"/>
              <a:t>скелястої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err="1" smtClean="0"/>
              <a:t>Пізніше</a:t>
            </a:r>
            <a:r>
              <a:rPr lang="ru-RU" dirty="0" smtClean="0"/>
              <a:t>, ядро, ми </a:t>
            </a:r>
            <a:r>
              <a:rPr lang="ru-RU" dirty="0" err="1" smtClean="0"/>
              <a:t>бачимо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скеляста</a:t>
            </a:r>
            <a:r>
              <a:rPr lang="ru-RU" dirty="0" smtClean="0"/>
              <a:t> форма, яка </a:t>
            </a:r>
            <a:r>
              <a:rPr lang="ru-RU" dirty="0" err="1" smtClean="0"/>
              <a:t>утворена</a:t>
            </a:r>
            <a:r>
              <a:rPr lang="ru-RU" dirty="0" smtClean="0"/>
              <a:t> </a:t>
            </a:r>
            <a:r>
              <a:rPr lang="ru-RU" dirty="0" err="1" smtClean="0"/>
              <a:t>цими</a:t>
            </a:r>
            <a:r>
              <a:rPr lang="ru-RU" dirty="0" smtClean="0"/>
              <a:t> </a:t>
            </a:r>
            <a:r>
              <a:rPr lang="ru-RU" dirty="0" err="1" smtClean="0"/>
              <a:t>елементами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в замерзлому </a:t>
            </a:r>
            <a:r>
              <a:rPr lang="ru-RU" dirty="0" err="1" smtClean="0"/>
              <a:t>стані</a:t>
            </a:r>
            <a:r>
              <a:rPr lang="ru-RU" dirty="0" smtClean="0"/>
              <a:t>. На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жодної</a:t>
            </a:r>
            <a:r>
              <a:rPr lang="ru-RU" dirty="0" smtClean="0"/>
              <a:t> породи як </a:t>
            </a:r>
            <a:r>
              <a:rPr lang="ru-RU" dirty="0" err="1" smtClean="0"/>
              <a:t>такої</a:t>
            </a:r>
            <a:r>
              <a:rPr lang="ru-RU" dirty="0" smtClean="0"/>
              <a:t> не </a:t>
            </a:r>
            <a:r>
              <a:rPr lang="ru-RU" dirty="0" err="1" smtClean="0"/>
              <a:t>знайдено</a:t>
            </a:r>
            <a:r>
              <a:rPr lang="ru-RU" dirty="0" smtClean="0"/>
              <a:t>. </a:t>
            </a:r>
            <a:r>
              <a:rPr lang="ru-RU" dirty="0" err="1" smtClean="0"/>
              <a:t>Звідси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газового </a:t>
            </a:r>
            <a:r>
              <a:rPr lang="ru-RU" dirty="0" err="1" smtClean="0"/>
              <a:t>гіганта</a:t>
            </a:r>
            <a:r>
              <a:rPr lang="ru-RU" dirty="0" smtClean="0"/>
              <a:t>. Одна </a:t>
            </a:r>
            <a:r>
              <a:rPr lang="ru-RU" dirty="0" err="1" smtClean="0"/>
              <a:t>з</a:t>
            </a:r>
            <a:r>
              <a:rPr lang="ru-RU" dirty="0" smtClean="0"/>
              <a:t> речей, яка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привертає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Юпітера</a:t>
            </a:r>
            <a:r>
              <a:rPr lang="ru-RU" dirty="0" smtClean="0"/>
              <a:t>, - </a:t>
            </a:r>
            <a:r>
              <a:rPr lang="ru-RU" dirty="0" err="1" smtClean="0"/>
              <a:t>це</a:t>
            </a:r>
            <a:r>
              <a:rPr lang="ru-RU" dirty="0" smtClean="0"/>
              <a:t> велика кругла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червона</a:t>
            </a:r>
            <a:r>
              <a:rPr lang="ru-RU" dirty="0" smtClean="0"/>
              <a:t> </a:t>
            </a:r>
            <a:r>
              <a:rPr lang="ru-RU" dirty="0" err="1" smtClean="0"/>
              <a:t>пляма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вказує</a:t>
            </a:r>
            <a:r>
              <a:rPr lang="ru-RU" dirty="0" smtClean="0"/>
              <a:t> на </a:t>
            </a:r>
            <a:r>
              <a:rPr lang="en-US" dirty="0" smtClean="0"/>
              <a:t>a </a:t>
            </a:r>
            <a:r>
              <a:rPr lang="ru-RU" b="1" dirty="0" err="1" smtClean="0"/>
              <a:t>сильний</a:t>
            </a:r>
            <a:r>
              <a:rPr lang="ru-RU" b="1" dirty="0" smtClean="0"/>
              <a:t> шторм, </a:t>
            </a:r>
            <a:r>
              <a:rPr lang="ru-RU" b="1" dirty="0" err="1" smtClean="0"/>
              <a:t>який</a:t>
            </a:r>
            <a:r>
              <a:rPr lang="ru-RU" b="1" dirty="0" smtClean="0"/>
              <a:t>, </a:t>
            </a:r>
            <a:r>
              <a:rPr lang="ru-RU" b="1" dirty="0" err="1" smtClean="0"/>
              <a:t>здається</a:t>
            </a:r>
            <a:r>
              <a:rPr lang="ru-RU" b="1" dirty="0" smtClean="0"/>
              <a:t>, </a:t>
            </a:r>
            <a:r>
              <a:rPr lang="ru-RU" b="1" dirty="0" err="1" smtClean="0"/>
              <a:t>формувався</a:t>
            </a:r>
            <a:r>
              <a:rPr lang="ru-RU" b="1" dirty="0" smtClean="0"/>
              <a:t> </a:t>
            </a:r>
            <a:r>
              <a:rPr lang="ru-RU" b="1" dirty="0" err="1" smtClean="0"/>
              <a:t>більше</a:t>
            </a:r>
            <a:r>
              <a:rPr lang="ru-RU" b="1" dirty="0" smtClean="0"/>
              <a:t> 3 </a:t>
            </a:r>
            <a:r>
              <a:rPr lang="ru-RU" b="1" dirty="0" err="1" smtClean="0"/>
              <a:t>століть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діє</a:t>
            </a:r>
            <a:r>
              <a:rPr lang="ru-RU" b="1" dirty="0" smtClean="0"/>
              <a:t> </a:t>
            </a:r>
            <a:r>
              <a:rPr lang="ru-RU" b="1" dirty="0" err="1" smtClean="0"/>
              <a:t>донині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Враховуючи</a:t>
            </a:r>
            <a:r>
              <a:rPr lang="ru-RU" dirty="0" smtClean="0"/>
              <a:t> </a:t>
            </a:r>
            <a:r>
              <a:rPr lang="ru-RU" dirty="0" err="1" smtClean="0"/>
              <a:t>розміри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, </a:t>
            </a:r>
            <a:r>
              <a:rPr lang="ru-RU" dirty="0" err="1" smtClean="0"/>
              <a:t>червона</a:t>
            </a:r>
            <a:r>
              <a:rPr lang="ru-RU" dirty="0" smtClean="0"/>
              <a:t> </a:t>
            </a:r>
            <a:r>
              <a:rPr lang="ru-RU" dirty="0" err="1" smtClean="0"/>
              <a:t>пляма</a:t>
            </a:r>
            <a:r>
              <a:rPr lang="ru-RU" dirty="0" smtClean="0"/>
              <a:t> </a:t>
            </a:r>
            <a:r>
              <a:rPr lang="ru-RU" dirty="0" err="1" smtClean="0"/>
              <a:t>виглядає</a:t>
            </a:r>
            <a:r>
              <a:rPr lang="ru-RU" dirty="0" smtClean="0"/>
              <a:t> невеликою. Але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порівняти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діаметром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більший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Ця</a:t>
            </a:r>
            <a:r>
              <a:rPr lang="ru-RU" dirty="0" smtClean="0"/>
              <a:t> планета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найшвидший</a:t>
            </a:r>
            <a:r>
              <a:rPr lang="ru-RU" dirty="0" smtClean="0"/>
              <a:t> </a:t>
            </a:r>
            <a:r>
              <a:rPr lang="ru-RU" dirty="0" err="1" smtClean="0"/>
              <a:t>обертальний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у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Сонячній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. День на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планеті</a:t>
            </a:r>
            <a:r>
              <a:rPr lang="ru-RU" dirty="0" smtClean="0"/>
              <a:t> </a:t>
            </a:r>
            <a:r>
              <a:rPr lang="ru-RU" dirty="0" err="1" smtClean="0"/>
              <a:t>триває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10 годин. </a:t>
            </a:r>
            <a:r>
              <a:rPr lang="ru-RU" dirty="0" err="1" smtClean="0"/>
              <a:t>Однак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обійти</a:t>
            </a:r>
            <a:r>
              <a:rPr lang="ru-RU" dirty="0" smtClean="0"/>
              <a:t> </a:t>
            </a:r>
            <a:r>
              <a:rPr lang="ru-RU" dirty="0" err="1" smtClean="0"/>
              <a:t>сонце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12 </a:t>
            </a:r>
            <a:r>
              <a:rPr lang="ru-RU" dirty="0" err="1" smtClean="0"/>
              <a:t>років</a:t>
            </a:r>
            <a:r>
              <a:rPr lang="ru-RU" dirty="0" smtClean="0"/>
              <a:t>. У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60 </a:t>
            </a:r>
            <a:r>
              <a:rPr lang="ru-RU" dirty="0" err="1" smtClean="0"/>
              <a:t>супутників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вони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. 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найстаріша</a:t>
            </a:r>
            <a:r>
              <a:rPr lang="ru-RU" b="1" dirty="0" smtClean="0"/>
              <a:t> планета у </a:t>
            </a:r>
            <a:r>
              <a:rPr lang="ru-RU" b="1" dirty="0" err="1" smtClean="0"/>
              <a:t>всій</a:t>
            </a:r>
            <a:r>
              <a:rPr lang="ru-RU" b="1" dirty="0" smtClean="0"/>
              <a:t> </a:t>
            </a:r>
            <a:r>
              <a:rPr lang="ru-RU" b="1" dirty="0" err="1" smtClean="0"/>
              <a:t>Сонячній</a:t>
            </a:r>
            <a:r>
              <a:rPr lang="ru-RU" b="1" dirty="0" smtClean="0"/>
              <a:t> </a:t>
            </a:r>
            <a:r>
              <a:rPr lang="ru-RU" b="1" dirty="0" err="1" smtClean="0"/>
              <a:t>системі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Без названия (2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908719"/>
            <a:ext cx="3967991" cy="381204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Сатурн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346920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ru-RU" dirty="0" smtClean="0"/>
              <a:t>Сатурн - планета,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відома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кільцями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єдине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кільця</a:t>
            </a:r>
            <a:r>
              <a:rPr lang="ru-RU" dirty="0" smtClean="0"/>
              <a:t>, </a:t>
            </a:r>
            <a:r>
              <a:rPr lang="ru-RU" dirty="0" err="1" smtClean="0"/>
              <a:t>видимі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.</a:t>
            </a:r>
            <a:r>
              <a:rPr lang="ru-RU" b="1" dirty="0" smtClean="0"/>
              <a:t> </a:t>
            </a:r>
            <a:r>
              <a:rPr lang="ru-RU" b="1" dirty="0" err="1" smtClean="0"/>
              <a:t>Розмір</a:t>
            </a:r>
            <a:r>
              <a:rPr lang="ru-RU" b="1" dirty="0" smtClean="0"/>
              <a:t> Сатурна в </a:t>
            </a:r>
            <a:r>
              <a:rPr lang="ru-RU" b="1" dirty="0" err="1" smtClean="0"/>
              <a:t>порівнянні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Землею в 750 </a:t>
            </a:r>
            <a:r>
              <a:rPr lang="ru-RU" b="1" dirty="0" err="1" smtClean="0"/>
              <a:t>разів</a:t>
            </a:r>
            <a:r>
              <a:rPr lang="ru-RU" b="1" dirty="0" smtClean="0"/>
              <a:t> </a:t>
            </a:r>
            <a:r>
              <a:rPr lang="ru-RU" b="1" dirty="0" err="1" smtClean="0"/>
              <a:t>більший</a:t>
            </a:r>
            <a:r>
              <a:rPr lang="ru-RU" dirty="0" smtClean="0"/>
              <a:t>.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орбіти</a:t>
            </a:r>
            <a:r>
              <a:rPr lang="ru-RU" dirty="0" smtClean="0"/>
              <a:t> ми </a:t>
            </a:r>
            <a:r>
              <a:rPr lang="ru-RU" dirty="0" err="1" smtClean="0"/>
              <a:t>знаходимо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62 </a:t>
            </a:r>
            <a:r>
              <a:rPr lang="ru-RU" dirty="0" err="1" smtClean="0"/>
              <a:t>супутників</a:t>
            </a:r>
            <a:r>
              <a:rPr lang="ru-RU" dirty="0" smtClean="0"/>
              <a:t>. Один </a:t>
            </a:r>
            <a:r>
              <a:rPr lang="ru-RU" dirty="0" err="1" smtClean="0"/>
              <a:t>з</a:t>
            </a:r>
            <a:r>
              <a:rPr lang="ru-RU" dirty="0" smtClean="0"/>
              <a:t> них добре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іменем</a:t>
            </a:r>
            <a:r>
              <a:rPr lang="ru-RU" dirty="0" smtClean="0"/>
              <a:t> Титан,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давно </a:t>
            </a:r>
            <a:r>
              <a:rPr lang="ru-RU" dirty="0" err="1" smtClean="0"/>
              <a:t>мав</a:t>
            </a:r>
            <a:r>
              <a:rPr lang="ru-RU" dirty="0" smtClean="0"/>
              <a:t> атмосферу, </a:t>
            </a:r>
            <a:r>
              <a:rPr lang="ru-RU" dirty="0" err="1" smtClean="0"/>
              <a:t>подібну</a:t>
            </a:r>
            <a:r>
              <a:rPr lang="ru-RU" dirty="0" smtClean="0"/>
              <a:t> до </a:t>
            </a:r>
            <a:r>
              <a:rPr lang="ru-RU" dirty="0" err="1" smtClean="0"/>
              <a:t>нашої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єдина</a:t>
            </a:r>
            <a:r>
              <a:rPr lang="ru-RU" dirty="0" smtClean="0"/>
              <a:t> планета, яка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кільця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. </a:t>
            </a:r>
            <a:r>
              <a:rPr lang="ru-RU" dirty="0" err="1" smtClean="0"/>
              <a:t>Кільця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дрібних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розміром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піщинку</a:t>
            </a:r>
            <a:r>
              <a:rPr lang="ru-RU" dirty="0" smtClean="0"/>
              <a:t>. Ми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знайшли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розміром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гору.</a:t>
            </a:r>
          </a:p>
          <a:p>
            <a:pPr fontAlgn="base"/>
            <a:r>
              <a:rPr lang="ru-RU" dirty="0" smtClean="0"/>
              <a:t>Про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обертання</a:t>
            </a:r>
            <a:r>
              <a:rPr lang="ru-RU" dirty="0" smtClean="0"/>
              <a:t> </a:t>
            </a:r>
            <a:r>
              <a:rPr lang="ru-RU" dirty="0" err="1" smtClean="0"/>
              <a:t>недостатньо</a:t>
            </a:r>
            <a:r>
              <a:rPr lang="ru-RU" dirty="0" smtClean="0"/>
              <a:t> </a:t>
            </a: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твердої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атмосфера </a:t>
            </a:r>
            <a:r>
              <a:rPr lang="ru-RU" dirty="0" err="1" smtClean="0"/>
              <a:t>обертається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різною</a:t>
            </a:r>
            <a:r>
              <a:rPr lang="ru-RU" dirty="0" smtClean="0"/>
              <a:t> </a:t>
            </a:r>
            <a:r>
              <a:rPr lang="ru-RU" dirty="0" err="1" smtClean="0"/>
              <a:t>швидкістю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широти</a:t>
            </a:r>
            <a:r>
              <a:rPr lang="ru-RU" dirty="0" smtClean="0"/>
              <a:t>. Як </a:t>
            </a:r>
            <a:r>
              <a:rPr lang="ru-RU" dirty="0" err="1" smtClean="0"/>
              <a:t>і</a:t>
            </a:r>
            <a:r>
              <a:rPr lang="ru-RU" dirty="0" smtClean="0"/>
              <a:t> у </a:t>
            </a:r>
            <a:r>
              <a:rPr lang="ru-RU" dirty="0" err="1" smtClean="0"/>
              <a:t>Юпітера</a:t>
            </a:r>
            <a:r>
              <a:rPr lang="ru-RU" dirty="0" smtClean="0"/>
              <a:t>, </a:t>
            </a:r>
            <a:r>
              <a:rPr lang="ru-RU" dirty="0" err="1" smtClean="0"/>
              <a:t>водень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гелій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головними</a:t>
            </a:r>
            <a:r>
              <a:rPr lang="ru-RU" dirty="0" smtClean="0"/>
              <a:t> газами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атмосфері</a:t>
            </a:r>
            <a:r>
              <a:rPr lang="ru-RU" dirty="0" smtClean="0"/>
              <a:t>. </a:t>
            </a:r>
            <a:r>
              <a:rPr lang="ru-RU" b="1" dirty="0" err="1" smtClean="0"/>
              <a:t>Перекладацький</a:t>
            </a:r>
            <a:r>
              <a:rPr lang="ru-RU" b="1" dirty="0" smtClean="0"/>
              <a:t> </a:t>
            </a:r>
            <a:r>
              <a:rPr lang="ru-RU" b="1" dirty="0" err="1" smtClean="0"/>
              <a:t>рух</a:t>
            </a:r>
            <a:r>
              <a:rPr lang="ru-RU" b="1" dirty="0" smtClean="0"/>
              <a:t> - 30 </a:t>
            </a:r>
            <a:r>
              <a:rPr lang="ru-RU" b="1" dirty="0" err="1" smtClean="0"/>
              <a:t>років</a:t>
            </a:r>
            <a:r>
              <a:rPr lang="ru-RU" b="1" dirty="0" smtClean="0"/>
              <a:t>.</a:t>
            </a:r>
            <a:endParaRPr lang="ru-RU" dirty="0" smtClean="0"/>
          </a:p>
          <a:p>
            <a:pPr fontAlgn="base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характеристик,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планета </a:t>
            </a:r>
            <a:r>
              <a:rPr lang="ru-RU" dirty="0" err="1" smtClean="0"/>
              <a:t>виділяється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сильний</a:t>
            </a:r>
            <a:r>
              <a:rPr lang="ru-RU" dirty="0" smtClean="0"/>
              <a:t> </a:t>
            </a:r>
            <a:r>
              <a:rPr lang="ru-RU" dirty="0" err="1" smtClean="0"/>
              <a:t>вітер</a:t>
            </a:r>
            <a:r>
              <a:rPr lang="ru-RU" dirty="0" smtClean="0"/>
              <a:t>. І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хмари, </a:t>
            </a:r>
            <a:r>
              <a:rPr lang="ru-RU" dirty="0" err="1" smtClean="0"/>
              <a:t>утворені</a:t>
            </a:r>
            <a:r>
              <a:rPr lang="ru-RU" dirty="0" smtClean="0"/>
              <a:t> </a:t>
            </a:r>
            <a:r>
              <a:rPr lang="ru-RU" dirty="0" err="1" smtClean="0"/>
              <a:t>кристалами</a:t>
            </a:r>
            <a:r>
              <a:rPr lang="ru-RU" dirty="0" smtClean="0"/>
              <a:t> </a:t>
            </a:r>
            <a:r>
              <a:rPr lang="ru-RU" dirty="0" err="1" smtClean="0"/>
              <a:t>аміаку</a:t>
            </a:r>
            <a:r>
              <a:rPr lang="ru-RU" dirty="0" smtClean="0"/>
              <a:t> та </a:t>
            </a:r>
            <a:r>
              <a:rPr lang="ru-RU" dirty="0" err="1" smtClean="0"/>
              <a:t>сильним</a:t>
            </a:r>
            <a:r>
              <a:rPr lang="ru-RU" dirty="0" smtClean="0"/>
              <a:t> </a:t>
            </a:r>
            <a:r>
              <a:rPr lang="ru-RU" dirty="0" err="1" smtClean="0"/>
              <a:t>вітром</a:t>
            </a:r>
            <a:r>
              <a:rPr lang="ru-RU" dirty="0" smtClean="0"/>
              <a:t> до 450 </a:t>
            </a:r>
            <a:r>
              <a:rPr lang="ru-RU" dirty="0" err="1" smtClean="0"/>
              <a:t>метрів</a:t>
            </a:r>
            <a:r>
              <a:rPr lang="ru-RU" dirty="0" smtClean="0"/>
              <a:t> в секунду.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північному</a:t>
            </a:r>
            <a:r>
              <a:rPr lang="ru-RU" dirty="0" smtClean="0"/>
              <a:t> </a:t>
            </a:r>
            <a:r>
              <a:rPr lang="ru-RU" dirty="0" err="1" smtClean="0"/>
              <a:t>полюсі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хмарне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, </a:t>
            </a:r>
            <a:r>
              <a:rPr lang="ru-RU" dirty="0" err="1" smtClean="0"/>
              <a:t>на</a:t>
            </a:r>
            <a:r>
              <a:rPr lang="ru-RU" dirty="0" smtClean="0"/>
              <a:t> яке наука </a:t>
            </a:r>
            <a:r>
              <a:rPr lang="ru-RU" dirty="0" err="1" smtClean="0"/>
              <a:t>досі</a:t>
            </a:r>
            <a:r>
              <a:rPr lang="ru-RU" dirty="0" smtClean="0"/>
              <a:t>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 як </a:t>
            </a:r>
            <a:r>
              <a:rPr lang="ru-RU" dirty="0" err="1" smtClean="0"/>
              <a:t>шестикутник</a:t>
            </a:r>
            <a:r>
              <a:rPr lang="ru-RU" dirty="0" smtClean="0"/>
              <a:t> Сатурна.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Без названия (23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77158" y="1522589"/>
            <a:ext cx="4299297" cy="34905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Уран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130896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dirty="0" smtClean="0"/>
              <a:t>Планета Уран </a:t>
            </a:r>
            <a:r>
              <a:rPr lang="ru-RU" dirty="0" err="1" smtClean="0"/>
              <a:t>має</a:t>
            </a:r>
            <a:r>
              <a:rPr lang="ru-RU" dirty="0" smtClean="0"/>
              <a:t> ядро,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відмінність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попередніх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вона </a:t>
            </a:r>
            <a:r>
              <a:rPr lang="ru-RU" dirty="0" err="1" smtClean="0"/>
              <a:t>вкрита</a:t>
            </a:r>
            <a:r>
              <a:rPr lang="ru-RU" dirty="0" smtClean="0"/>
              <a:t> </a:t>
            </a:r>
            <a:r>
              <a:rPr lang="ru-RU" dirty="0" err="1" smtClean="0"/>
              <a:t>крижаною</a:t>
            </a:r>
            <a:r>
              <a:rPr lang="ru-RU" dirty="0" smtClean="0"/>
              <a:t> </a:t>
            </a:r>
            <a:r>
              <a:rPr lang="ru-RU" dirty="0" err="1" smtClean="0"/>
              <a:t>мантією</a:t>
            </a:r>
            <a:r>
              <a:rPr lang="ru-RU" dirty="0" smtClean="0"/>
              <a:t>, яка </a:t>
            </a:r>
            <a:r>
              <a:rPr lang="ru-RU" dirty="0" err="1" smtClean="0"/>
              <a:t>досягає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. </a:t>
            </a:r>
            <a:r>
              <a:rPr lang="ru-RU" b="1" dirty="0" smtClean="0"/>
              <a:t>Атмосфера </a:t>
            </a:r>
            <a:r>
              <a:rPr lang="ru-RU" b="1" dirty="0" err="1" smtClean="0"/>
              <a:t>складається</a:t>
            </a:r>
            <a:r>
              <a:rPr lang="ru-RU" b="1" dirty="0" smtClean="0"/>
              <a:t> в основному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водню</a:t>
            </a:r>
            <a:r>
              <a:rPr lang="ru-RU" b="1" dirty="0" smtClean="0"/>
              <a:t> та </a:t>
            </a:r>
            <a:r>
              <a:rPr lang="ru-RU" b="1" dirty="0" err="1" smtClean="0"/>
              <a:t>гелію</a:t>
            </a:r>
            <a:r>
              <a:rPr lang="ru-RU" b="1" dirty="0" smtClean="0"/>
              <a:t>.</a:t>
            </a:r>
            <a:r>
              <a:rPr lang="ru-RU" dirty="0" smtClean="0"/>
              <a:t> Ядро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маленькі</a:t>
            </a:r>
            <a:r>
              <a:rPr lang="ru-RU" dirty="0" smtClean="0"/>
              <a:t> </a:t>
            </a:r>
            <a:r>
              <a:rPr lang="ru-RU" dirty="0" err="1" smtClean="0"/>
              <a:t>розміри</a:t>
            </a:r>
            <a:r>
              <a:rPr lang="ru-RU" dirty="0" smtClean="0"/>
              <a:t>. Треба </a:t>
            </a:r>
            <a:r>
              <a:rPr lang="ru-RU" dirty="0" err="1" smtClean="0"/>
              <a:t>сказати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планета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синій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вся планета - </a:t>
            </a:r>
            <a:r>
              <a:rPr lang="ru-RU" dirty="0" err="1" smtClean="0"/>
              <a:t>лід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поступальний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становить 84 </a:t>
            </a:r>
            <a:r>
              <a:rPr lang="ru-RU" dirty="0" err="1" smtClean="0"/>
              <a:t>земних</a:t>
            </a:r>
            <a:r>
              <a:rPr lang="ru-RU" dirty="0" smtClean="0"/>
              <a:t> роки,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на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 в 3.000 </a:t>
            </a:r>
            <a:r>
              <a:rPr lang="ru-RU" dirty="0" err="1" smtClean="0"/>
              <a:t>мільйонів</a:t>
            </a:r>
            <a:r>
              <a:rPr lang="ru-RU" dirty="0" smtClean="0"/>
              <a:t> </a:t>
            </a:r>
            <a:r>
              <a:rPr lang="ru-RU" dirty="0" err="1" smtClean="0"/>
              <a:t>кілометрів</a:t>
            </a:r>
            <a:r>
              <a:rPr lang="ru-RU" dirty="0" smtClean="0"/>
              <a:t>. </a:t>
            </a:r>
            <a:r>
              <a:rPr lang="ru-RU" dirty="0" err="1" smtClean="0"/>
              <a:t>Обертальний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недостатньо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однорідним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широтах.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характеристик,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планета </a:t>
            </a:r>
            <a:r>
              <a:rPr lang="ru-RU" dirty="0" err="1" smtClean="0"/>
              <a:t>властива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нахил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полюсів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зверненим</a:t>
            </a:r>
            <a:r>
              <a:rPr lang="ru-RU" dirty="0" smtClean="0"/>
              <a:t> до </a:t>
            </a:r>
            <a:r>
              <a:rPr lang="ru-RU" dirty="0" err="1" smtClean="0"/>
              <a:t>сонця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причина, </a:t>
            </a:r>
            <a:r>
              <a:rPr lang="ru-RU" dirty="0" err="1" smtClean="0"/>
              <a:t>чому</a:t>
            </a:r>
            <a:r>
              <a:rPr lang="ru-RU" dirty="0" smtClean="0"/>
              <a:t> Уран</a:t>
            </a:r>
            <a:r>
              <a:rPr lang="ru-RU" b="1" dirty="0" smtClean="0"/>
              <a:t> </a:t>
            </a:r>
            <a:r>
              <a:rPr lang="ru-RU" b="1" dirty="0" err="1" smtClean="0"/>
              <a:t>Він</a:t>
            </a:r>
            <a:r>
              <a:rPr lang="ru-RU" b="1" dirty="0" smtClean="0"/>
              <a:t> </a:t>
            </a:r>
            <a:r>
              <a:rPr lang="ru-RU" b="1" dirty="0" err="1" smtClean="0"/>
              <a:t>має</a:t>
            </a:r>
            <a:r>
              <a:rPr lang="ru-RU" b="1" dirty="0" smtClean="0"/>
              <a:t> </a:t>
            </a:r>
            <a:r>
              <a:rPr lang="ru-RU" b="1" dirty="0" err="1" smtClean="0"/>
              <a:t>періоди</a:t>
            </a:r>
            <a:r>
              <a:rPr lang="ru-RU" b="1" dirty="0" smtClean="0"/>
              <a:t> 42 роки </a:t>
            </a:r>
            <a:r>
              <a:rPr lang="ru-RU" b="1" dirty="0" err="1" smtClean="0"/>
              <a:t>світла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ще</a:t>
            </a:r>
            <a:r>
              <a:rPr lang="ru-RU" b="1" dirty="0" smtClean="0"/>
              <a:t> 42 роки </a:t>
            </a:r>
            <a:r>
              <a:rPr lang="ru-RU" b="1" dirty="0" err="1" smtClean="0"/>
              <a:t>темряви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Без названия (24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89226" y="836713"/>
            <a:ext cx="4320480" cy="432048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Вступ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530352"/>
            <a:ext cx="7920880" cy="5418928"/>
          </a:xfrm>
        </p:spPr>
        <p:txBody>
          <a:bodyPr>
            <a:normAutofit fontScale="55000" lnSpcReduction="20000"/>
          </a:bodyPr>
          <a:lstStyle/>
          <a:p>
            <a:r>
              <a:rPr lang="uk-UA" dirty="0" smtClean="0"/>
              <a:t>Теорія </a:t>
            </a:r>
            <a:r>
              <a:rPr lang="uk-UA" dirty="0" err="1" smtClean="0"/>
              <a:t>Панспермії-</a:t>
            </a:r>
            <a:r>
              <a:rPr lang="ru-RU" dirty="0" err="1" smtClean="0"/>
              <a:t>космогонічна</a:t>
            </a:r>
            <a:r>
              <a:rPr lang="ru-RU" dirty="0" smtClean="0"/>
              <a:t> </a:t>
            </a:r>
            <a:r>
              <a:rPr lang="ru-RU" dirty="0" err="1" smtClean="0"/>
              <a:t>гіпотеза</a:t>
            </a:r>
            <a:r>
              <a:rPr lang="ru-RU" dirty="0" smtClean="0"/>
              <a:t> про </a:t>
            </a:r>
            <a:r>
              <a:rPr lang="ru-RU" dirty="0" err="1" smtClean="0"/>
              <a:t>появу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на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занесення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космосу </a:t>
            </a:r>
            <a:r>
              <a:rPr lang="ru-RU" dirty="0" err="1" smtClean="0"/>
              <a:t>певних</a:t>
            </a:r>
            <a:r>
              <a:rPr lang="ru-RU" dirty="0" smtClean="0"/>
              <a:t> «</a:t>
            </a:r>
            <a:r>
              <a:rPr lang="ru-RU" dirty="0" err="1" smtClean="0"/>
              <a:t>зародків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». Приклад тому тихоходка.</a:t>
            </a:r>
          </a:p>
          <a:p>
            <a:r>
              <a:rPr lang="uk-UA" dirty="0" smtClean="0"/>
              <a:t>Планети внутрішньої та зовнішньої груп. Внутрішні(телуричні)</a:t>
            </a:r>
            <a:r>
              <a:rPr lang="en-US" dirty="0" smtClean="0"/>
              <a:t>:</a:t>
            </a:r>
            <a:r>
              <a:rPr lang="uk-UA" dirty="0" smtClean="0"/>
              <a:t> Меркурій</a:t>
            </a:r>
            <a:r>
              <a:rPr lang="ru-RU" dirty="0" smtClean="0"/>
              <a:t>,</a:t>
            </a:r>
            <a:r>
              <a:rPr lang="uk-UA" dirty="0" smtClean="0"/>
              <a:t> Венера, Земля,Марс. Зовнішні</a:t>
            </a:r>
            <a:r>
              <a:rPr lang="en-US" dirty="0" smtClean="0"/>
              <a:t>: </a:t>
            </a:r>
            <a:r>
              <a:rPr lang="uk-UA" dirty="0" smtClean="0"/>
              <a:t>Юпітер, Сатурн,Нептун та Уран. Внутрішні планети обертаються навколо осі дуже повільно. Зовнішні розташовані після </a:t>
            </a:r>
            <a:r>
              <a:rPr lang="uk-UA" dirty="0" err="1" smtClean="0"/>
              <a:t>астероїдного</a:t>
            </a:r>
            <a:r>
              <a:rPr lang="uk-UA" dirty="0" smtClean="0"/>
              <a:t> поясу та набагато більші.</a:t>
            </a:r>
          </a:p>
          <a:p>
            <a:r>
              <a:rPr lang="uk-UA" dirty="0" smtClean="0"/>
              <a:t>Чорна діра має дуже велику силу тяжіння. Запропонував назву </a:t>
            </a:r>
            <a:r>
              <a:rPr lang="vi-VN" dirty="0" smtClean="0"/>
              <a:t>Джон</a:t>
            </a:r>
            <a:r>
              <a:rPr lang="uk-UA" dirty="0" smtClean="0"/>
              <a:t> </a:t>
            </a:r>
            <a:r>
              <a:rPr lang="vi-VN" dirty="0" smtClean="0"/>
              <a:t>Арчибаль</a:t>
            </a:r>
            <a:r>
              <a:rPr lang="uk-UA" dirty="0" smtClean="0"/>
              <a:t>д</a:t>
            </a:r>
            <a:r>
              <a:rPr lang="vi-VN" dirty="0" smtClean="0"/>
              <a:t> Вілер наприкінці 1967</a:t>
            </a:r>
            <a:r>
              <a:rPr lang="uk-UA" dirty="0" smtClean="0"/>
              <a:t> </a:t>
            </a:r>
            <a:r>
              <a:rPr lang="vi-VN" dirty="0" smtClean="0"/>
              <a:t>року.</a:t>
            </a:r>
            <a:endParaRPr lang="uk-UA" dirty="0" smtClean="0"/>
          </a:p>
          <a:p>
            <a:r>
              <a:rPr lang="vi-VN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відкриттями</a:t>
            </a:r>
            <a:r>
              <a:rPr lang="ru-RU" dirty="0" smtClean="0"/>
              <a:t> </a:t>
            </a:r>
            <a:r>
              <a:rPr lang="ru-RU" dirty="0" err="1" smtClean="0"/>
              <a:t>наблизили</a:t>
            </a:r>
            <a:r>
              <a:rPr lang="ru-RU" dirty="0" smtClean="0"/>
              <a:t> день </a:t>
            </a:r>
            <a:r>
              <a:rPr lang="ru-RU" dirty="0" err="1" smtClean="0"/>
              <a:t>польоту</a:t>
            </a:r>
            <a:r>
              <a:rPr lang="ru-RU" dirty="0" smtClean="0"/>
              <a:t> в космос </a:t>
            </a:r>
            <a:r>
              <a:rPr lang="ru-RU" dirty="0" err="1" smtClean="0"/>
              <a:t>першого</a:t>
            </a:r>
            <a:r>
              <a:rPr lang="ru-RU" dirty="0" smtClean="0"/>
              <a:t> землянина: герой </a:t>
            </a:r>
            <a:r>
              <a:rPr lang="ru-RU" dirty="0" err="1" smtClean="0"/>
              <a:t>Вітчизняної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1812 року </a:t>
            </a:r>
            <a:r>
              <a:rPr lang="ru-RU" b="1" dirty="0" err="1" smtClean="0"/>
              <a:t>Олександр</a:t>
            </a:r>
            <a:r>
              <a:rPr lang="ru-RU" b="1" dirty="0" smtClean="0"/>
              <a:t> Засядько</a:t>
            </a:r>
            <a:r>
              <a:rPr lang="ru-RU" dirty="0" smtClean="0"/>
              <a:t> — </a:t>
            </a:r>
            <a:r>
              <a:rPr lang="ru-RU" dirty="0" err="1" smtClean="0"/>
              <a:t>нащадок</a:t>
            </a:r>
            <a:r>
              <a:rPr lang="ru-RU" dirty="0" smtClean="0"/>
              <a:t> </a:t>
            </a:r>
            <a:r>
              <a:rPr lang="ru-RU" dirty="0" err="1" smtClean="0"/>
              <a:t>славних</a:t>
            </a:r>
            <a:r>
              <a:rPr lang="ru-RU" dirty="0" smtClean="0"/>
              <a:t> </a:t>
            </a:r>
            <a:r>
              <a:rPr lang="ru-RU" dirty="0" err="1" smtClean="0"/>
              <a:t>запорожців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династії</a:t>
            </a:r>
            <a:r>
              <a:rPr lang="ru-RU" dirty="0" smtClean="0"/>
              <a:t> </a:t>
            </a:r>
            <a:r>
              <a:rPr lang="ru-RU" dirty="0" err="1" smtClean="0"/>
              <a:t>козацьких</a:t>
            </a:r>
            <a:r>
              <a:rPr lang="ru-RU" dirty="0" smtClean="0"/>
              <a:t> </a:t>
            </a:r>
            <a:r>
              <a:rPr lang="ru-RU" dirty="0" err="1" smtClean="0"/>
              <a:t>гармашів</a:t>
            </a:r>
            <a:r>
              <a:rPr lang="ru-RU" dirty="0" smtClean="0"/>
              <a:t>; </a:t>
            </a:r>
            <a:r>
              <a:rPr lang="ru-RU" dirty="0" err="1" smtClean="0"/>
              <a:t>народоволець</a:t>
            </a:r>
            <a:r>
              <a:rPr lang="ru-RU" dirty="0" smtClean="0"/>
              <a:t> </a:t>
            </a:r>
            <a:r>
              <a:rPr lang="ru-RU" b="1" dirty="0" err="1" smtClean="0"/>
              <a:t>Микола</a:t>
            </a:r>
            <a:r>
              <a:rPr lang="ru-RU" b="1" dirty="0" smtClean="0"/>
              <a:t> </a:t>
            </a:r>
            <a:r>
              <a:rPr lang="ru-RU" b="1" dirty="0" err="1" smtClean="0"/>
              <a:t>Киба</a:t>
            </a:r>
            <a:r>
              <a:rPr lang="ru-RU" dirty="0" smtClean="0"/>
              <a:t>, </a:t>
            </a:r>
            <a:r>
              <a:rPr lang="ru-RU" dirty="0" err="1" smtClean="0"/>
              <a:t>запропонувавши</a:t>
            </a:r>
            <a:r>
              <a:rPr lang="ru-RU" dirty="0" smtClean="0"/>
              <a:t> перший проект </a:t>
            </a:r>
            <a:r>
              <a:rPr lang="ru-RU" dirty="0" err="1" smtClean="0"/>
              <a:t>ракети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пороховим</a:t>
            </a:r>
            <a:r>
              <a:rPr lang="ru-RU" dirty="0" smtClean="0"/>
              <a:t> </a:t>
            </a:r>
            <a:r>
              <a:rPr lang="ru-RU" dirty="0" err="1" smtClean="0"/>
              <a:t>двигуном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Ціолковський</a:t>
            </a:r>
            <a:r>
              <a:rPr lang="ru-RU" dirty="0" smtClean="0"/>
              <a:t> </a:t>
            </a:r>
            <a:r>
              <a:rPr lang="ru-RU" dirty="0" err="1" smtClean="0"/>
              <a:t>розробив</a:t>
            </a:r>
            <a:r>
              <a:rPr lang="ru-RU" dirty="0" smtClean="0"/>
              <a:t> перший проект </a:t>
            </a:r>
            <a:r>
              <a:rPr lang="ru-RU" dirty="0" err="1" smtClean="0"/>
              <a:t>ракети</a:t>
            </a:r>
            <a:r>
              <a:rPr lang="ru-RU" dirty="0" smtClean="0"/>
              <a:t> для </a:t>
            </a:r>
            <a:r>
              <a:rPr lang="ru-RU" dirty="0" err="1" smtClean="0"/>
              <a:t>космічних</a:t>
            </a:r>
            <a:r>
              <a:rPr lang="ru-RU" dirty="0" smtClean="0"/>
              <a:t> </a:t>
            </a:r>
            <a:r>
              <a:rPr lang="ru-RU" dirty="0" err="1" smtClean="0"/>
              <a:t>подорожей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рідинним</a:t>
            </a:r>
            <a:r>
              <a:rPr lang="ru-RU" dirty="0" smtClean="0"/>
              <a:t> </a:t>
            </a:r>
            <a:r>
              <a:rPr lang="ru-RU" dirty="0" err="1" smtClean="0"/>
              <a:t>реактивним</a:t>
            </a:r>
            <a:r>
              <a:rPr lang="ru-RU" dirty="0" smtClean="0"/>
              <a:t> </a:t>
            </a:r>
            <a:r>
              <a:rPr lang="ru-RU" dirty="0" err="1" smtClean="0"/>
              <a:t>двигуном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продумав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конструкцію</a:t>
            </a:r>
            <a:r>
              <a:rPr lang="ru-RU" dirty="0" smtClean="0"/>
              <a:t>. </a:t>
            </a:r>
            <a:r>
              <a:rPr lang="ru-RU" dirty="0" err="1" smtClean="0"/>
              <a:t>Академік</a:t>
            </a:r>
            <a:r>
              <a:rPr lang="ru-RU" dirty="0" smtClean="0"/>
              <a:t> </a:t>
            </a:r>
            <a:r>
              <a:rPr lang="ru-RU" b="1" dirty="0" smtClean="0"/>
              <a:t>С. </a:t>
            </a:r>
            <a:r>
              <a:rPr lang="ru-RU" b="1" dirty="0" err="1" smtClean="0"/>
              <a:t>Корольов</a:t>
            </a:r>
            <a:r>
              <a:rPr lang="ru-RU" dirty="0" smtClean="0"/>
              <a:t> 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конструктором </a:t>
            </a:r>
            <a:r>
              <a:rPr lang="ru-RU" dirty="0" err="1" smtClean="0"/>
              <a:t>ракетно-космічних</a:t>
            </a:r>
            <a:r>
              <a:rPr lang="ru-RU" dirty="0" smtClean="0"/>
              <a:t> </a:t>
            </a:r>
            <a:r>
              <a:rPr lang="ru-RU" dirty="0" err="1" smtClean="0"/>
              <a:t>комплексів</a:t>
            </a:r>
            <a:r>
              <a:rPr lang="ru-RU" dirty="0" smtClean="0"/>
              <a:t>. </a:t>
            </a:r>
            <a:r>
              <a:rPr lang="ru-RU" b="1" dirty="0" smtClean="0"/>
              <a:t>4 </a:t>
            </a:r>
            <a:r>
              <a:rPr lang="ru-RU" b="1" dirty="0" err="1" smtClean="0"/>
              <a:t>жовтня</a:t>
            </a:r>
            <a:r>
              <a:rPr lang="ru-RU" b="1" dirty="0" smtClean="0"/>
              <a:t> 1957 р. </a:t>
            </a:r>
            <a:r>
              <a:rPr lang="ru-RU" b="1" dirty="0" err="1" smtClean="0"/>
              <a:t>вперше</a:t>
            </a:r>
            <a:r>
              <a:rPr lang="ru-RU" b="1" dirty="0" smtClean="0"/>
              <a:t> </a:t>
            </a:r>
            <a:r>
              <a:rPr lang="ru-RU" b="1" dirty="0" err="1" smtClean="0"/>
              <a:t>виведено</a:t>
            </a:r>
            <a:r>
              <a:rPr lang="ru-RU" b="1" dirty="0" smtClean="0"/>
              <a:t> на </a:t>
            </a:r>
            <a:r>
              <a:rPr lang="ru-RU" b="1" dirty="0" err="1" smtClean="0"/>
              <a:t>орбіту</a:t>
            </a:r>
            <a:r>
              <a:rPr lang="ru-RU" b="1" dirty="0" smtClean="0"/>
              <a:t> перший </a:t>
            </a:r>
            <a:r>
              <a:rPr lang="ru-RU" b="1" dirty="0" err="1" smtClean="0"/>
              <a:t>штучний</a:t>
            </a:r>
            <a:r>
              <a:rPr lang="ru-RU" b="1" dirty="0" smtClean="0"/>
              <a:t> </a:t>
            </a:r>
            <a:r>
              <a:rPr lang="ru-RU" b="1" dirty="0" err="1" smtClean="0"/>
              <a:t>супутник</a:t>
            </a:r>
            <a:r>
              <a:rPr lang="ru-RU" b="1" dirty="0" smtClean="0"/>
              <a:t> </a:t>
            </a:r>
            <a:r>
              <a:rPr lang="ru-RU" b="1" dirty="0" err="1" smtClean="0"/>
              <a:t>Землі</a:t>
            </a:r>
            <a:r>
              <a:rPr lang="ru-RU" dirty="0" smtClean="0"/>
              <a:t>. 12 </a:t>
            </a:r>
            <a:r>
              <a:rPr lang="ru-RU" dirty="0" err="1" smtClean="0"/>
              <a:t>квітня</a:t>
            </a:r>
            <a:r>
              <a:rPr lang="ru-RU" dirty="0" smtClean="0"/>
              <a:t> 1961 р. перший землянин </a:t>
            </a:r>
            <a:r>
              <a:rPr lang="ru-RU" dirty="0" err="1" smtClean="0"/>
              <a:t>Ю.Гагарін</a:t>
            </a:r>
            <a:r>
              <a:rPr lang="ru-RU" dirty="0" smtClean="0"/>
              <a:t> </a:t>
            </a:r>
            <a:r>
              <a:rPr lang="ru-RU" dirty="0" err="1" smtClean="0"/>
              <a:t>здійснив</a:t>
            </a:r>
            <a:r>
              <a:rPr lang="ru-RU" dirty="0" smtClean="0"/>
              <a:t> </a:t>
            </a:r>
            <a:r>
              <a:rPr lang="ru-RU" dirty="0" err="1" smtClean="0"/>
              <a:t>пілотований</a:t>
            </a:r>
            <a:r>
              <a:rPr lang="ru-RU" dirty="0" smtClean="0"/>
              <a:t> </a:t>
            </a:r>
            <a:r>
              <a:rPr lang="ru-RU" dirty="0" err="1" smtClean="0"/>
              <a:t>політ</a:t>
            </a:r>
            <a:r>
              <a:rPr lang="ru-RU" dirty="0" smtClean="0"/>
              <a:t> на </a:t>
            </a:r>
            <a:r>
              <a:rPr lang="ru-RU" dirty="0" err="1" smtClean="0"/>
              <a:t>космічному</a:t>
            </a:r>
            <a:r>
              <a:rPr lang="ru-RU" dirty="0" smtClean="0"/>
              <a:t> </a:t>
            </a:r>
            <a:r>
              <a:rPr lang="ru-RU" dirty="0" err="1" smtClean="0"/>
              <a:t>кораблі</a:t>
            </a:r>
            <a:r>
              <a:rPr lang="ru-RU" dirty="0" smtClean="0"/>
              <a:t> «Восток».</a:t>
            </a:r>
          </a:p>
          <a:p>
            <a:pPr>
              <a:buNone/>
            </a:pPr>
            <a:endParaRPr lang="uk-UA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Нептун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842864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остання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планет.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найдальша</a:t>
            </a:r>
            <a:r>
              <a:rPr lang="ru-RU" dirty="0" smtClean="0"/>
              <a:t> планета у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Сонячній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найменший</a:t>
            </a:r>
            <a:r>
              <a:rPr lang="ru-RU" dirty="0" smtClean="0"/>
              <a:t> за </a:t>
            </a:r>
            <a:r>
              <a:rPr lang="ru-RU" dirty="0" err="1" smtClean="0"/>
              <a:t>розміром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все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четвертий</a:t>
            </a:r>
            <a:r>
              <a:rPr lang="ru-RU" dirty="0" smtClean="0"/>
              <a:t> за </a:t>
            </a:r>
            <a:r>
              <a:rPr lang="ru-RU" dirty="0" err="1" smtClean="0"/>
              <a:t>діаметром</a:t>
            </a:r>
            <a:r>
              <a:rPr lang="ru-RU" dirty="0" smtClean="0"/>
              <a:t> у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Сонячній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силу </a:t>
            </a:r>
            <a:r>
              <a:rPr lang="ru-RU" dirty="0" err="1" smtClean="0"/>
              <a:t>тяжіння</a:t>
            </a:r>
            <a:r>
              <a:rPr lang="ru-RU" dirty="0" smtClean="0"/>
              <a:t>, </a:t>
            </a:r>
            <a:r>
              <a:rPr lang="ru-RU" dirty="0" err="1" smtClean="0"/>
              <a:t>дуже</a:t>
            </a:r>
            <a:r>
              <a:rPr lang="ru-RU" dirty="0" smtClean="0"/>
              <a:t> схожу на нашу планету,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менші</a:t>
            </a:r>
            <a:r>
              <a:rPr lang="ru-RU" dirty="0" smtClean="0"/>
              <a:t> </a:t>
            </a:r>
            <a:r>
              <a:rPr lang="ru-RU" dirty="0" err="1" smtClean="0"/>
              <a:t>розміри</a:t>
            </a:r>
            <a:r>
              <a:rPr lang="ru-RU" dirty="0" smtClean="0"/>
              <a:t>.</a:t>
            </a:r>
            <a:r>
              <a:rPr lang="ru-RU" b="1" dirty="0" smtClean="0"/>
              <a:t> 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кам’янисте</a:t>
            </a:r>
            <a:r>
              <a:rPr lang="ru-RU" b="1" dirty="0" smtClean="0"/>
              <a:t> ядро ​​</a:t>
            </a:r>
            <a:r>
              <a:rPr lang="ru-RU" b="1" dirty="0" err="1" smtClean="0"/>
              <a:t>складається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силікатів</a:t>
            </a:r>
            <a:r>
              <a:rPr lang="ru-RU" b="1" dirty="0" smtClean="0"/>
              <a:t>, </a:t>
            </a:r>
            <a:r>
              <a:rPr lang="ru-RU" b="1" dirty="0" err="1" smtClean="0"/>
              <a:t>нікелю</a:t>
            </a:r>
            <a:r>
              <a:rPr lang="ru-RU" b="1" dirty="0" smtClean="0"/>
              <a:t> та </a:t>
            </a:r>
            <a:r>
              <a:rPr lang="ru-RU" b="1" dirty="0" err="1" smtClean="0"/>
              <a:t>заліза</a:t>
            </a:r>
            <a:r>
              <a:rPr lang="ru-RU" dirty="0" smtClean="0"/>
              <a:t>. На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планеті</a:t>
            </a:r>
            <a:r>
              <a:rPr lang="ru-RU" dirty="0" smtClean="0"/>
              <a:t> </a:t>
            </a:r>
            <a:r>
              <a:rPr lang="ru-RU" dirty="0" err="1" smtClean="0"/>
              <a:t>панує</a:t>
            </a:r>
            <a:r>
              <a:rPr lang="ru-RU" dirty="0" smtClean="0"/>
              <a:t> </a:t>
            </a:r>
            <a:r>
              <a:rPr lang="ru-RU" dirty="0" err="1" smtClean="0"/>
              <a:t>чудова</a:t>
            </a:r>
            <a:r>
              <a:rPr lang="ru-RU" dirty="0" smtClean="0"/>
              <a:t> </a:t>
            </a:r>
            <a:r>
              <a:rPr lang="ru-RU" dirty="0" err="1" smtClean="0"/>
              <a:t>крижана</a:t>
            </a:r>
            <a:r>
              <a:rPr lang="ru-RU" dirty="0" smtClean="0"/>
              <a:t> </a:t>
            </a:r>
            <a:r>
              <a:rPr lang="ru-RU" dirty="0" err="1" smtClean="0"/>
              <a:t>мантія</a:t>
            </a:r>
            <a:r>
              <a:rPr lang="ru-RU" dirty="0" smtClean="0"/>
              <a:t> та атмосфера,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водню</a:t>
            </a:r>
            <a:r>
              <a:rPr lang="ru-RU" dirty="0" smtClean="0"/>
              <a:t>, </a:t>
            </a:r>
            <a:r>
              <a:rPr lang="ru-RU" dirty="0" err="1" smtClean="0"/>
              <a:t>гелію</a:t>
            </a:r>
            <a:r>
              <a:rPr lang="ru-RU" dirty="0" smtClean="0"/>
              <a:t> та метану.</a:t>
            </a:r>
          </a:p>
          <a:p>
            <a:pPr fontAlgn="base"/>
            <a:r>
              <a:rPr lang="ru-RU" dirty="0" smtClean="0"/>
              <a:t>У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атмосфері</a:t>
            </a:r>
            <a:r>
              <a:rPr lang="ru-RU" dirty="0" smtClean="0"/>
              <a:t> ми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знаходимо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бурхливих</a:t>
            </a:r>
            <a:r>
              <a:rPr lang="ru-RU" dirty="0" smtClean="0"/>
              <a:t> бур, в </a:t>
            </a:r>
            <a:r>
              <a:rPr lang="ru-RU" dirty="0" err="1" smtClean="0"/>
              <a:t>яких</a:t>
            </a:r>
            <a:r>
              <a:rPr lang="ru-RU" dirty="0" smtClean="0"/>
              <a:t> ми </a:t>
            </a:r>
            <a:r>
              <a:rPr lang="ru-RU" dirty="0" err="1" smtClean="0"/>
              <a:t>знаходимося</a:t>
            </a:r>
            <a:r>
              <a:rPr lang="ru-RU" b="1" dirty="0" smtClean="0"/>
              <a:t> </a:t>
            </a:r>
            <a:r>
              <a:rPr lang="ru-RU" b="1" dirty="0" err="1" smtClean="0"/>
              <a:t>вітри</a:t>
            </a:r>
            <a:r>
              <a:rPr lang="ru-RU" b="1" dirty="0" smtClean="0"/>
              <a:t> </a:t>
            </a:r>
            <a:r>
              <a:rPr lang="ru-RU" b="1" dirty="0" err="1" smtClean="0"/>
              <a:t>зі</a:t>
            </a:r>
            <a:r>
              <a:rPr lang="ru-RU" b="1" dirty="0" smtClean="0"/>
              <a:t> </a:t>
            </a:r>
            <a:r>
              <a:rPr lang="ru-RU" b="1" dirty="0" err="1" smtClean="0"/>
              <a:t>швидкістю</a:t>
            </a:r>
            <a:r>
              <a:rPr lang="ru-RU" b="1" dirty="0" smtClean="0"/>
              <a:t> до 2200 </a:t>
            </a:r>
            <a:r>
              <a:rPr lang="ru-RU" b="1" dirty="0" err="1" smtClean="0"/>
              <a:t>кілометрів</a:t>
            </a:r>
            <a:r>
              <a:rPr lang="ru-RU" b="1" dirty="0" smtClean="0"/>
              <a:t> на годину</a:t>
            </a:r>
            <a:r>
              <a:rPr lang="ru-RU" dirty="0" smtClean="0"/>
              <a:t>. На </a:t>
            </a:r>
            <a:r>
              <a:rPr lang="ru-RU" dirty="0" err="1" smtClean="0"/>
              <a:t>даний</a:t>
            </a:r>
            <a:r>
              <a:rPr lang="ru-RU" dirty="0" smtClean="0"/>
              <a:t> момент </a:t>
            </a: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орбіті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14 </a:t>
            </a:r>
            <a:r>
              <a:rPr lang="ru-RU" dirty="0" err="1" smtClean="0"/>
              <a:t>супутників</a:t>
            </a:r>
            <a:r>
              <a:rPr lang="ru-RU" dirty="0" smtClean="0"/>
              <a:t>. </a:t>
            </a:r>
            <a:r>
              <a:rPr lang="ru-RU" dirty="0" err="1" smtClean="0"/>
              <a:t>Найвідоміший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- Тритон.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Без названия (25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08066" y="980728"/>
            <a:ext cx="4248472" cy="4248472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Чорні діри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Без названия (1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740531"/>
            <a:ext cx="6264696" cy="3152173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Чорна діра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vi-VN" b="1" dirty="0" smtClean="0"/>
              <a:t>Чо́рна діра́</a:t>
            </a:r>
            <a:r>
              <a:rPr lang="vi-VN" dirty="0" smtClean="0"/>
              <a:t> — астрофізичний об'єкт, який створює настільки потужну силу тяжіння, що жодні, навіть найшвидші частинки, не можуть покинути його поверхню, в тому числі світло та електромагнітне випромінювання.</a:t>
            </a:r>
          </a:p>
          <a:p>
            <a:r>
              <a:rPr lang="vi-VN" dirty="0" smtClean="0"/>
              <a:t>Термін «чорна діра» запровадив Джон</a:t>
            </a:r>
            <a:r>
              <a:rPr lang="uk-UA" dirty="0" smtClean="0"/>
              <a:t> </a:t>
            </a:r>
            <a:r>
              <a:rPr lang="vi-VN" dirty="0" smtClean="0"/>
              <a:t>Арчибаль</a:t>
            </a:r>
            <a:r>
              <a:rPr lang="uk-UA" dirty="0" smtClean="0"/>
              <a:t>д</a:t>
            </a:r>
            <a:r>
              <a:rPr lang="vi-VN" dirty="0" smtClean="0"/>
              <a:t> Вілер наприкінці 1967</a:t>
            </a:r>
            <a:r>
              <a:rPr lang="uk-UA" dirty="0" smtClean="0"/>
              <a:t> </a:t>
            </a:r>
            <a:r>
              <a:rPr lang="vi-VN" dirty="0" smtClean="0"/>
              <a:t>року. Він вперше вжив його в публічній лекції «Наш Всесвіт: відоме й невідоме»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88640"/>
            <a:ext cx="3931920" cy="5778968"/>
          </a:xfrm>
        </p:spPr>
        <p:txBody>
          <a:bodyPr>
            <a:normAutofit fontScale="47500" lnSpcReduction="20000"/>
          </a:bodyPr>
          <a:lstStyle/>
          <a:p>
            <a:r>
              <a:rPr lang="uk-UA" dirty="0" smtClean="0"/>
              <a:t>Будова</a:t>
            </a:r>
          </a:p>
          <a:p>
            <a:r>
              <a:rPr lang="ru-RU" dirty="0" err="1" smtClean="0"/>
              <a:t>Чорна</a:t>
            </a:r>
            <a:r>
              <a:rPr lang="ru-RU" dirty="0" smtClean="0"/>
              <a:t> </a:t>
            </a:r>
            <a:r>
              <a:rPr lang="ru-RU" dirty="0" err="1" smtClean="0"/>
              <a:t>діра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три </a:t>
            </a:r>
            <a:r>
              <a:rPr lang="ru-RU" dirty="0" err="1" smtClean="0"/>
              <a:t>фізичні</a:t>
            </a:r>
            <a:r>
              <a:rPr lang="ru-RU" dirty="0" smtClean="0"/>
              <a:t> </a:t>
            </a:r>
            <a:r>
              <a:rPr lang="ru-RU" dirty="0" err="1" smtClean="0"/>
              <a:t>параметри</a:t>
            </a:r>
            <a:r>
              <a:rPr lang="ru-RU" dirty="0" smtClean="0"/>
              <a:t>: </a:t>
            </a:r>
            <a:r>
              <a:rPr lang="ru-RU" dirty="0" err="1" smtClean="0"/>
              <a:t>масу</a:t>
            </a:r>
            <a:r>
              <a:rPr lang="ru-RU" dirty="0" smtClean="0"/>
              <a:t>, </a:t>
            </a:r>
            <a:r>
              <a:rPr lang="ru-RU" dirty="0" err="1" smtClean="0"/>
              <a:t>електричний</a:t>
            </a:r>
            <a:r>
              <a:rPr lang="ru-RU" dirty="0" smtClean="0"/>
              <a:t> заряд </a:t>
            </a:r>
            <a:r>
              <a:rPr lang="ru-RU" dirty="0" err="1" smtClean="0"/>
              <a:t>і</a:t>
            </a:r>
            <a:r>
              <a:rPr lang="ru-RU" dirty="0" smtClean="0"/>
              <a:t> момент </a:t>
            </a:r>
            <a:r>
              <a:rPr lang="ru-RU" dirty="0" err="1" smtClean="0"/>
              <a:t>імпульсу</a:t>
            </a:r>
            <a:r>
              <a:rPr lang="ru-RU" dirty="0" smtClean="0"/>
              <a:t>.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чорної</a:t>
            </a:r>
            <a:r>
              <a:rPr lang="ru-RU" dirty="0" smtClean="0"/>
              <a:t> </a:t>
            </a:r>
            <a:r>
              <a:rPr lang="ru-RU" dirty="0" err="1" smtClean="0"/>
              <a:t>діри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побудувати</a:t>
            </a:r>
            <a:r>
              <a:rPr lang="ru-RU" dirty="0" smtClean="0"/>
              <a:t> </a:t>
            </a:r>
            <a:r>
              <a:rPr lang="ru-RU" dirty="0" err="1" smtClean="0"/>
              <a:t>уявну</a:t>
            </a:r>
            <a:r>
              <a:rPr lang="ru-RU" dirty="0" smtClean="0"/>
              <a:t> </a:t>
            </a:r>
            <a:r>
              <a:rPr lang="ru-RU" dirty="0" err="1" smtClean="0"/>
              <a:t>поверхню</a:t>
            </a:r>
            <a:r>
              <a:rPr lang="ru-RU" dirty="0" smtClean="0"/>
              <a:t>, </a:t>
            </a:r>
            <a:r>
              <a:rPr lang="ru-RU" dirty="0" err="1" smtClean="0"/>
              <a:t>з-під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виходити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,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поверхня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 горизонтом </a:t>
            </a:r>
            <a:r>
              <a:rPr lang="ru-RU" dirty="0" err="1" smtClean="0"/>
              <a:t>подій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Область простору-часу 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чорної</a:t>
            </a:r>
            <a:r>
              <a:rPr lang="ru-RU" dirty="0" smtClean="0"/>
              <a:t> </a:t>
            </a:r>
            <a:r>
              <a:rPr lang="ru-RU" dirty="0" err="1" smtClean="0"/>
              <a:t>діри</a:t>
            </a:r>
            <a:r>
              <a:rPr lang="ru-RU" dirty="0" smtClean="0"/>
              <a:t>, </a:t>
            </a:r>
            <a:r>
              <a:rPr lang="ru-RU" dirty="0" err="1" smtClean="0"/>
              <a:t>розташована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горизонтом </a:t>
            </a:r>
            <a:r>
              <a:rPr lang="ru-RU" dirty="0" err="1" smtClean="0"/>
              <a:t>подій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межею</a:t>
            </a:r>
            <a:r>
              <a:rPr lang="ru-RU" dirty="0" smtClean="0"/>
              <a:t> </a:t>
            </a:r>
            <a:r>
              <a:rPr lang="ru-RU" dirty="0" err="1" smtClean="0"/>
              <a:t>статичності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 </a:t>
            </a:r>
            <a:r>
              <a:rPr lang="ru-RU" dirty="0" err="1" smtClean="0"/>
              <a:t>ергосферою</a:t>
            </a:r>
            <a:r>
              <a:rPr lang="ru-RU" dirty="0" smtClean="0"/>
              <a:t>. </a:t>
            </a:r>
            <a:r>
              <a:rPr lang="ru-RU" dirty="0" err="1" smtClean="0"/>
              <a:t>Об'єкти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перебувають</a:t>
            </a:r>
            <a:r>
              <a:rPr lang="ru-RU" dirty="0" smtClean="0"/>
              <a:t> у межах </a:t>
            </a:r>
            <a:r>
              <a:rPr lang="ru-RU" dirty="0" err="1" smtClean="0"/>
              <a:t>ергосфери</a:t>
            </a:r>
            <a:r>
              <a:rPr lang="ru-RU" dirty="0" smtClean="0"/>
              <a:t>, неминуче </a:t>
            </a:r>
            <a:r>
              <a:rPr lang="ru-RU" dirty="0" err="1" smtClean="0"/>
              <a:t>обертаються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чорною</a:t>
            </a:r>
            <a:r>
              <a:rPr lang="ru-RU" dirty="0" smtClean="0"/>
              <a:t> </a:t>
            </a:r>
            <a:r>
              <a:rPr lang="ru-RU" dirty="0" err="1" smtClean="0"/>
              <a:t>дірою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 </a:t>
            </a:r>
            <a:r>
              <a:rPr lang="ru-RU" dirty="0" err="1" smtClean="0"/>
              <a:t>ефекту</a:t>
            </a:r>
            <a:r>
              <a:rPr lang="ru-RU" dirty="0" smtClean="0"/>
              <a:t> </a:t>
            </a:r>
            <a:r>
              <a:rPr lang="ru-RU" dirty="0" err="1" smtClean="0"/>
              <a:t>Лензе</a:t>
            </a:r>
            <a:r>
              <a:rPr lang="ru-RU" dirty="0" smtClean="0"/>
              <a:t> — </a:t>
            </a:r>
            <a:r>
              <a:rPr lang="ru-RU" dirty="0" err="1" smtClean="0"/>
              <a:t>Тіррінга</a:t>
            </a:r>
            <a:r>
              <a:rPr lang="ru-RU" dirty="0" smtClean="0"/>
              <a:t>. </a:t>
            </a:r>
            <a:r>
              <a:rPr lang="ru-RU" dirty="0" err="1" smtClean="0"/>
              <a:t>Ергосфера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форму </a:t>
            </a:r>
            <a:r>
              <a:rPr lang="ru-RU" dirty="0" err="1" smtClean="0"/>
              <a:t>сфероїда</a:t>
            </a:r>
            <a:r>
              <a:rPr lang="ru-RU" dirty="0" smtClean="0"/>
              <a:t>, </a:t>
            </a:r>
            <a:r>
              <a:rPr lang="ru-RU" dirty="0" err="1" smtClean="0"/>
              <a:t>менша</a:t>
            </a:r>
            <a:r>
              <a:rPr lang="ru-RU" dirty="0" smtClean="0"/>
              <a:t> </a:t>
            </a:r>
            <a:r>
              <a:rPr lang="ru-RU" dirty="0" err="1" smtClean="0"/>
              <a:t>піввісь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радіусу</a:t>
            </a:r>
            <a:r>
              <a:rPr lang="ru-RU" dirty="0" smtClean="0"/>
              <a:t> горизонту </a:t>
            </a:r>
            <a:r>
              <a:rPr lang="ru-RU" dirty="0" err="1" smtClean="0"/>
              <a:t>подій</a:t>
            </a:r>
            <a:r>
              <a:rPr lang="ru-RU" dirty="0" smtClean="0"/>
              <a:t>, </a:t>
            </a:r>
            <a:r>
              <a:rPr lang="ru-RU" dirty="0" err="1" smtClean="0"/>
              <a:t>більша</a:t>
            </a:r>
            <a:r>
              <a:rPr lang="ru-RU" dirty="0" smtClean="0"/>
              <a:t> — </a:t>
            </a:r>
            <a:r>
              <a:rPr lang="ru-RU" dirty="0" err="1" smtClean="0"/>
              <a:t>подвоєному</a:t>
            </a:r>
            <a:r>
              <a:rPr lang="ru-RU" dirty="0" smtClean="0"/>
              <a:t> </a:t>
            </a:r>
            <a:r>
              <a:rPr lang="ru-RU" dirty="0" err="1" smtClean="0"/>
              <a:t>радіусу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надрах</a:t>
            </a:r>
            <a:r>
              <a:rPr lang="ru-RU" dirty="0" smtClean="0"/>
              <a:t> </a:t>
            </a:r>
            <a:r>
              <a:rPr lang="ru-RU" dirty="0" err="1" smtClean="0"/>
              <a:t>чорної</a:t>
            </a:r>
            <a:r>
              <a:rPr lang="ru-RU" dirty="0" smtClean="0"/>
              <a:t> </a:t>
            </a:r>
            <a:r>
              <a:rPr lang="ru-RU" dirty="0" err="1" smtClean="0"/>
              <a:t>діри</a:t>
            </a:r>
            <a:r>
              <a:rPr lang="ru-RU" dirty="0" smtClean="0"/>
              <a:t> </a:t>
            </a:r>
            <a:r>
              <a:rPr lang="ru-RU" dirty="0" err="1" smtClean="0"/>
              <a:t>кривина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гравітації</a:t>
            </a:r>
            <a:r>
              <a:rPr lang="ru-RU" dirty="0" smtClean="0"/>
              <a:t> </a:t>
            </a:r>
            <a:r>
              <a:rPr lang="ru-RU" dirty="0" err="1" smtClean="0"/>
              <a:t>сягає</a:t>
            </a:r>
            <a:r>
              <a:rPr lang="ru-RU" dirty="0" smtClean="0"/>
              <a:t> </a:t>
            </a:r>
            <a:r>
              <a:rPr lang="ru-RU" dirty="0" err="1" smtClean="0"/>
              <a:t>нескінченності</a:t>
            </a:r>
            <a:r>
              <a:rPr lang="ru-RU" dirty="0" smtClean="0"/>
              <a:t> в </a:t>
            </a:r>
            <a:r>
              <a:rPr lang="ru-RU" dirty="0" err="1" smtClean="0"/>
              <a:t>області</a:t>
            </a:r>
            <a:r>
              <a:rPr lang="ru-RU" dirty="0" smtClean="0"/>
              <a:t>, яка </a:t>
            </a:r>
            <a:r>
              <a:rPr lang="ru-RU" dirty="0" err="1" smtClean="0"/>
              <a:t>називається</a:t>
            </a:r>
            <a:r>
              <a:rPr lang="ru-RU" dirty="0" smtClean="0"/>
              <a:t> </a:t>
            </a:r>
            <a:r>
              <a:rPr lang="ru-RU" dirty="0" err="1" smtClean="0"/>
              <a:t>сингулярністю</a:t>
            </a:r>
            <a:r>
              <a:rPr lang="ru-RU" dirty="0" smtClean="0"/>
              <a:t> Для </a:t>
            </a:r>
            <a:r>
              <a:rPr lang="ru-RU" dirty="0" err="1" smtClean="0"/>
              <a:t>чорних</a:t>
            </a:r>
            <a:r>
              <a:rPr lang="ru-RU" dirty="0" smtClean="0"/>
              <a:t> </a:t>
            </a:r>
            <a:r>
              <a:rPr lang="ru-RU" dirty="0" err="1" smtClean="0"/>
              <a:t>дір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обертаються</a:t>
            </a:r>
            <a:r>
              <a:rPr lang="ru-RU" dirty="0" smtClean="0"/>
              <a:t>, </a:t>
            </a:r>
            <a:r>
              <a:rPr lang="ru-RU" dirty="0" err="1" smtClean="0"/>
              <a:t>сингулярність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форму точки. </a:t>
            </a:r>
            <a:r>
              <a:rPr lang="ru-RU" dirty="0" err="1" smtClean="0"/>
              <a:t>Сингулярність</a:t>
            </a:r>
            <a:r>
              <a:rPr lang="ru-RU" dirty="0" smtClean="0"/>
              <a:t> </a:t>
            </a:r>
            <a:r>
              <a:rPr lang="ru-RU" dirty="0" err="1" smtClean="0"/>
              <a:t>чорної</a:t>
            </a:r>
            <a:r>
              <a:rPr lang="ru-RU" dirty="0" smtClean="0"/>
              <a:t> </a:t>
            </a:r>
            <a:r>
              <a:rPr lang="ru-RU" dirty="0" err="1" smtClean="0"/>
              <a:t>діри</a:t>
            </a:r>
            <a:r>
              <a:rPr lang="ru-RU" dirty="0" smtClean="0"/>
              <a:t>, яка </a:t>
            </a:r>
            <a:r>
              <a:rPr lang="ru-RU" dirty="0" err="1" smtClean="0"/>
              <a:t>обертається</a:t>
            </a:r>
            <a:r>
              <a:rPr lang="ru-RU" dirty="0" smtClean="0"/>
              <a:t>, </a:t>
            </a:r>
            <a:r>
              <a:rPr lang="ru-RU" dirty="0" err="1" smtClean="0"/>
              <a:t>має</a:t>
            </a:r>
            <a:r>
              <a:rPr lang="ru-RU" dirty="0" smtClean="0"/>
              <a:t> форму </a:t>
            </a:r>
            <a:r>
              <a:rPr lang="ru-RU" dirty="0" err="1" smtClean="0"/>
              <a:t>кільця</a:t>
            </a:r>
            <a:r>
              <a:rPr lang="ru-RU" baseline="30000" dirty="0" smtClean="0">
                <a:hlinkClick r:id="rId2"/>
              </a:rPr>
              <a:t>[6]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Моделювання</a:t>
            </a:r>
            <a:r>
              <a:rPr lang="ru-RU" dirty="0" smtClean="0"/>
              <a:t> </a:t>
            </a:r>
            <a:r>
              <a:rPr lang="ru-RU" dirty="0" err="1" smtClean="0"/>
              <a:t>гравітаційного</a:t>
            </a:r>
            <a:r>
              <a:rPr lang="ru-RU" dirty="0" smtClean="0"/>
              <a:t> </a:t>
            </a:r>
            <a:r>
              <a:rPr lang="ru-RU" dirty="0" err="1" smtClean="0"/>
              <a:t>лінзуваннячорною</a:t>
            </a:r>
            <a:r>
              <a:rPr lang="ru-RU" dirty="0" smtClean="0"/>
              <a:t> </a:t>
            </a:r>
            <a:r>
              <a:rPr lang="ru-RU" dirty="0" err="1" smtClean="0"/>
              <a:t>дірою</a:t>
            </a:r>
            <a:r>
              <a:rPr lang="ru-RU" dirty="0" smtClean="0"/>
              <a:t>, яка </a:t>
            </a:r>
            <a:r>
              <a:rPr lang="ru-RU" dirty="0" err="1" smtClean="0"/>
              <a:t>викривляє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 галактики перед </a:t>
            </a:r>
            <a:r>
              <a:rPr lang="ru-RU" dirty="0" err="1" smtClean="0"/>
              <a:t>якою</a:t>
            </a:r>
            <a:r>
              <a:rPr lang="ru-RU" dirty="0" smtClean="0"/>
              <a:t> вона проходить.</a:t>
            </a:r>
          </a:p>
          <a:p>
            <a:r>
              <a:rPr lang="ru-RU" i="1" dirty="0" err="1" smtClean="0"/>
              <a:t>Докладніше</a:t>
            </a:r>
            <a:r>
              <a:rPr lang="ru-RU" i="1" dirty="0" smtClean="0"/>
              <a:t>: </a:t>
            </a:r>
            <a:r>
              <a:rPr lang="ru-RU" i="1" dirty="0" err="1" smtClean="0"/>
              <a:t>Розв'язок</a:t>
            </a:r>
            <a:r>
              <a:rPr lang="ru-RU" i="1" dirty="0" smtClean="0"/>
              <a:t> Керра — </a:t>
            </a:r>
            <a:r>
              <a:rPr lang="ru-RU" i="1" dirty="0" err="1" smtClean="0"/>
              <a:t>Ньюмена</a:t>
            </a:r>
            <a:endParaRPr lang="ru-RU" dirty="0" smtClean="0"/>
          </a:p>
          <a:p>
            <a:r>
              <a:rPr lang="ru-RU" dirty="0" err="1" smtClean="0"/>
              <a:t>Виявлено</a:t>
            </a:r>
            <a:r>
              <a:rPr lang="ru-RU" dirty="0" smtClean="0"/>
              <a:t> </a:t>
            </a:r>
            <a:r>
              <a:rPr lang="ru-RU" dirty="0" err="1" smtClean="0"/>
              <a:t>кільця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чорних</a:t>
            </a:r>
            <a:r>
              <a:rPr lang="ru-RU" dirty="0" smtClean="0"/>
              <a:t> </a:t>
            </a:r>
            <a:r>
              <a:rPr lang="ru-RU" dirty="0" err="1" smtClean="0"/>
              <a:t>дір</a:t>
            </a:r>
            <a:r>
              <a:rPr lang="ru-RU" baseline="30000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Вклад українських вчених у розвиток космонавтики.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Без названия (2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565997"/>
            <a:ext cx="7416824" cy="2903363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2484784" y="3573016"/>
            <a:ext cx="2160240" cy="172819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30352"/>
            <a:ext cx="8291264" cy="5994992"/>
          </a:xfrm>
        </p:spPr>
        <p:txBody>
          <a:bodyPr>
            <a:normAutofit fontScale="40000" lnSpcReduction="20000"/>
          </a:bodyPr>
          <a:lstStyle/>
          <a:p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відкриттями</a:t>
            </a:r>
            <a:r>
              <a:rPr lang="ru-RU" dirty="0" smtClean="0"/>
              <a:t> </a:t>
            </a:r>
            <a:r>
              <a:rPr lang="ru-RU" dirty="0" err="1" smtClean="0"/>
              <a:t>наблизили</a:t>
            </a:r>
            <a:r>
              <a:rPr lang="ru-RU" dirty="0" smtClean="0"/>
              <a:t> день </a:t>
            </a:r>
            <a:r>
              <a:rPr lang="ru-RU" dirty="0" err="1" smtClean="0"/>
              <a:t>польоту</a:t>
            </a:r>
            <a:r>
              <a:rPr lang="ru-RU" dirty="0" smtClean="0"/>
              <a:t> в космос </a:t>
            </a:r>
            <a:r>
              <a:rPr lang="ru-RU" dirty="0" err="1" smtClean="0"/>
              <a:t>першого</a:t>
            </a:r>
            <a:r>
              <a:rPr lang="ru-RU" dirty="0" smtClean="0"/>
              <a:t> землянина: герой </a:t>
            </a:r>
            <a:r>
              <a:rPr lang="ru-RU" dirty="0" err="1" smtClean="0"/>
              <a:t>Вітчизняної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1812 року </a:t>
            </a:r>
            <a:r>
              <a:rPr lang="ru-RU" b="1" dirty="0" err="1" smtClean="0"/>
              <a:t>Олександр</a:t>
            </a:r>
            <a:r>
              <a:rPr lang="ru-RU" b="1" dirty="0" smtClean="0"/>
              <a:t> Засядько</a:t>
            </a:r>
            <a:r>
              <a:rPr lang="ru-RU" dirty="0" smtClean="0"/>
              <a:t> — </a:t>
            </a:r>
            <a:r>
              <a:rPr lang="ru-RU" dirty="0" err="1" smtClean="0"/>
              <a:t>нащадок</a:t>
            </a:r>
            <a:r>
              <a:rPr lang="ru-RU" dirty="0" smtClean="0"/>
              <a:t> </a:t>
            </a:r>
            <a:r>
              <a:rPr lang="ru-RU" dirty="0" err="1" smtClean="0"/>
              <a:t>славних</a:t>
            </a:r>
            <a:r>
              <a:rPr lang="ru-RU" dirty="0" smtClean="0"/>
              <a:t> </a:t>
            </a:r>
            <a:r>
              <a:rPr lang="ru-RU" dirty="0" err="1" smtClean="0"/>
              <a:t>запорожців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династії</a:t>
            </a:r>
            <a:r>
              <a:rPr lang="ru-RU" dirty="0" smtClean="0"/>
              <a:t> </a:t>
            </a:r>
            <a:r>
              <a:rPr lang="ru-RU" dirty="0" err="1" smtClean="0"/>
              <a:t>козацьких</a:t>
            </a:r>
            <a:r>
              <a:rPr lang="ru-RU" dirty="0" smtClean="0"/>
              <a:t> </a:t>
            </a:r>
            <a:r>
              <a:rPr lang="ru-RU" dirty="0" err="1" smtClean="0"/>
              <a:t>гармашів</a:t>
            </a:r>
            <a:r>
              <a:rPr lang="ru-RU" dirty="0" smtClean="0"/>
              <a:t>; </a:t>
            </a:r>
            <a:r>
              <a:rPr lang="ru-RU" dirty="0" err="1" smtClean="0"/>
              <a:t>народоволець</a:t>
            </a:r>
            <a:r>
              <a:rPr lang="ru-RU" dirty="0" smtClean="0"/>
              <a:t> </a:t>
            </a:r>
            <a:r>
              <a:rPr lang="ru-RU" b="1" dirty="0" err="1" smtClean="0"/>
              <a:t>Микола</a:t>
            </a:r>
            <a:r>
              <a:rPr lang="ru-RU" b="1" dirty="0" smtClean="0"/>
              <a:t> </a:t>
            </a:r>
            <a:r>
              <a:rPr lang="ru-RU" b="1" dirty="0" err="1" smtClean="0"/>
              <a:t>Киба</a:t>
            </a:r>
            <a:r>
              <a:rPr lang="ru-RU" dirty="0" smtClean="0"/>
              <a:t>, </a:t>
            </a:r>
            <a:r>
              <a:rPr lang="ru-RU" dirty="0" err="1" smtClean="0"/>
              <a:t>запропонувавши</a:t>
            </a:r>
            <a:r>
              <a:rPr lang="ru-RU" dirty="0" smtClean="0"/>
              <a:t> перший проект </a:t>
            </a:r>
            <a:r>
              <a:rPr lang="ru-RU" dirty="0" err="1" smtClean="0"/>
              <a:t>ракети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пороховим</a:t>
            </a:r>
            <a:r>
              <a:rPr lang="ru-RU" dirty="0" smtClean="0"/>
              <a:t> </a:t>
            </a:r>
            <a:r>
              <a:rPr lang="ru-RU" dirty="0" err="1" smtClean="0"/>
              <a:t>двигуном</a:t>
            </a:r>
            <a:r>
              <a:rPr lang="ru-RU" dirty="0" smtClean="0"/>
              <a:t>; </a:t>
            </a:r>
            <a:r>
              <a:rPr lang="ru-RU" b="1" dirty="0" err="1" smtClean="0"/>
              <a:t>Костянтин</a:t>
            </a:r>
            <a:r>
              <a:rPr lang="ru-RU" b="1" dirty="0" smtClean="0"/>
              <a:t> </a:t>
            </a:r>
            <a:r>
              <a:rPr lang="ru-RU" b="1" dirty="0" err="1" smtClean="0"/>
              <a:t>Ціолковський</a:t>
            </a:r>
            <a:r>
              <a:rPr lang="ru-RU" dirty="0" smtClean="0"/>
              <a:t>, у </a:t>
            </a:r>
            <a:r>
              <a:rPr lang="ru-RU" dirty="0" err="1" smtClean="0"/>
              <a:t>сім'ї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рід</a:t>
            </a:r>
            <a:r>
              <a:rPr lang="ru-RU" dirty="0" smtClean="0"/>
              <a:t> вели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Северина</a:t>
            </a:r>
            <a:r>
              <a:rPr lang="ru-RU" dirty="0" smtClean="0"/>
              <a:t> </a:t>
            </a:r>
            <a:r>
              <a:rPr lang="ru-RU" dirty="0" err="1" smtClean="0"/>
              <a:t>Наливайка</a:t>
            </a:r>
            <a:r>
              <a:rPr lang="ru-RU" dirty="0" smtClean="0"/>
              <a:t> (</a:t>
            </a:r>
            <a:r>
              <a:rPr lang="ru-RU" dirty="0" err="1" smtClean="0"/>
              <a:t>Волинь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Рівненщина</a:t>
            </a:r>
            <a:r>
              <a:rPr lang="ru-RU" dirty="0" smtClean="0"/>
              <a:t> — </a:t>
            </a:r>
            <a:r>
              <a:rPr lang="ru-RU" dirty="0" err="1" smtClean="0"/>
              <a:t>батьківщина</a:t>
            </a:r>
            <a:r>
              <a:rPr lang="ru-RU" dirty="0" smtClean="0"/>
              <a:t> </a:t>
            </a:r>
            <a:r>
              <a:rPr lang="ru-RU" dirty="0" err="1" smtClean="0"/>
              <a:t>предків</a:t>
            </a:r>
            <a:r>
              <a:rPr lang="ru-RU" dirty="0" smtClean="0"/>
              <a:t> </a:t>
            </a:r>
            <a:r>
              <a:rPr lang="ru-RU" dirty="0" err="1" smtClean="0"/>
              <a:t>К.Ціолковського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Ціолковський</a:t>
            </a:r>
            <a:r>
              <a:rPr lang="ru-RU" dirty="0" smtClean="0"/>
              <a:t> </a:t>
            </a:r>
            <a:r>
              <a:rPr lang="ru-RU" dirty="0" err="1" smtClean="0"/>
              <a:t>розробив</a:t>
            </a:r>
            <a:r>
              <a:rPr lang="ru-RU" dirty="0" smtClean="0"/>
              <a:t> перший проект </a:t>
            </a:r>
            <a:r>
              <a:rPr lang="ru-RU" dirty="0" err="1" smtClean="0"/>
              <a:t>ракети</a:t>
            </a:r>
            <a:r>
              <a:rPr lang="ru-RU" dirty="0" smtClean="0"/>
              <a:t> для </a:t>
            </a:r>
            <a:r>
              <a:rPr lang="ru-RU" dirty="0" err="1" smtClean="0"/>
              <a:t>космічних</a:t>
            </a:r>
            <a:r>
              <a:rPr lang="ru-RU" dirty="0" smtClean="0"/>
              <a:t> </a:t>
            </a:r>
            <a:r>
              <a:rPr lang="ru-RU" dirty="0" err="1" smtClean="0"/>
              <a:t>подорожей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рідинним</a:t>
            </a:r>
            <a:r>
              <a:rPr lang="ru-RU" dirty="0" smtClean="0"/>
              <a:t> </a:t>
            </a:r>
            <a:r>
              <a:rPr lang="ru-RU" dirty="0" err="1" smtClean="0"/>
              <a:t>реактивним</a:t>
            </a:r>
            <a:r>
              <a:rPr lang="ru-RU" dirty="0" smtClean="0"/>
              <a:t> </a:t>
            </a:r>
            <a:r>
              <a:rPr lang="ru-RU" dirty="0" err="1" smtClean="0"/>
              <a:t>двигуном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продумав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конструкцію</a:t>
            </a:r>
            <a:r>
              <a:rPr lang="ru-RU" dirty="0" smtClean="0"/>
              <a:t>.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ним описана </a:t>
            </a:r>
            <a:r>
              <a:rPr lang="ru-RU" dirty="0" err="1" smtClean="0"/>
              <a:t>міжпланетна</a:t>
            </a:r>
            <a:r>
              <a:rPr lang="ru-RU" dirty="0" smtClean="0"/>
              <a:t> ракета. </a:t>
            </a:r>
            <a:r>
              <a:rPr lang="ru-RU" dirty="0" err="1" smtClean="0"/>
              <a:t>Її</a:t>
            </a:r>
            <a:r>
              <a:rPr lang="ru-RU" dirty="0" smtClean="0"/>
              <a:t> корпус повинен бути </a:t>
            </a:r>
            <a:r>
              <a:rPr lang="ru-RU" dirty="0" err="1" smtClean="0"/>
              <a:t>обтічним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десятки </a:t>
            </a:r>
            <a:r>
              <a:rPr lang="ru-RU" dirty="0" err="1" smtClean="0"/>
              <a:t>кілометрів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доведеться</a:t>
            </a:r>
            <a:r>
              <a:rPr lang="ru-RU" dirty="0" smtClean="0"/>
              <a:t> </a:t>
            </a:r>
            <a:r>
              <a:rPr lang="ru-RU" dirty="0" err="1" smtClean="0"/>
              <a:t>летіти</a:t>
            </a:r>
            <a:r>
              <a:rPr lang="ru-RU" dirty="0" smtClean="0"/>
              <a:t> в </a:t>
            </a:r>
            <a:r>
              <a:rPr lang="ru-RU" dirty="0" err="1" smtClean="0"/>
              <a:t>атмосфері</a:t>
            </a:r>
            <a:r>
              <a:rPr lang="ru-RU" dirty="0" smtClean="0"/>
              <a:t>, </a:t>
            </a:r>
            <a:r>
              <a:rPr lang="ru-RU" dirty="0" err="1" smtClean="0"/>
              <a:t>опір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великий. Обшивка </a:t>
            </a:r>
            <a:r>
              <a:rPr lang="ru-RU" dirty="0" err="1" smtClean="0"/>
              <a:t>ракети</a:t>
            </a:r>
            <a:r>
              <a:rPr lang="ru-RU" dirty="0" smtClean="0"/>
              <a:t> — </a:t>
            </a:r>
            <a:r>
              <a:rPr lang="ru-RU" dirty="0" err="1" smtClean="0"/>
              <a:t>подвійна</a:t>
            </a:r>
            <a:r>
              <a:rPr lang="ru-RU" dirty="0" smtClean="0"/>
              <a:t>, а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стінками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бути </a:t>
            </a:r>
            <a:r>
              <a:rPr lang="ru-RU" dirty="0" err="1" smtClean="0"/>
              <a:t>рідкий</a:t>
            </a:r>
            <a:r>
              <a:rPr lang="ru-RU" dirty="0" smtClean="0"/>
              <a:t> </a:t>
            </a:r>
            <a:r>
              <a:rPr lang="ru-RU" dirty="0" err="1" smtClean="0"/>
              <a:t>кисень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інша</a:t>
            </a:r>
            <a:r>
              <a:rPr lang="ru-RU" dirty="0" smtClean="0"/>
              <a:t> </a:t>
            </a:r>
            <a:r>
              <a:rPr lang="ru-RU" dirty="0" err="1" smtClean="0"/>
              <a:t>охолоджуюча</a:t>
            </a:r>
            <a:r>
              <a:rPr lang="ru-RU" dirty="0" smtClean="0"/>
              <a:t> </a:t>
            </a:r>
            <a:r>
              <a:rPr lang="ru-RU" dirty="0" err="1" smtClean="0"/>
              <a:t>речовина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захищає</a:t>
            </a:r>
            <a:r>
              <a:rPr lang="ru-RU" dirty="0" smtClean="0"/>
              <a:t> ракету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надмірного</a:t>
            </a:r>
            <a:r>
              <a:rPr lang="ru-RU" dirty="0" smtClean="0"/>
              <a:t> </a:t>
            </a:r>
            <a:r>
              <a:rPr lang="ru-RU" dirty="0" err="1" smtClean="0"/>
              <a:t>нагрівання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польоту</a:t>
            </a:r>
            <a:r>
              <a:rPr lang="ru-RU" dirty="0" smtClean="0"/>
              <a:t> </a:t>
            </a:r>
            <a:r>
              <a:rPr lang="ru-RU" dirty="0" err="1" smtClean="0"/>
              <a:t>крізь</a:t>
            </a:r>
            <a:r>
              <a:rPr lang="ru-RU" dirty="0" smtClean="0"/>
              <a:t> атмосферу.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ракети</a:t>
            </a:r>
            <a:r>
              <a:rPr lang="ru-RU" dirty="0" smtClean="0"/>
              <a:t> герметична </a:t>
            </a:r>
            <a:r>
              <a:rPr lang="ru-RU" dirty="0" err="1" smtClean="0"/>
              <a:t>пасажирська</a:t>
            </a:r>
            <a:r>
              <a:rPr lang="ru-RU" dirty="0" smtClean="0"/>
              <a:t> каюта для людей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точних</a:t>
            </a:r>
            <a:r>
              <a:rPr lang="ru-RU" dirty="0" smtClean="0"/>
              <a:t> </a:t>
            </a:r>
            <a:r>
              <a:rPr lang="ru-RU" dirty="0" err="1" smtClean="0"/>
              <a:t>приладів</a:t>
            </a:r>
            <a:r>
              <a:rPr lang="ru-RU" dirty="0" smtClean="0"/>
              <a:t>. </a:t>
            </a:r>
            <a:r>
              <a:rPr lang="ru-RU" dirty="0" err="1" smtClean="0"/>
              <a:t>Рухом</a:t>
            </a:r>
            <a:r>
              <a:rPr lang="ru-RU" dirty="0" smtClean="0"/>
              <a:t> </a:t>
            </a:r>
            <a:r>
              <a:rPr lang="ru-RU" dirty="0" err="1" smtClean="0"/>
              <a:t>ракети</a:t>
            </a:r>
            <a:r>
              <a:rPr lang="ru-RU" dirty="0" smtClean="0"/>
              <a:t> </a:t>
            </a:r>
            <a:r>
              <a:rPr lang="ru-RU" dirty="0" err="1" smtClean="0"/>
              <a:t>керують</a:t>
            </a:r>
            <a:r>
              <a:rPr lang="ru-RU" dirty="0" smtClean="0"/>
              <a:t> керма </a:t>
            </a:r>
            <a:r>
              <a:rPr lang="ru-RU" dirty="0" err="1" smtClean="0"/>
              <a:t>з</a:t>
            </a:r>
            <a:r>
              <a:rPr lang="ru-RU" dirty="0" smtClean="0"/>
              <a:t> твердого тугоплавкого </a:t>
            </a:r>
            <a:r>
              <a:rPr lang="ru-RU" dirty="0" err="1" smtClean="0"/>
              <a:t>металу</a:t>
            </a:r>
            <a:r>
              <a:rPr lang="ru-RU" dirty="0" smtClean="0"/>
              <a:t>, в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ударяють</a:t>
            </a:r>
            <a:r>
              <a:rPr lang="ru-RU" dirty="0" smtClean="0"/>
              <a:t> </a:t>
            </a:r>
            <a:r>
              <a:rPr lang="ru-RU" dirty="0" err="1" smtClean="0"/>
              <a:t>струмені</a:t>
            </a:r>
            <a:r>
              <a:rPr lang="ru-RU" dirty="0" smtClean="0"/>
              <a:t> газу,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витікає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сопла. </a:t>
            </a:r>
            <a:r>
              <a:rPr lang="ru-RU" dirty="0" err="1" smtClean="0"/>
              <a:t>Діючи</a:t>
            </a:r>
            <a:r>
              <a:rPr lang="ru-RU" dirty="0" smtClean="0"/>
              <a:t> ними,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спрямувати</a:t>
            </a:r>
            <a:r>
              <a:rPr lang="ru-RU" dirty="0" smtClean="0"/>
              <a:t> </a:t>
            </a:r>
            <a:r>
              <a:rPr lang="ru-RU" dirty="0" err="1" smtClean="0"/>
              <a:t>політ</a:t>
            </a:r>
            <a:r>
              <a:rPr lang="ru-RU" dirty="0" smtClean="0"/>
              <a:t> </a:t>
            </a:r>
            <a:r>
              <a:rPr lang="ru-RU" dirty="0" err="1" smtClean="0"/>
              <a:t>ракети</a:t>
            </a:r>
            <a:r>
              <a:rPr lang="ru-RU" dirty="0" smtClean="0"/>
              <a:t> до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Все </a:t>
            </a:r>
            <a:r>
              <a:rPr lang="ru-RU" dirty="0" err="1" smtClean="0"/>
              <a:t>було</a:t>
            </a:r>
            <a:r>
              <a:rPr lang="ru-RU" dirty="0" smtClean="0"/>
              <a:t> продумано, </a:t>
            </a:r>
            <a:r>
              <a:rPr lang="ru-RU" dirty="0" err="1" smtClean="0"/>
              <a:t>але</a:t>
            </a:r>
            <a:r>
              <a:rPr lang="ru-RU" dirty="0" smtClean="0"/>
              <a:t> не </a:t>
            </a:r>
            <a:r>
              <a:rPr lang="ru-RU" dirty="0" err="1" smtClean="0"/>
              <a:t>знайшли</a:t>
            </a:r>
            <a:r>
              <a:rPr lang="ru-RU" dirty="0" smtClean="0"/>
              <a:t> </a:t>
            </a:r>
            <a:r>
              <a:rPr lang="ru-RU" dirty="0" err="1" smtClean="0"/>
              <a:t>пального</a:t>
            </a:r>
            <a:r>
              <a:rPr lang="ru-RU" dirty="0" smtClean="0"/>
              <a:t>, яке </a:t>
            </a:r>
            <a:r>
              <a:rPr lang="ru-RU" dirty="0" err="1" smtClean="0"/>
              <a:t>забезпечувало</a:t>
            </a:r>
            <a:r>
              <a:rPr lang="ru-RU" dirty="0" smtClean="0"/>
              <a:t> б </a:t>
            </a:r>
            <a:r>
              <a:rPr lang="ru-RU" dirty="0" err="1" smtClean="0"/>
              <a:t>ракеті</a:t>
            </a:r>
            <a:r>
              <a:rPr lang="ru-RU" dirty="0" smtClean="0"/>
              <a:t> </a:t>
            </a:r>
            <a:r>
              <a:rPr lang="ru-RU" dirty="0" err="1" smtClean="0"/>
              <a:t>достатню</a:t>
            </a:r>
            <a:r>
              <a:rPr lang="ru-RU" dirty="0" smtClean="0"/>
              <a:t> </a:t>
            </a:r>
            <a:r>
              <a:rPr lang="ru-RU" dirty="0" err="1" smtClean="0"/>
              <a:t>швидкість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подолати</a:t>
            </a:r>
            <a:r>
              <a:rPr lang="ru-RU" dirty="0" smtClean="0"/>
              <a:t> </a:t>
            </a:r>
            <a:r>
              <a:rPr lang="ru-RU" dirty="0" err="1" smtClean="0"/>
              <a:t>земне</a:t>
            </a:r>
            <a:r>
              <a:rPr lang="ru-RU" dirty="0" smtClean="0"/>
              <a:t> </a:t>
            </a:r>
            <a:r>
              <a:rPr lang="ru-RU" dirty="0" err="1" smtClean="0"/>
              <a:t>тяжіння</a:t>
            </a:r>
            <a:r>
              <a:rPr lang="ru-RU" dirty="0" smtClean="0"/>
              <a:t>. І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винахідник</a:t>
            </a:r>
            <a:r>
              <a:rPr lang="ru-RU" dirty="0" smtClean="0"/>
              <a:t> створив проект </a:t>
            </a:r>
            <a:r>
              <a:rPr lang="ru-RU" dirty="0" err="1" smtClean="0"/>
              <a:t>складної</a:t>
            </a:r>
            <a:r>
              <a:rPr lang="ru-RU" dirty="0" smtClean="0"/>
              <a:t> </a:t>
            </a:r>
            <a:r>
              <a:rPr lang="ru-RU" dirty="0" err="1" smtClean="0"/>
              <a:t>багатоступінчатої</a:t>
            </a:r>
            <a:r>
              <a:rPr lang="ru-RU" dirty="0" smtClean="0"/>
              <a:t> </a:t>
            </a:r>
            <a:r>
              <a:rPr lang="ru-RU" dirty="0" err="1" smtClean="0"/>
              <a:t>ракети</a:t>
            </a:r>
            <a:r>
              <a:rPr lang="ru-RU" dirty="0" smtClean="0"/>
              <a:t>, яка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відірватися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. Цей проект </a:t>
            </a:r>
            <a:r>
              <a:rPr lang="ru-RU" dirty="0" err="1" smtClean="0"/>
              <a:t>Ціолковський</a:t>
            </a:r>
            <a:r>
              <a:rPr lang="ru-RU" dirty="0" smtClean="0"/>
              <a:t> </a:t>
            </a:r>
            <a:r>
              <a:rPr lang="ru-RU" dirty="0" err="1" smtClean="0"/>
              <a:t>покращував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удосконалював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Людина </a:t>
            </a:r>
            <a:r>
              <a:rPr lang="ru-RU" dirty="0" err="1" smtClean="0"/>
              <a:t>драматичної</a:t>
            </a:r>
            <a:r>
              <a:rPr lang="ru-RU" dirty="0" smtClean="0"/>
              <a:t> </a:t>
            </a:r>
            <a:r>
              <a:rPr lang="ru-RU" dirty="0" err="1" smtClean="0"/>
              <a:t>долі</a:t>
            </a:r>
            <a:r>
              <a:rPr lang="ru-RU" dirty="0" smtClean="0"/>
              <a:t> </a:t>
            </a:r>
            <a:r>
              <a:rPr lang="ru-RU" dirty="0" err="1" smtClean="0"/>
              <a:t>Юрій</a:t>
            </a:r>
            <a:r>
              <a:rPr lang="ru-RU" dirty="0" smtClean="0"/>
              <a:t> Кондратюк (</a:t>
            </a:r>
            <a:r>
              <a:rPr lang="ru-RU" dirty="0" err="1" smtClean="0"/>
              <a:t>Олександр</a:t>
            </a:r>
            <a:r>
              <a:rPr lang="ru-RU" dirty="0" smtClean="0"/>
              <a:t> </a:t>
            </a:r>
            <a:r>
              <a:rPr lang="ru-RU" dirty="0" err="1" smtClean="0"/>
              <a:t>Шагрей</a:t>
            </a:r>
            <a:r>
              <a:rPr lang="ru-RU" dirty="0" smtClean="0"/>
              <a:t>),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якому</a:t>
            </a:r>
            <a:r>
              <a:rPr lang="ru-RU" dirty="0" smtClean="0"/>
              <a:t> стала </a:t>
            </a:r>
            <a:r>
              <a:rPr lang="ru-RU" dirty="0" err="1" smtClean="0"/>
              <a:t>можливою</a:t>
            </a:r>
            <a:r>
              <a:rPr lang="ru-RU" dirty="0" smtClean="0"/>
              <a:t> </a:t>
            </a:r>
            <a:r>
              <a:rPr lang="ru-RU" dirty="0" err="1" smtClean="0"/>
              <a:t>висадка</a:t>
            </a:r>
            <a:r>
              <a:rPr lang="ru-RU" dirty="0" smtClean="0"/>
              <a:t> </a:t>
            </a:r>
            <a:r>
              <a:rPr lang="ru-RU" dirty="0" err="1" smtClean="0"/>
              <a:t>американських</a:t>
            </a:r>
            <a:r>
              <a:rPr lang="ru-RU" dirty="0" smtClean="0"/>
              <a:t> </a:t>
            </a:r>
            <a:r>
              <a:rPr lang="ru-RU" dirty="0" err="1" smtClean="0"/>
              <a:t>астронавтів</a:t>
            </a:r>
            <a:r>
              <a:rPr lang="ru-RU" dirty="0" smtClean="0"/>
              <a:t> на </a:t>
            </a:r>
            <a:r>
              <a:rPr lang="ru-RU" dirty="0" err="1" smtClean="0"/>
              <a:t>Місяці</a:t>
            </a:r>
            <a:r>
              <a:rPr lang="ru-RU" dirty="0" smtClean="0"/>
              <a:t> (Кондратюк перший </a:t>
            </a:r>
            <a:r>
              <a:rPr lang="ru-RU" dirty="0" err="1" smtClean="0"/>
              <a:t>запропонував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стартів</a:t>
            </a:r>
            <a:r>
              <a:rPr lang="ru-RU" dirty="0" smtClean="0"/>
              <a:t> на </a:t>
            </a:r>
            <a:r>
              <a:rPr lang="ru-RU" dirty="0" err="1" smtClean="0"/>
              <a:t>Місяць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створити</a:t>
            </a:r>
            <a:r>
              <a:rPr lang="ru-RU" dirty="0" smtClean="0"/>
              <a:t> базу не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, а </a:t>
            </a:r>
            <a:r>
              <a:rPr lang="ru-RU" dirty="0" err="1" smtClean="0"/>
              <a:t>зручніше</a:t>
            </a:r>
            <a:r>
              <a:rPr lang="ru-RU" dirty="0" smtClean="0"/>
              <a:t> —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Місяця</a:t>
            </a:r>
            <a:r>
              <a:rPr lang="ru-RU" dirty="0" smtClean="0"/>
              <a:t>... </a:t>
            </a:r>
            <a:r>
              <a:rPr lang="ru-RU" dirty="0" err="1" smtClean="0"/>
              <a:t>Він</a:t>
            </a:r>
            <a:r>
              <a:rPr lang="ru-RU" dirty="0" smtClean="0"/>
              <a:t> сказав, </a:t>
            </a:r>
            <a:r>
              <a:rPr lang="ru-RU" dirty="0" err="1" smtClean="0"/>
              <a:t>що</a:t>
            </a:r>
            <a:r>
              <a:rPr lang="ru-RU" dirty="0" smtClean="0"/>
              <a:t> за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уявленням</a:t>
            </a:r>
            <a:r>
              <a:rPr lang="ru-RU" dirty="0" smtClean="0"/>
              <a:t>, перша </a:t>
            </a:r>
            <a:r>
              <a:rPr lang="ru-RU" dirty="0" err="1" smtClean="0"/>
              <a:t>експедиція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здійснюватися</a:t>
            </a:r>
            <a:r>
              <a:rPr lang="ru-RU" dirty="0" smtClean="0"/>
              <a:t> так. </a:t>
            </a:r>
            <a:r>
              <a:rPr lang="ru-RU" dirty="0" err="1" smtClean="0"/>
              <a:t>Політ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одної</a:t>
            </a:r>
            <a:r>
              <a:rPr lang="ru-RU" dirty="0" smtClean="0"/>
              <a:t> </a:t>
            </a:r>
            <a:r>
              <a:rPr lang="ru-RU" dirty="0" err="1" smtClean="0"/>
              <a:t>ракети</a:t>
            </a:r>
            <a:r>
              <a:rPr lang="ru-RU" dirty="0" smtClean="0"/>
              <a:t>,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Місяця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рухатися</a:t>
            </a:r>
            <a:r>
              <a:rPr lang="ru-RU" dirty="0" smtClean="0"/>
              <a:t> </a:t>
            </a:r>
            <a:r>
              <a:rPr lang="ru-RU" dirty="0" err="1" smtClean="0"/>
              <a:t>станція</a:t>
            </a:r>
            <a:r>
              <a:rPr lang="ru-RU" dirty="0" smtClean="0"/>
              <a:t>, на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космонавтів</a:t>
            </a:r>
            <a:r>
              <a:rPr lang="ru-RU" dirty="0" smtClean="0"/>
              <a:t>. </a:t>
            </a:r>
            <a:r>
              <a:rPr lang="ru-RU" dirty="0" err="1" smtClean="0"/>
              <a:t>Двоє</a:t>
            </a:r>
            <a:r>
              <a:rPr lang="ru-RU" dirty="0" smtClean="0"/>
              <a:t> ж </a:t>
            </a:r>
            <a:r>
              <a:rPr lang="ru-RU" dirty="0" err="1" smtClean="0"/>
              <a:t>спускаються</a:t>
            </a:r>
            <a:r>
              <a:rPr lang="ru-RU" dirty="0" smtClean="0"/>
              <a:t> на </a:t>
            </a:r>
            <a:r>
              <a:rPr lang="ru-RU" dirty="0" err="1" smtClean="0"/>
              <a:t>спеціальному</a:t>
            </a:r>
            <a:r>
              <a:rPr lang="ru-RU" dirty="0" smtClean="0"/>
              <a:t> </a:t>
            </a:r>
            <a:r>
              <a:rPr lang="ru-RU" dirty="0" err="1" smtClean="0"/>
              <a:t>модулі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Місяць</a:t>
            </a:r>
            <a:r>
              <a:rPr lang="ru-RU" dirty="0" smtClean="0"/>
              <a:t>. Як </a:t>
            </a:r>
            <a:r>
              <a:rPr lang="ru-RU" dirty="0" err="1" smtClean="0"/>
              <a:t>поглянути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здійснено</a:t>
            </a:r>
            <a:r>
              <a:rPr lang="ru-RU" dirty="0" smtClean="0"/>
              <a:t> за </a:t>
            </a:r>
            <a:r>
              <a:rPr lang="ru-RU" dirty="0" err="1" smtClean="0"/>
              <a:t>програмою</a:t>
            </a:r>
            <a:r>
              <a:rPr lang="ru-RU" dirty="0" smtClean="0"/>
              <a:t> «Аполлон», то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дивовижний</a:t>
            </a:r>
            <a:r>
              <a:rPr lang="ru-RU" dirty="0" smtClean="0"/>
              <a:t> </a:t>
            </a:r>
            <a:r>
              <a:rPr lang="ru-RU" dirty="0" err="1" smtClean="0"/>
              <a:t>збіг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дослідників</a:t>
            </a:r>
            <a:r>
              <a:rPr lang="ru-RU" dirty="0" smtClean="0"/>
              <a:t> </a:t>
            </a:r>
            <a:r>
              <a:rPr lang="ru-RU" dirty="0" err="1" smtClean="0"/>
              <a:t>здійснили</a:t>
            </a:r>
            <a:r>
              <a:rPr lang="ru-RU" dirty="0" smtClean="0"/>
              <a:t>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конструктора </a:t>
            </a:r>
            <a:r>
              <a:rPr lang="ru-RU" dirty="0" err="1" smtClean="0"/>
              <a:t>космічних</a:t>
            </a:r>
            <a:r>
              <a:rPr lang="ru-RU" dirty="0" smtClean="0"/>
              <a:t> систем </a:t>
            </a:r>
            <a:r>
              <a:rPr lang="ru-RU" dirty="0" err="1" smtClean="0"/>
              <a:t>Сергія</a:t>
            </a:r>
            <a:r>
              <a:rPr lang="ru-RU" dirty="0" smtClean="0"/>
              <a:t> </a:t>
            </a:r>
            <a:r>
              <a:rPr lang="ru-RU" dirty="0" err="1" smtClean="0"/>
              <a:t>Корольова</a:t>
            </a:r>
            <a:r>
              <a:rPr lang="ru-RU" dirty="0" smtClean="0"/>
              <a:t> (</a:t>
            </a:r>
            <a:r>
              <a:rPr lang="ru-RU" dirty="0" err="1" smtClean="0"/>
              <a:t>уродженця</a:t>
            </a:r>
            <a:r>
              <a:rPr lang="ru-RU" dirty="0" smtClean="0"/>
              <a:t> Житомира).</a:t>
            </a:r>
          </a:p>
          <a:p>
            <a:r>
              <a:rPr lang="ru-RU" dirty="0" err="1" smtClean="0"/>
              <a:t>Була</a:t>
            </a:r>
            <a:r>
              <a:rPr lang="ru-RU" dirty="0" smtClean="0"/>
              <a:t> запущена перша ракета «ГУРД-9».</a:t>
            </a:r>
          </a:p>
          <a:p>
            <a:r>
              <a:rPr lang="ru-RU" dirty="0" err="1" smtClean="0"/>
              <a:t>Академік</a:t>
            </a:r>
            <a:r>
              <a:rPr lang="ru-RU" dirty="0" smtClean="0"/>
              <a:t> </a:t>
            </a:r>
            <a:r>
              <a:rPr lang="ru-RU" b="1" dirty="0" smtClean="0"/>
              <a:t>С. </a:t>
            </a:r>
            <a:r>
              <a:rPr lang="ru-RU" b="1" dirty="0" err="1" smtClean="0"/>
              <a:t>Корольов</a:t>
            </a:r>
            <a:r>
              <a:rPr lang="ru-RU" dirty="0" smtClean="0"/>
              <a:t> 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конструктором </a:t>
            </a:r>
            <a:r>
              <a:rPr lang="ru-RU" dirty="0" err="1" smtClean="0"/>
              <a:t>ракетно-космічних</a:t>
            </a:r>
            <a:r>
              <a:rPr lang="ru-RU" dirty="0" smtClean="0"/>
              <a:t> </a:t>
            </a:r>
            <a:r>
              <a:rPr lang="ru-RU" dirty="0" err="1" smtClean="0"/>
              <a:t>комплексів</a:t>
            </a:r>
            <a:r>
              <a:rPr lang="ru-RU" dirty="0" smtClean="0"/>
              <a:t>. </a:t>
            </a:r>
            <a:r>
              <a:rPr lang="ru-RU" b="1" dirty="0" smtClean="0"/>
              <a:t>4 </a:t>
            </a:r>
            <a:r>
              <a:rPr lang="ru-RU" b="1" dirty="0" err="1" smtClean="0"/>
              <a:t>жовтня</a:t>
            </a:r>
            <a:r>
              <a:rPr lang="ru-RU" b="1" dirty="0" smtClean="0"/>
              <a:t> 1957 р. </a:t>
            </a:r>
            <a:r>
              <a:rPr lang="ru-RU" b="1" dirty="0" err="1" smtClean="0"/>
              <a:t>вперше</a:t>
            </a:r>
            <a:r>
              <a:rPr lang="ru-RU" b="1" dirty="0" smtClean="0"/>
              <a:t> </a:t>
            </a:r>
            <a:r>
              <a:rPr lang="ru-RU" b="1" dirty="0" err="1" smtClean="0"/>
              <a:t>виведено</a:t>
            </a:r>
            <a:r>
              <a:rPr lang="ru-RU" b="1" dirty="0" smtClean="0"/>
              <a:t> на </a:t>
            </a:r>
            <a:r>
              <a:rPr lang="ru-RU" b="1" dirty="0" err="1" smtClean="0"/>
              <a:t>орбіту</a:t>
            </a:r>
            <a:r>
              <a:rPr lang="ru-RU" b="1" dirty="0" smtClean="0"/>
              <a:t> перший </a:t>
            </a:r>
            <a:r>
              <a:rPr lang="ru-RU" b="1" dirty="0" err="1" smtClean="0"/>
              <a:t>штучний</a:t>
            </a:r>
            <a:r>
              <a:rPr lang="ru-RU" b="1" dirty="0" smtClean="0"/>
              <a:t> </a:t>
            </a:r>
            <a:r>
              <a:rPr lang="ru-RU" b="1" dirty="0" err="1" smtClean="0"/>
              <a:t>супутник</a:t>
            </a:r>
            <a:r>
              <a:rPr lang="ru-RU" b="1" dirty="0" smtClean="0"/>
              <a:t> </a:t>
            </a:r>
            <a:r>
              <a:rPr lang="ru-RU" b="1" dirty="0" err="1" smtClean="0"/>
              <a:t>Землі</a:t>
            </a:r>
            <a:r>
              <a:rPr lang="ru-RU" dirty="0" smtClean="0"/>
              <a:t>. 12 </a:t>
            </a:r>
            <a:r>
              <a:rPr lang="ru-RU" dirty="0" err="1" smtClean="0"/>
              <a:t>квітня</a:t>
            </a:r>
            <a:r>
              <a:rPr lang="ru-RU" dirty="0" smtClean="0"/>
              <a:t> 1961 р. перший землянин </a:t>
            </a:r>
            <a:r>
              <a:rPr lang="ru-RU" dirty="0" err="1" smtClean="0"/>
              <a:t>Ю.Гагарін</a:t>
            </a:r>
            <a:r>
              <a:rPr lang="ru-RU" dirty="0" smtClean="0"/>
              <a:t> </a:t>
            </a:r>
            <a:r>
              <a:rPr lang="ru-RU" dirty="0" err="1" smtClean="0"/>
              <a:t>здійснив</a:t>
            </a:r>
            <a:r>
              <a:rPr lang="ru-RU" dirty="0" smtClean="0"/>
              <a:t> </a:t>
            </a:r>
            <a:r>
              <a:rPr lang="ru-RU" dirty="0" err="1" smtClean="0"/>
              <a:t>пілотований</a:t>
            </a:r>
            <a:r>
              <a:rPr lang="ru-RU" dirty="0" smtClean="0"/>
              <a:t> </a:t>
            </a:r>
            <a:r>
              <a:rPr lang="ru-RU" dirty="0" err="1" smtClean="0"/>
              <a:t>політ</a:t>
            </a:r>
            <a:r>
              <a:rPr lang="ru-RU" dirty="0" smtClean="0"/>
              <a:t> на </a:t>
            </a:r>
            <a:r>
              <a:rPr lang="ru-RU" dirty="0" err="1" smtClean="0"/>
              <a:t>космічному</a:t>
            </a:r>
            <a:r>
              <a:rPr lang="ru-RU" dirty="0" smtClean="0"/>
              <a:t> </a:t>
            </a:r>
            <a:r>
              <a:rPr lang="ru-RU" dirty="0" err="1" smtClean="0"/>
              <a:t>кораблі</a:t>
            </a:r>
            <a:r>
              <a:rPr lang="ru-RU" dirty="0" smtClean="0"/>
              <a:t> «Восток».</a:t>
            </a:r>
          </a:p>
          <a:p>
            <a:r>
              <a:rPr lang="ru-RU" dirty="0" err="1" smtClean="0"/>
              <a:t>Продовжуючи</a:t>
            </a:r>
            <a:r>
              <a:rPr lang="ru-RU" dirty="0" smtClean="0"/>
              <a:t> </a:t>
            </a:r>
            <a:r>
              <a:rPr lang="ru-RU" dirty="0" err="1" smtClean="0"/>
              <a:t>космічні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, </a:t>
            </a:r>
            <a:r>
              <a:rPr lang="ru-RU" dirty="0" err="1" smtClean="0"/>
              <a:t>ракети</a:t>
            </a:r>
            <a:r>
              <a:rPr lang="ru-RU" dirty="0" smtClean="0"/>
              <a:t> </a:t>
            </a:r>
            <a:r>
              <a:rPr lang="ru-RU" dirty="0" err="1" smtClean="0"/>
              <a:t>досягли</a:t>
            </a:r>
            <a:r>
              <a:rPr lang="ru-RU" dirty="0" smtClean="0"/>
              <a:t> </a:t>
            </a:r>
            <a:r>
              <a:rPr lang="ru-RU" dirty="0" err="1" smtClean="0"/>
              <a:t>Місяця</a:t>
            </a:r>
            <a:r>
              <a:rPr lang="ru-RU" dirty="0" smtClean="0"/>
              <a:t>, </a:t>
            </a:r>
            <a:r>
              <a:rPr lang="ru-RU" dirty="0" err="1" smtClean="0"/>
              <a:t>облетіли</a:t>
            </a:r>
            <a:r>
              <a:rPr lang="ru-RU" dirty="0" smtClean="0"/>
              <a:t> </a:t>
            </a:r>
            <a:r>
              <a:rPr lang="ru-RU" dirty="0" err="1" smtClean="0"/>
              <a:t>Місяць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сфотографували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невидимий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бік</a:t>
            </a:r>
            <a:r>
              <a:rPr lang="ru-RU" dirty="0" smtClean="0"/>
              <a:t>, </a:t>
            </a:r>
            <a:r>
              <a:rPr lang="ru-RU" dirty="0" err="1" smtClean="0"/>
              <a:t>досягли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 Венера. У 1986 р. два </a:t>
            </a:r>
            <a:r>
              <a:rPr lang="ru-RU" dirty="0" err="1" smtClean="0"/>
              <a:t>космічних</a:t>
            </a:r>
            <a:r>
              <a:rPr lang="ru-RU" dirty="0" smtClean="0"/>
              <a:t> </a:t>
            </a:r>
            <a:r>
              <a:rPr lang="ru-RU" dirty="0" err="1" smtClean="0"/>
              <a:t>кораблі</a:t>
            </a:r>
            <a:r>
              <a:rPr lang="ru-RU" dirty="0" smtClean="0"/>
              <a:t> «Вега-1» </a:t>
            </a:r>
            <a:r>
              <a:rPr lang="ru-RU" dirty="0" err="1" smtClean="0"/>
              <a:t>і</a:t>
            </a:r>
            <a:r>
              <a:rPr lang="ru-RU" dirty="0" smtClean="0"/>
              <a:t> «Вега-2»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близької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 </a:t>
            </a:r>
            <a:r>
              <a:rPr lang="ru-RU" dirty="0" err="1" smtClean="0"/>
              <a:t>дослідили</a:t>
            </a:r>
            <a:r>
              <a:rPr lang="ru-RU" dirty="0" smtClean="0"/>
              <a:t> комету Галлея. У 1969-1972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американські</a:t>
            </a:r>
            <a:r>
              <a:rPr lang="ru-RU" dirty="0" smtClean="0"/>
              <a:t> </a:t>
            </a:r>
            <a:r>
              <a:rPr lang="ru-RU" dirty="0" err="1" smtClean="0"/>
              <a:t>астронавти</a:t>
            </a:r>
            <a:r>
              <a:rPr lang="ru-RU" dirty="0" smtClean="0"/>
              <a:t> </a:t>
            </a:r>
            <a:r>
              <a:rPr lang="ru-RU" dirty="0" err="1" smtClean="0"/>
              <a:t>здійснили</a:t>
            </a:r>
            <a:r>
              <a:rPr lang="ru-RU" dirty="0" smtClean="0"/>
              <a:t> </a:t>
            </a:r>
            <a:r>
              <a:rPr lang="ru-RU" dirty="0" err="1" smtClean="0"/>
              <a:t>шість</a:t>
            </a:r>
            <a:r>
              <a:rPr lang="ru-RU" dirty="0" smtClean="0"/>
              <a:t> </a:t>
            </a:r>
            <a:r>
              <a:rPr lang="ru-RU" dirty="0" err="1" smtClean="0"/>
              <a:t>польотів</a:t>
            </a:r>
            <a:r>
              <a:rPr lang="ru-RU" dirty="0" smtClean="0"/>
              <a:t> на </a:t>
            </a:r>
            <a:r>
              <a:rPr lang="ru-RU" dirty="0" err="1" smtClean="0"/>
              <a:t>Місяць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виходом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поверхню</a:t>
            </a:r>
            <a:r>
              <a:rPr lang="ru-RU" dirty="0" smtClean="0"/>
              <a:t>, </a:t>
            </a:r>
            <a:r>
              <a:rPr lang="ru-RU" dirty="0" err="1" smtClean="0"/>
              <a:t>збором</a:t>
            </a:r>
            <a:r>
              <a:rPr lang="ru-RU" dirty="0" smtClean="0"/>
              <a:t> </a:t>
            </a:r>
            <a:r>
              <a:rPr lang="ru-RU" dirty="0" err="1" smtClean="0"/>
              <a:t>місячного</a:t>
            </a:r>
            <a:r>
              <a:rPr lang="ru-RU" dirty="0" smtClean="0"/>
              <a:t> </a:t>
            </a:r>
            <a:r>
              <a:rPr lang="ru-RU" dirty="0" err="1" smtClean="0"/>
              <a:t>ґрунту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тривалим</a:t>
            </a:r>
            <a:r>
              <a:rPr lang="ru-RU" dirty="0" smtClean="0"/>
              <a:t> </a:t>
            </a:r>
            <a:r>
              <a:rPr lang="ru-RU" dirty="0" err="1" smtClean="0"/>
              <a:t>перебуванням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ньому</a:t>
            </a:r>
            <a:r>
              <a:rPr lang="ru-RU" dirty="0" smtClean="0"/>
              <a:t>. </a:t>
            </a:r>
            <a:r>
              <a:rPr lang="ru-RU" b="1" dirty="0" smtClean="0"/>
              <a:t>Першим астронавтом, нога </a:t>
            </a:r>
            <a:r>
              <a:rPr lang="ru-RU" b="1" dirty="0" err="1" smtClean="0"/>
              <a:t>якого</a:t>
            </a:r>
            <a:r>
              <a:rPr lang="ru-RU" b="1" dirty="0" smtClean="0"/>
              <a:t> ступила на </a:t>
            </a:r>
            <a:r>
              <a:rPr lang="ru-RU" b="1" dirty="0" err="1" smtClean="0"/>
              <a:t>Місяць</a:t>
            </a:r>
            <a:r>
              <a:rPr lang="ru-RU" b="1" dirty="0" smtClean="0"/>
              <a:t>, </a:t>
            </a:r>
            <a:r>
              <a:rPr lang="ru-RU" b="1" dirty="0" err="1" smtClean="0"/>
              <a:t>був</a:t>
            </a:r>
            <a:r>
              <a:rPr lang="ru-RU" b="1" dirty="0" smtClean="0"/>
              <a:t> </a:t>
            </a:r>
            <a:r>
              <a:rPr lang="ru-RU" b="1" dirty="0" err="1" smtClean="0"/>
              <a:t>американець</a:t>
            </a:r>
            <a:r>
              <a:rPr lang="ru-RU" b="1" dirty="0" smtClean="0"/>
              <a:t> </a:t>
            </a:r>
            <a:r>
              <a:rPr lang="ru-RU" b="1" dirty="0" err="1" smtClean="0"/>
              <a:t>Армстронг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19 листопада 1997 р. </a:t>
            </a:r>
            <a:r>
              <a:rPr lang="ru-RU" dirty="0" err="1" smtClean="0"/>
              <a:t>український</a:t>
            </a:r>
            <a:r>
              <a:rPr lang="ru-RU" dirty="0" smtClean="0"/>
              <a:t> космонавт </a:t>
            </a:r>
            <a:r>
              <a:rPr lang="ru-RU" b="1" dirty="0" err="1" smtClean="0"/>
              <a:t>Леонід</a:t>
            </a:r>
            <a:r>
              <a:rPr lang="ru-RU" b="1" dirty="0" smtClean="0"/>
              <a:t> </a:t>
            </a:r>
            <a:r>
              <a:rPr lang="ru-RU" b="1" dirty="0" err="1" smtClean="0"/>
              <a:t>Каденюк</a:t>
            </a:r>
            <a:r>
              <a:rPr lang="ru-RU" dirty="0" smtClean="0"/>
              <a:t> на </a:t>
            </a:r>
            <a:r>
              <a:rPr lang="ru-RU" dirty="0" err="1" smtClean="0"/>
              <a:t>кораблі</a:t>
            </a:r>
            <a:r>
              <a:rPr lang="ru-RU" dirty="0" smtClean="0"/>
              <a:t> «</a:t>
            </a:r>
            <a:r>
              <a:rPr lang="ru-RU" dirty="0" err="1" smtClean="0"/>
              <a:t>Шатл</a:t>
            </a:r>
            <a:r>
              <a:rPr lang="ru-RU" dirty="0" smtClean="0"/>
              <a:t>» </a:t>
            </a:r>
            <a:r>
              <a:rPr lang="ru-RU" dirty="0" err="1" smtClean="0"/>
              <a:t>здійснив</a:t>
            </a:r>
            <a:r>
              <a:rPr lang="ru-RU" dirty="0" smtClean="0"/>
              <a:t> </a:t>
            </a:r>
            <a:r>
              <a:rPr lang="ru-RU" dirty="0" err="1" smtClean="0"/>
              <a:t>політ</a:t>
            </a:r>
            <a:r>
              <a:rPr lang="ru-RU" dirty="0" smtClean="0"/>
              <a:t> в космос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групою</a:t>
            </a:r>
            <a:r>
              <a:rPr lang="ru-RU" dirty="0" smtClean="0"/>
              <a:t> </a:t>
            </a:r>
            <a:r>
              <a:rPr lang="ru-RU" dirty="0" err="1" smtClean="0"/>
              <a:t>американських</a:t>
            </a:r>
            <a:r>
              <a:rPr lang="ru-RU" dirty="0" smtClean="0"/>
              <a:t> </a:t>
            </a:r>
            <a:r>
              <a:rPr lang="ru-RU" dirty="0" err="1" smtClean="0"/>
              <a:t>астронавтів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Дякую за увагу.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Солодько</a:t>
            </a:r>
            <a:r>
              <a:rPr lang="uk-UA" dirty="0" smtClean="0"/>
              <a:t> Вікторія 9 клас ХЗОШ №138 </a:t>
            </a:r>
            <a:r>
              <a:rPr lang="uk-UA" smtClean="0"/>
              <a:t>м.Харків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Теорія Панспермії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700" dirty="0" err="1" smtClean="0"/>
              <a:t>Панспермія</a:t>
            </a:r>
            <a:r>
              <a:rPr lang="ru-RU" sz="1700" dirty="0" smtClean="0"/>
              <a:t> – одна </a:t>
            </a:r>
            <a:r>
              <a:rPr lang="ru-RU" sz="1700" dirty="0" err="1" smtClean="0"/>
              <a:t>з</a:t>
            </a:r>
            <a:r>
              <a:rPr lang="ru-RU" sz="1700" dirty="0" smtClean="0"/>
              <a:t> </a:t>
            </a:r>
            <a:r>
              <a:rPr lang="ru-RU" sz="1700" dirty="0" err="1" smtClean="0"/>
              <a:t>теорій</a:t>
            </a:r>
            <a:r>
              <a:rPr lang="ru-RU" sz="1700" dirty="0" smtClean="0"/>
              <a:t> </a:t>
            </a:r>
            <a:r>
              <a:rPr lang="ru-RU" sz="1700" dirty="0" err="1" smtClean="0"/>
              <a:t>міжпланетного</a:t>
            </a:r>
            <a:r>
              <a:rPr lang="ru-RU" sz="1700" dirty="0" smtClean="0"/>
              <a:t> </a:t>
            </a:r>
            <a:r>
              <a:rPr lang="ru-RU" sz="1700" dirty="0" err="1" smtClean="0"/>
              <a:t>перенесення</a:t>
            </a:r>
            <a:r>
              <a:rPr lang="ru-RU" sz="1700" dirty="0" smtClean="0"/>
              <a:t> </a:t>
            </a:r>
            <a:r>
              <a:rPr lang="ru-RU" sz="1700" dirty="0" err="1" smtClean="0"/>
              <a:t>життя</a:t>
            </a:r>
            <a:r>
              <a:rPr lang="ru-RU" sz="1700" dirty="0" smtClean="0"/>
              <a:t>. </a:t>
            </a:r>
            <a:r>
              <a:rPr lang="ru-RU" sz="1700" dirty="0" err="1" smtClean="0"/>
              <a:t>Ця</a:t>
            </a:r>
            <a:r>
              <a:rPr lang="ru-RU" sz="1700" dirty="0" smtClean="0"/>
              <a:t> </a:t>
            </a:r>
            <a:r>
              <a:rPr lang="ru-RU" sz="1700" dirty="0" err="1" smtClean="0"/>
              <a:t>версія</a:t>
            </a:r>
            <a:r>
              <a:rPr lang="ru-RU" sz="1700" dirty="0" smtClean="0"/>
              <a:t> </a:t>
            </a:r>
            <a:r>
              <a:rPr lang="ru-RU" sz="1700" dirty="0" err="1" smtClean="0"/>
              <a:t>досить</a:t>
            </a:r>
            <a:r>
              <a:rPr lang="ru-RU" sz="1700" dirty="0" smtClean="0"/>
              <a:t> дивна </a:t>
            </a:r>
            <a:r>
              <a:rPr lang="ru-RU" sz="1700" dirty="0" err="1" smtClean="0"/>
              <a:t>і</a:t>
            </a:r>
            <a:r>
              <a:rPr lang="ru-RU" sz="1700" dirty="0" smtClean="0"/>
              <a:t> часто </a:t>
            </a:r>
            <a:r>
              <a:rPr lang="ru-RU" sz="1700" dirty="0" err="1" smtClean="0"/>
              <a:t>її</a:t>
            </a:r>
            <a:r>
              <a:rPr lang="ru-RU" sz="1700" dirty="0" smtClean="0"/>
              <a:t> </a:t>
            </a:r>
            <a:r>
              <a:rPr lang="ru-RU" sz="1700" dirty="0" err="1" smtClean="0"/>
              <a:t>ставлять</a:t>
            </a:r>
            <a:r>
              <a:rPr lang="ru-RU" sz="1700" dirty="0" smtClean="0"/>
              <a:t> </a:t>
            </a:r>
            <a:r>
              <a:rPr lang="ru-RU" sz="1700" dirty="0" err="1" smtClean="0"/>
              <a:t>під</a:t>
            </a:r>
            <a:r>
              <a:rPr lang="ru-RU" sz="1700" dirty="0" smtClean="0"/>
              <a:t> </a:t>
            </a:r>
            <a:r>
              <a:rPr lang="ru-RU" sz="1700" dirty="0" err="1" smtClean="0"/>
              <a:t>сумнів</a:t>
            </a:r>
            <a:r>
              <a:rPr lang="ru-RU" sz="1700" dirty="0" smtClean="0"/>
              <a:t>. </a:t>
            </a:r>
            <a:r>
              <a:rPr lang="ru-RU" sz="1700" dirty="0" err="1" smtClean="0"/>
              <a:t>Згідно</a:t>
            </a:r>
            <a:r>
              <a:rPr lang="ru-RU" sz="1700" dirty="0" smtClean="0"/>
              <a:t> </a:t>
            </a:r>
            <a:r>
              <a:rPr lang="ru-RU" sz="1700" dirty="0" err="1" smtClean="0"/>
              <a:t>з</a:t>
            </a:r>
            <a:r>
              <a:rPr lang="ru-RU" sz="1700" dirty="0" smtClean="0"/>
              <a:t> </a:t>
            </a:r>
            <a:r>
              <a:rPr lang="ru-RU" sz="1700" dirty="0" err="1" smtClean="0"/>
              <a:t>панспермією</a:t>
            </a:r>
            <a:r>
              <a:rPr lang="ru-RU" sz="1700" dirty="0" smtClean="0"/>
              <a:t>, </a:t>
            </a:r>
            <a:r>
              <a:rPr lang="ru-RU" sz="1700" dirty="0" err="1" smtClean="0"/>
              <a:t>мікроскопічні</a:t>
            </a:r>
            <a:r>
              <a:rPr lang="ru-RU" sz="1700" dirty="0" smtClean="0"/>
              <a:t> </a:t>
            </a:r>
            <a:r>
              <a:rPr lang="ru-RU" sz="1700" dirty="0" err="1" smtClean="0"/>
              <a:t>форми</a:t>
            </a:r>
            <a:r>
              <a:rPr lang="ru-RU" sz="1700" dirty="0" smtClean="0"/>
              <a:t> </a:t>
            </a:r>
            <a:r>
              <a:rPr lang="ru-RU" sz="1700" dirty="0" err="1" smtClean="0"/>
              <a:t>життя</a:t>
            </a:r>
            <a:r>
              <a:rPr lang="ru-RU" sz="1700" dirty="0" smtClean="0"/>
              <a:t> </a:t>
            </a:r>
            <a:r>
              <a:rPr lang="ru-RU" sz="1700" dirty="0" err="1" smtClean="0"/>
              <a:t>можуть</a:t>
            </a:r>
            <a:r>
              <a:rPr lang="ru-RU" sz="1700" dirty="0" smtClean="0"/>
              <a:t> </a:t>
            </a:r>
            <a:r>
              <a:rPr lang="ru-RU" sz="1700" dirty="0" err="1" smtClean="0"/>
              <a:t>переміщатися</a:t>
            </a:r>
            <a:r>
              <a:rPr lang="ru-RU" sz="1700" dirty="0" smtClean="0"/>
              <a:t> </a:t>
            </a:r>
            <a:r>
              <a:rPr lang="ru-RU" sz="1700" dirty="0" err="1" smtClean="0"/>
              <a:t>між</a:t>
            </a:r>
            <a:r>
              <a:rPr lang="ru-RU" sz="1700" dirty="0" smtClean="0"/>
              <a:t> планетами, </a:t>
            </a:r>
            <a:r>
              <a:rPr lang="ru-RU" sz="1700" dirty="0" err="1" smtClean="0"/>
              <a:t>що</a:t>
            </a:r>
            <a:r>
              <a:rPr lang="ru-RU" sz="1700" dirty="0" smtClean="0"/>
              <a:t> </a:t>
            </a:r>
            <a:r>
              <a:rPr lang="ru-RU" sz="1700" dirty="0" err="1" smtClean="0"/>
              <a:t>призводить</a:t>
            </a:r>
            <a:r>
              <a:rPr lang="ru-RU" sz="1700" dirty="0" smtClean="0"/>
              <a:t> до </a:t>
            </a:r>
            <a:r>
              <a:rPr lang="ru-RU" sz="1700" dirty="0" err="1" smtClean="0"/>
              <a:t>розвитку</a:t>
            </a:r>
            <a:r>
              <a:rPr lang="ru-RU" sz="1700" dirty="0" smtClean="0"/>
              <a:t> </a:t>
            </a:r>
            <a:r>
              <a:rPr lang="ru-RU" sz="1700" dirty="0" err="1" smtClean="0"/>
              <a:t>життя</a:t>
            </a:r>
            <a:r>
              <a:rPr lang="ru-RU" sz="1700" dirty="0" smtClean="0"/>
              <a:t>. </a:t>
            </a:r>
            <a:r>
              <a:rPr lang="ru-RU" sz="1700" dirty="0" err="1" smtClean="0"/>
              <a:t>Якщо</a:t>
            </a:r>
            <a:r>
              <a:rPr lang="ru-RU" sz="1700" dirty="0" smtClean="0"/>
              <a:t> </a:t>
            </a:r>
            <a:r>
              <a:rPr lang="ru-RU" sz="1700" dirty="0" err="1" smtClean="0"/>
              <a:t>вірити</a:t>
            </a:r>
            <a:r>
              <a:rPr lang="ru-RU" sz="1700" dirty="0" smtClean="0"/>
              <a:t> </a:t>
            </a:r>
            <a:r>
              <a:rPr lang="ru-RU" sz="1700" dirty="0" err="1" smtClean="0"/>
              <a:t>цій</a:t>
            </a:r>
            <a:r>
              <a:rPr lang="ru-RU" sz="1700" dirty="0" smtClean="0"/>
              <a:t> </a:t>
            </a:r>
            <a:r>
              <a:rPr lang="ru-RU" sz="1700" dirty="0" err="1" smtClean="0"/>
              <a:t>теорії</a:t>
            </a:r>
            <a:r>
              <a:rPr lang="ru-RU" sz="1700" dirty="0" smtClean="0"/>
              <a:t>, то ми, </a:t>
            </a:r>
            <a:r>
              <a:rPr lang="ru-RU" sz="1700" dirty="0" err="1" smtClean="0"/>
              <a:t>тобто</a:t>
            </a:r>
            <a:r>
              <a:rPr lang="ru-RU" sz="1700" dirty="0" smtClean="0"/>
              <a:t> люди, </a:t>
            </a:r>
            <a:r>
              <a:rPr lang="ru-RU" sz="1700" dirty="0" err="1" smtClean="0"/>
              <a:t>маємо</a:t>
            </a:r>
            <a:r>
              <a:rPr lang="ru-RU" sz="1700" dirty="0" smtClean="0"/>
              <a:t> </a:t>
            </a:r>
            <a:r>
              <a:rPr lang="ru-RU" sz="1700" dirty="0" err="1" smtClean="0"/>
              <a:t>інопланетне</a:t>
            </a:r>
            <a:r>
              <a:rPr lang="ru-RU" sz="1700" dirty="0" smtClean="0"/>
              <a:t> </a:t>
            </a:r>
            <a:r>
              <a:rPr lang="ru-RU" sz="1700" dirty="0" err="1" smtClean="0"/>
              <a:t>походження</a:t>
            </a:r>
            <a:r>
              <a:rPr lang="ru-RU" sz="1700" dirty="0" smtClean="0"/>
              <a:t>. </a:t>
            </a:r>
            <a:r>
              <a:rPr lang="ru-RU" sz="1700" dirty="0" err="1" smtClean="0"/>
              <a:t>Вважається</a:t>
            </a:r>
            <a:r>
              <a:rPr lang="ru-RU" sz="1700" dirty="0" smtClean="0"/>
              <a:t>, </a:t>
            </a:r>
            <a:r>
              <a:rPr lang="ru-RU" sz="1700" dirty="0" err="1" smtClean="0"/>
              <a:t>що</a:t>
            </a:r>
            <a:r>
              <a:rPr lang="ru-RU" sz="1700" dirty="0" smtClean="0"/>
              <a:t> </a:t>
            </a:r>
            <a:r>
              <a:rPr lang="ru-RU" sz="1700" dirty="0" err="1" smtClean="0"/>
              <a:t>мікроорганізми</a:t>
            </a:r>
            <a:r>
              <a:rPr lang="ru-RU" sz="1700" dirty="0" smtClean="0"/>
              <a:t> могли </a:t>
            </a:r>
            <a:r>
              <a:rPr lang="ru-RU" sz="1700" dirty="0" err="1" smtClean="0"/>
              <a:t>потрапити</a:t>
            </a:r>
            <a:r>
              <a:rPr lang="ru-RU" sz="1700" dirty="0" smtClean="0"/>
              <a:t> на Землю </a:t>
            </a:r>
            <a:r>
              <a:rPr lang="ru-RU" sz="1700" dirty="0" err="1" smtClean="0"/>
              <a:t>з</a:t>
            </a:r>
            <a:r>
              <a:rPr lang="ru-RU" sz="1700" dirty="0" smtClean="0"/>
              <a:t> </a:t>
            </a:r>
            <a:r>
              <a:rPr lang="ru-RU" sz="1700" dirty="0" err="1" smtClean="0"/>
              <a:t>астероїдами</a:t>
            </a:r>
            <a:r>
              <a:rPr lang="ru-RU" sz="1700" dirty="0" smtClean="0"/>
              <a:t> та кометами.</a:t>
            </a:r>
            <a:endParaRPr lang="ru-RU" sz="17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sz="3300" dirty="0" smtClean="0"/>
              <a:t>Як перевіряли теорію</a:t>
            </a:r>
            <a:r>
              <a:rPr lang="en-US" sz="3300" dirty="0" smtClean="0"/>
              <a:t>?</a:t>
            </a:r>
          </a:p>
          <a:p>
            <a:r>
              <a:rPr lang="ru-RU" dirty="0" smtClean="0"/>
              <a:t>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довести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спростувати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 – </a:t>
            </a:r>
            <a:r>
              <a:rPr lang="ru-RU" dirty="0" err="1" smtClean="0"/>
              <a:t>експеримент</a:t>
            </a:r>
            <a:r>
              <a:rPr lang="ru-RU" dirty="0" smtClean="0"/>
              <a:t> на МКС. У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намагалися</a:t>
            </a:r>
            <a:r>
              <a:rPr lang="ru-RU" dirty="0" smtClean="0"/>
              <a:t> </a:t>
            </a:r>
            <a:r>
              <a:rPr lang="ru-RU" dirty="0" err="1" smtClean="0"/>
              <a:t>з’ясувати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зможуть</a:t>
            </a:r>
            <a:r>
              <a:rPr lang="ru-RU" dirty="0" smtClean="0"/>
              <a:t> </a:t>
            </a:r>
            <a:r>
              <a:rPr lang="ru-RU" dirty="0" err="1" smtClean="0"/>
              <a:t>вижити</a:t>
            </a:r>
            <a:r>
              <a:rPr lang="ru-RU" dirty="0" smtClean="0"/>
              <a:t> </a:t>
            </a:r>
            <a:r>
              <a:rPr lang="ru-RU" dirty="0" err="1" smtClean="0"/>
              <a:t>бактерії</a:t>
            </a:r>
            <a:r>
              <a:rPr lang="ru-RU" dirty="0" smtClean="0"/>
              <a:t> за умов </a:t>
            </a:r>
            <a:r>
              <a:rPr lang="ru-RU" dirty="0" err="1" smtClean="0"/>
              <a:t>відкритого</a:t>
            </a:r>
            <a:r>
              <a:rPr lang="ru-RU" dirty="0" smtClean="0"/>
              <a:t> космосу. У 2018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японські</a:t>
            </a:r>
            <a:r>
              <a:rPr lang="ru-RU" dirty="0" smtClean="0"/>
              <a:t>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виявили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висотою</a:t>
            </a:r>
            <a:r>
              <a:rPr lang="ru-RU" dirty="0" smtClean="0"/>
              <a:t> 12 км над землею, де </a:t>
            </a:r>
            <a:r>
              <a:rPr lang="ru-RU" dirty="0" err="1" smtClean="0"/>
              <a:t>потужна</a:t>
            </a:r>
            <a:r>
              <a:rPr lang="ru-RU" dirty="0" smtClean="0"/>
              <a:t> </a:t>
            </a:r>
            <a:r>
              <a:rPr lang="ru-RU" dirty="0" err="1" smtClean="0"/>
              <a:t>радіація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виживати</a:t>
            </a:r>
            <a:r>
              <a:rPr lang="ru-RU" dirty="0" smtClean="0"/>
              <a:t> </a:t>
            </a:r>
            <a:r>
              <a:rPr lang="ru-RU" dirty="0" err="1" smtClean="0"/>
              <a:t>деінококи</a:t>
            </a:r>
            <a:r>
              <a:rPr lang="ru-RU" dirty="0" smtClean="0"/>
              <a:t>. </a:t>
            </a:r>
            <a:r>
              <a:rPr lang="ru-RU" dirty="0" err="1" smtClean="0"/>
              <a:t>Зразки</a:t>
            </a:r>
            <a:r>
              <a:rPr lang="ru-RU" dirty="0" smtClean="0"/>
              <a:t> </a:t>
            </a:r>
            <a:r>
              <a:rPr lang="ru-RU" dirty="0" err="1" smtClean="0"/>
              <a:t>бактерій</a:t>
            </a:r>
            <a:r>
              <a:rPr lang="ru-RU" dirty="0" smtClean="0"/>
              <a:t> </a:t>
            </a:r>
            <a:r>
              <a:rPr lang="ru-RU" dirty="0" err="1" smtClean="0"/>
              <a:t>помістили</a:t>
            </a:r>
            <a:r>
              <a:rPr lang="ru-RU" dirty="0" smtClean="0"/>
              <a:t> на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панелі</a:t>
            </a:r>
            <a:r>
              <a:rPr lang="ru-RU" dirty="0" smtClean="0"/>
              <a:t> </a:t>
            </a:r>
            <a:r>
              <a:rPr lang="ru-RU" dirty="0" err="1" smtClean="0"/>
              <a:t>експериментального</a:t>
            </a:r>
            <a:r>
              <a:rPr lang="ru-RU" dirty="0" smtClean="0"/>
              <a:t> модуля </a:t>
            </a:r>
            <a:r>
              <a:rPr lang="ru-RU" dirty="0" err="1" smtClean="0"/>
              <a:t>Кібо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піддали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космічного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 </a:t>
            </a:r>
            <a:r>
              <a:rPr lang="ru-RU" dirty="0" err="1" smtClean="0"/>
              <a:t>Дослідження</a:t>
            </a:r>
            <a:r>
              <a:rPr lang="ru-RU" dirty="0" smtClean="0"/>
              <a:t> на МКС довело,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мікроорганізми</a:t>
            </a:r>
            <a:r>
              <a:rPr lang="ru-RU" dirty="0" smtClean="0"/>
              <a:t> легко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пережити</a:t>
            </a:r>
            <a:r>
              <a:rPr lang="ru-RU" dirty="0" smtClean="0"/>
              <a:t> </a:t>
            </a:r>
            <a:r>
              <a:rPr lang="ru-RU" dirty="0" err="1" smtClean="0"/>
              <a:t>переліт</a:t>
            </a:r>
            <a:r>
              <a:rPr lang="ru-RU" dirty="0" smtClean="0"/>
              <a:t> у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на Марс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загинути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Без названия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897760"/>
            <a:ext cx="3145532" cy="19602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Позаземні тварини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Результат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планеті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дивні</a:t>
            </a:r>
            <a:r>
              <a:rPr lang="ru-RU" dirty="0" smtClean="0"/>
              <a:t> </a:t>
            </a:r>
            <a:r>
              <a:rPr lang="ru-RU" dirty="0" err="1" smtClean="0"/>
              <a:t>тварини</a:t>
            </a:r>
            <a:r>
              <a:rPr lang="ru-RU" dirty="0" smtClean="0"/>
              <a:t>, тому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потрапили</a:t>
            </a:r>
            <a:r>
              <a:rPr lang="ru-RU" dirty="0" smtClean="0"/>
              <a:t> до нас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тихохідки</a:t>
            </a:r>
            <a:r>
              <a:rPr lang="ru-RU" dirty="0" smtClean="0"/>
              <a:t> – </a:t>
            </a:r>
            <a:r>
              <a:rPr lang="ru-RU" dirty="0" err="1" smtClean="0"/>
              <a:t>мініатюрні</a:t>
            </a:r>
            <a:r>
              <a:rPr lang="ru-RU" dirty="0" smtClean="0"/>
              <a:t> </a:t>
            </a:r>
            <a:r>
              <a:rPr lang="ru-RU" dirty="0" err="1" smtClean="0"/>
              <a:t>безхребетні</a:t>
            </a:r>
            <a:r>
              <a:rPr lang="ru-RU" dirty="0" smtClean="0"/>
              <a:t> </a:t>
            </a:r>
            <a:r>
              <a:rPr lang="ru-RU" dirty="0" err="1" smtClean="0"/>
              <a:t>створіння</a:t>
            </a:r>
            <a:r>
              <a:rPr lang="ru-RU" dirty="0" smtClean="0"/>
              <a:t> легко </a:t>
            </a:r>
            <a:r>
              <a:rPr lang="ru-RU" dirty="0" err="1" smtClean="0"/>
              <a:t>переносять</a:t>
            </a:r>
            <a:r>
              <a:rPr lang="ru-RU" dirty="0" smtClean="0"/>
              <a:t> </a:t>
            </a:r>
            <a:r>
              <a:rPr lang="ru-RU" dirty="0" err="1" smtClean="0"/>
              <a:t>екстремально</a:t>
            </a:r>
            <a:r>
              <a:rPr lang="ru-RU" dirty="0" smtClean="0"/>
              <a:t> </a:t>
            </a:r>
            <a:r>
              <a:rPr lang="ru-RU" dirty="0" err="1" smtClean="0"/>
              <a:t>високі</a:t>
            </a:r>
            <a:r>
              <a:rPr lang="ru-RU" dirty="0" smtClean="0"/>
              <a:t> та </a:t>
            </a:r>
            <a:r>
              <a:rPr lang="ru-RU" dirty="0" err="1" smtClean="0"/>
              <a:t>низькі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, не бояться </a:t>
            </a:r>
            <a:r>
              <a:rPr lang="ru-RU" dirty="0" err="1" smtClean="0"/>
              <a:t>радіації</a:t>
            </a:r>
            <a:r>
              <a:rPr lang="ru-RU" dirty="0" smtClean="0"/>
              <a:t> та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відновитись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10 </a:t>
            </a:r>
            <a:r>
              <a:rPr lang="ru-RU" dirty="0" err="1" smtClean="0"/>
              <a:t>днів</a:t>
            </a:r>
            <a:r>
              <a:rPr lang="ru-RU" dirty="0" smtClean="0"/>
              <a:t> у </a:t>
            </a:r>
            <a:r>
              <a:rPr lang="ru-RU" dirty="0" err="1" smtClean="0"/>
              <a:t>відкритому</a:t>
            </a:r>
            <a:r>
              <a:rPr lang="ru-RU" dirty="0" smtClean="0"/>
              <a:t> </a:t>
            </a:r>
            <a:r>
              <a:rPr lang="ru-RU" dirty="0" err="1" smtClean="0"/>
              <a:t>космосі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Панспермія</a:t>
            </a:r>
            <a:r>
              <a:rPr lang="ru-RU" dirty="0" smtClean="0"/>
              <a:t> – не </a:t>
            </a:r>
            <a:r>
              <a:rPr lang="ru-RU" dirty="0" err="1" smtClean="0"/>
              <a:t>вважається</a:t>
            </a:r>
            <a:r>
              <a:rPr lang="ru-RU" dirty="0" smtClean="0"/>
              <a:t> головною </a:t>
            </a:r>
            <a:r>
              <a:rPr lang="ru-RU" dirty="0" err="1" smtClean="0"/>
              <a:t>теорією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вона </a:t>
            </a:r>
            <a:r>
              <a:rPr lang="ru-RU" dirty="0" err="1" smtClean="0"/>
              <a:t>має</a:t>
            </a:r>
            <a:r>
              <a:rPr lang="ru-RU" dirty="0" smtClean="0"/>
              <a:t> право </a:t>
            </a:r>
            <a:r>
              <a:rPr lang="ru-RU" dirty="0" err="1" smtClean="0"/>
              <a:t>існування</a:t>
            </a:r>
            <a:r>
              <a:rPr lang="ru-RU" dirty="0" smtClean="0"/>
              <a:t>. І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подорожі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планетами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занадто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часу, тому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вірити</a:t>
            </a:r>
            <a:r>
              <a:rPr lang="ru-RU" dirty="0" smtClean="0"/>
              <a:t> </a:t>
            </a:r>
            <a:r>
              <a:rPr lang="ru-RU" dirty="0" err="1" smtClean="0"/>
              <a:t>простішій</a:t>
            </a:r>
            <a:r>
              <a:rPr lang="ru-RU" dirty="0" smtClean="0"/>
              <a:t> </a:t>
            </a:r>
            <a:r>
              <a:rPr lang="ru-RU" dirty="0" err="1" smtClean="0"/>
              <a:t>версії</a:t>
            </a:r>
            <a:r>
              <a:rPr lang="ru-RU" dirty="0" smtClean="0"/>
              <a:t> –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розвивалося</a:t>
            </a:r>
            <a:r>
              <a:rPr lang="ru-RU" dirty="0" smtClean="0"/>
              <a:t> на </a:t>
            </a:r>
            <a:r>
              <a:rPr lang="ru-RU" dirty="0" err="1" smtClean="0"/>
              <a:t>Землі</a:t>
            </a:r>
            <a:r>
              <a:rPr lang="ru-RU" dirty="0" smtClean="0"/>
              <a:t>. Але як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сталося</a:t>
            </a:r>
            <a:r>
              <a:rPr lang="ru-RU" dirty="0" smtClean="0"/>
              <a:t> – </a:t>
            </a:r>
            <a:r>
              <a:rPr lang="ru-RU" dirty="0" err="1" smtClean="0"/>
              <a:t>поки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невідомо</a:t>
            </a:r>
            <a:r>
              <a:rPr lang="ru-RU" dirty="0" smtClean="0"/>
              <a:t>, а тому </a:t>
            </a:r>
            <a:r>
              <a:rPr lang="ru-RU" dirty="0" err="1" smtClean="0"/>
              <a:t>ігнорувати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панспермії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Рисунок 6" descr="Без названия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7381" y="4365104"/>
            <a:ext cx="4618250" cy="21602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Без названия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653136"/>
            <a:ext cx="3168352" cy="19167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Іншими словами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err="1" smtClean="0"/>
              <a:t>Космічною</a:t>
            </a:r>
            <a:r>
              <a:rPr lang="ru-RU" dirty="0" smtClean="0"/>
              <a:t>  </a:t>
            </a:r>
            <a:r>
              <a:rPr lang="ru-RU" dirty="0" err="1" smtClean="0"/>
              <a:t>теорією</a:t>
            </a:r>
            <a:r>
              <a:rPr lang="ru-RU" dirty="0" smtClean="0"/>
              <a:t> 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  </a:t>
            </a:r>
            <a:r>
              <a:rPr lang="ru-RU" dirty="0" err="1" smtClean="0"/>
              <a:t>вважається</a:t>
            </a:r>
            <a:r>
              <a:rPr lang="ru-RU" dirty="0" smtClean="0"/>
              <a:t> та </a:t>
            </a:r>
            <a:r>
              <a:rPr lang="ru-RU" dirty="0" err="1" smtClean="0"/>
              <a:t>гіпотеза</a:t>
            </a:r>
            <a:r>
              <a:rPr lang="ru-RU" dirty="0" smtClean="0"/>
              <a:t>,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 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  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   </a:t>
            </a:r>
            <a:r>
              <a:rPr lang="ru-RU" dirty="0" err="1" smtClean="0"/>
              <a:t>виживати</a:t>
            </a:r>
            <a:r>
              <a:rPr lang="ru-RU" dirty="0" smtClean="0"/>
              <a:t>  у </a:t>
            </a:r>
            <a:r>
              <a:rPr lang="ru-RU" dirty="0" err="1" smtClean="0"/>
              <a:t>космічних</a:t>
            </a:r>
            <a:r>
              <a:rPr lang="ru-RU" dirty="0" smtClean="0"/>
              <a:t> 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  ж   могли  </a:t>
            </a:r>
            <a:r>
              <a:rPr lang="ru-RU" dirty="0" err="1" smtClean="0"/>
              <a:t>потрапили</a:t>
            </a:r>
            <a:r>
              <a:rPr lang="ru-RU" dirty="0" smtClean="0"/>
              <a:t>  в </a:t>
            </a:r>
            <a:r>
              <a:rPr lang="ru-RU" dirty="0" err="1" smtClean="0"/>
              <a:t>площину</a:t>
            </a:r>
            <a:r>
              <a:rPr lang="ru-RU" dirty="0" smtClean="0"/>
              <a:t>   пилу,  будучи </a:t>
            </a:r>
            <a:r>
              <a:rPr lang="ru-RU" dirty="0" err="1" smtClean="0"/>
              <a:t>викинені</a:t>
            </a:r>
            <a:r>
              <a:rPr lang="ru-RU" dirty="0" smtClean="0"/>
              <a:t>   у </a:t>
            </a:r>
            <a:r>
              <a:rPr lang="ru-RU" dirty="0" err="1" smtClean="0"/>
              <a:t>простір</a:t>
            </a:r>
            <a:r>
              <a:rPr lang="ru-RU" dirty="0" smtClean="0"/>
              <a:t>  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зіткнення</a:t>
            </a:r>
            <a:r>
              <a:rPr lang="ru-RU" dirty="0" smtClean="0"/>
              <a:t>  </a:t>
            </a:r>
            <a:r>
              <a:rPr lang="ru-RU" dirty="0" err="1" smtClean="0"/>
              <a:t>двох</a:t>
            </a:r>
            <a:r>
              <a:rPr lang="ru-RU" dirty="0" smtClean="0"/>
              <a:t> планет, на </a:t>
            </a:r>
            <a:r>
              <a:rPr lang="ru-RU" dirty="0" err="1" smtClean="0"/>
              <a:t>яких</a:t>
            </a:r>
            <a:r>
              <a:rPr lang="ru-RU" dirty="0" smtClean="0"/>
              <a:t> могло  </a:t>
            </a:r>
            <a:r>
              <a:rPr lang="ru-RU" dirty="0" err="1" smtClean="0"/>
              <a:t>зародитися</a:t>
            </a:r>
            <a:r>
              <a:rPr lang="ru-RU" dirty="0" smtClean="0"/>
              <a:t>  </a:t>
            </a:r>
            <a:r>
              <a:rPr lang="ru-RU" dirty="0" err="1" smtClean="0"/>
              <a:t>життя</a:t>
            </a:r>
            <a:r>
              <a:rPr lang="ru-RU" dirty="0" smtClean="0"/>
              <a:t>.  </a:t>
            </a:r>
            <a:r>
              <a:rPr lang="ru-RU" dirty="0" err="1" smtClean="0"/>
              <a:t>Відповідно</a:t>
            </a:r>
            <a:r>
              <a:rPr lang="ru-RU" dirty="0" smtClean="0"/>
              <a:t>  </a:t>
            </a:r>
            <a:r>
              <a:rPr lang="ru-RU" dirty="0" err="1" smtClean="0"/>
              <a:t>науковці</a:t>
            </a:r>
            <a:r>
              <a:rPr lang="ru-RU" dirty="0" smtClean="0"/>
              <a:t>  назвали 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  </a:t>
            </a:r>
            <a:r>
              <a:rPr lang="ru-RU" dirty="0" err="1" smtClean="0"/>
              <a:t>панспермією</a:t>
            </a:r>
            <a:r>
              <a:rPr lang="ru-RU" dirty="0" smtClean="0"/>
              <a:t>. Вони  </a:t>
            </a:r>
            <a:r>
              <a:rPr lang="ru-RU" dirty="0" err="1" smtClean="0"/>
              <a:t>зробили</a:t>
            </a:r>
            <a:r>
              <a:rPr lang="ru-RU" dirty="0" smtClean="0"/>
              <a:t>  </a:t>
            </a:r>
            <a:r>
              <a:rPr lang="ru-RU" dirty="0" err="1" smtClean="0"/>
              <a:t>припущення</a:t>
            </a:r>
            <a:r>
              <a:rPr lang="ru-RU" dirty="0" smtClean="0"/>
              <a:t>  </a:t>
            </a:r>
            <a:r>
              <a:rPr lang="ru-RU" dirty="0" err="1" smtClean="0"/>
              <a:t>щодо</a:t>
            </a:r>
            <a:r>
              <a:rPr lang="ru-RU" dirty="0" smtClean="0"/>
              <a:t>  </a:t>
            </a:r>
            <a:r>
              <a:rPr lang="ru-RU" dirty="0" err="1" smtClean="0"/>
              <a:t>існування</a:t>
            </a:r>
            <a:r>
              <a:rPr lang="ru-RU" dirty="0" smtClean="0"/>
              <a:t>  </a:t>
            </a:r>
            <a:r>
              <a:rPr lang="ru-RU" dirty="0" err="1" smtClean="0"/>
              <a:t>позаземних</a:t>
            </a:r>
            <a:r>
              <a:rPr lang="ru-RU" dirty="0" smtClean="0"/>
              <a:t>  </a:t>
            </a:r>
            <a:r>
              <a:rPr lang="ru-RU" dirty="0" err="1" smtClean="0"/>
              <a:t>розвинутих</a:t>
            </a:r>
            <a:r>
              <a:rPr lang="ru-RU" dirty="0" smtClean="0"/>
              <a:t>   </a:t>
            </a:r>
            <a:r>
              <a:rPr lang="ru-RU" dirty="0" err="1" smtClean="0"/>
              <a:t>цивілізацій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    </a:t>
            </a:r>
            <a:r>
              <a:rPr lang="ru-RU" dirty="0" err="1" smtClean="0"/>
              <a:t>здатні</a:t>
            </a:r>
            <a:r>
              <a:rPr lang="ru-RU" dirty="0" smtClean="0"/>
              <a:t>  </a:t>
            </a:r>
            <a:r>
              <a:rPr lang="ru-RU" dirty="0" err="1" smtClean="0"/>
              <a:t>долати</a:t>
            </a:r>
            <a:r>
              <a:rPr lang="ru-RU" dirty="0" smtClean="0"/>
              <a:t>   </a:t>
            </a:r>
            <a:r>
              <a:rPr lang="ru-RU" dirty="0" err="1" smtClean="0"/>
              <a:t>космічний</a:t>
            </a:r>
            <a:r>
              <a:rPr lang="ru-RU" dirty="0" smtClean="0"/>
              <a:t> </a:t>
            </a:r>
            <a:r>
              <a:rPr lang="ru-RU" dirty="0" err="1" smtClean="0"/>
              <a:t>простір</a:t>
            </a:r>
            <a:r>
              <a:rPr lang="ru-RU" dirty="0" smtClean="0"/>
              <a:t>  та час.  У свою </a:t>
            </a:r>
            <a:r>
              <a:rPr lang="ru-RU" dirty="0" err="1" smtClean="0"/>
              <a:t>чергу</a:t>
            </a:r>
            <a:r>
              <a:rPr lang="ru-RU" dirty="0" smtClean="0"/>
              <a:t>  </a:t>
            </a:r>
            <a:r>
              <a:rPr lang="ru-RU" dirty="0" err="1" smtClean="0"/>
              <a:t>цивілізаціями</a:t>
            </a:r>
            <a:r>
              <a:rPr lang="ru-RU" dirty="0" smtClean="0"/>
              <a:t> 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залишені</a:t>
            </a:r>
            <a:r>
              <a:rPr lang="ru-RU" dirty="0" smtClean="0"/>
              <a:t>  </a:t>
            </a:r>
            <a:r>
              <a:rPr lang="ru-RU" dirty="0" err="1" smtClean="0"/>
              <a:t>їхні</a:t>
            </a:r>
            <a:r>
              <a:rPr lang="ru-RU" dirty="0" smtClean="0"/>
              <a:t>  </a:t>
            </a:r>
            <a:r>
              <a:rPr lang="ru-RU" dirty="0" err="1" smtClean="0"/>
              <a:t>представники</a:t>
            </a:r>
            <a:r>
              <a:rPr lang="ru-RU" dirty="0" smtClean="0"/>
              <a:t>,  </a:t>
            </a:r>
            <a:r>
              <a:rPr lang="ru-RU" dirty="0" err="1" smtClean="0"/>
              <a:t>які</a:t>
            </a:r>
            <a:r>
              <a:rPr lang="ru-RU" dirty="0" smtClean="0"/>
              <a:t>  </a:t>
            </a:r>
            <a:r>
              <a:rPr lang="ru-RU" dirty="0" err="1" smtClean="0"/>
              <a:t>перетворилися</a:t>
            </a:r>
            <a:r>
              <a:rPr lang="ru-RU" dirty="0" smtClean="0"/>
              <a:t>   у  землян, досягнувши   </a:t>
            </a:r>
            <a:r>
              <a:rPr lang="ru-RU" dirty="0" err="1" smtClean="0"/>
              <a:t>цивілізаційного</a:t>
            </a:r>
            <a:r>
              <a:rPr lang="ru-RU" dirty="0" smtClean="0"/>
              <a:t>  </a:t>
            </a:r>
            <a:r>
              <a:rPr lang="ru-RU" dirty="0" err="1" smtClean="0"/>
              <a:t>рівня</a:t>
            </a:r>
            <a:r>
              <a:rPr lang="ru-RU" dirty="0" smtClean="0"/>
              <a:t>  </a:t>
            </a:r>
            <a:r>
              <a:rPr lang="ru-RU" dirty="0" err="1" smtClean="0"/>
              <a:t>розвитку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 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підтвердження</a:t>
            </a:r>
            <a:r>
              <a:rPr lang="ru-RU" dirty="0" smtClean="0"/>
              <a:t> 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залишаються</a:t>
            </a:r>
            <a:r>
              <a:rPr lang="ru-RU" dirty="0" smtClean="0"/>
              <a:t> </a:t>
            </a:r>
            <a:r>
              <a:rPr lang="ru-RU" dirty="0" err="1" smtClean="0"/>
              <a:t>гіпотезою</a:t>
            </a:r>
            <a:r>
              <a:rPr lang="ru-RU" dirty="0" smtClean="0"/>
              <a:t>,  </a:t>
            </a:r>
            <a:r>
              <a:rPr lang="ru-RU" dirty="0" err="1" smtClean="0"/>
              <a:t>оскільки</a:t>
            </a:r>
            <a:r>
              <a:rPr lang="ru-RU" dirty="0" smtClean="0"/>
              <a:t>  вони  не </a:t>
            </a:r>
            <a:r>
              <a:rPr lang="ru-RU" dirty="0" err="1" smtClean="0"/>
              <a:t>мають</a:t>
            </a:r>
            <a:r>
              <a:rPr lang="ru-RU" dirty="0" smtClean="0"/>
              <a:t>  прямого </a:t>
            </a:r>
            <a:r>
              <a:rPr lang="ru-RU" dirty="0" err="1" smtClean="0"/>
              <a:t>відношення</a:t>
            </a:r>
            <a:r>
              <a:rPr lang="ru-RU" dirty="0" smtClean="0"/>
              <a:t>  до </a:t>
            </a:r>
            <a:r>
              <a:rPr lang="ru-RU" dirty="0" err="1" smtClean="0"/>
              <a:t>походження</a:t>
            </a:r>
            <a:r>
              <a:rPr lang="ru-RU" dirty="0" smtClean="0"/>
              <a:t> 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Панспермія</a:t>
            </a:r>
            <a:r>
              <a:rPr lang="ru-RU" dirty="0" smtClean="0"/>
              <a:t>  не  </a:t>
            </a:r>
            <a:r>
              <a:rPr lang="ru-RU" dirty="0" err="1" smtClean="0"/>
              <a:t>може</a:t>
            </a:r>
            <a:r>
              <a:rPr lang="ru-RU" dirty="0" smtClean="0"/>
              <a:t>  </a:t>
            </a:r>
            <a:r>
              <a:rPr lang="ru-RU" dirty="0" err="1" smtClean="0"/>
              <a:t>дати</a:t>
            </a:r>
            <a:r>
              <a:rPr lang="ru-RU" dirty="0" smtClean="0"/>
              <a:t>  </a:t>
            </a:r>
            <a:r>
              <a:rPr lang="ru-RU" dirty="0" err="1" smtClean="0"/>
              <a:t>відповідь</a:t>
            </a:r>
            <a:r>
              <a:rPr lang="ru-RU" dirty="0" smtClean="0"/>
              <a:t>  на  </a:t>
            </a:r>
            <a:r>
              <a:rPr lang="ru-RU" dirty="0" err="1" smtClean="0"/>
              <a:t>питання</a:t>
            </a:r>
            <a:r>
              <a:rPr lang="ru-RU" dirty="0" smtClean="0"/>
              <a:t>:  як  </a:t>
            </a:r>
            <a:r>
              <a:rPr lang="ru-RU" dirty="0" err="1" smtClean="0"/>
              <a:t>почалося</a:t>
            </a:r>
            <a:r>
              <a:rPr lang="ru-RU" dirty="0" smtClean="0"/>
              <a:t>  </a:t>
            </a:r>
            <a:r>
              <a:rPr lang="ru-RU" dirty="0" err="1" smtClean="0"/>
              <a:t>життя</a:t>
            </a:r>
            <a:r>
              <a:rPr lang="ru-RU" dirty="0" smtClean="0"/>
              <a:t> на </a:t>
            </a:r>
            <a:r>
              <a:rPr lang="ru-RU" dirty="0" err="1" smtClean="0"/>
              <a:t>Землі</a:t>
            </a:r>
            <a:r>
              <a:rPr lang="ru-RU" dirty="0" smtClean="0"/>
              <a:t>,  в </a:t>
            </a:r>
            <a:r>
              <a:rPr lang="ru-RU" dirty="0" err="1" smtClean="0"/>
              <a:t>тім</a:t>
            </a:r>
            <a:r>
              <a:rPr lang="ru-RU" dirty="0" smtClean="0"/>
              <a:t>  вона  </a:t>
            </a:r>
            <a:r>
              <a:rPr lang="ru-RU" dirty="0" err="1" smtClean="0"/>
              <a:t>пояснює</a:t>
            </a:r>
            <a:r>
              <a:rPr lang="ru-RU" dirty="0" smtClean="0"/>
              <a:t>   у </a:t>
            </a:r>
            <a:r>
              <a:rPr lang="ru-RU" dirty="0" err="1" smtClean="0"/>
              <a:t>який</a:t>
            </a:r>
            <a:r>
              <a:rPr lang="ru-RU" dirty="0" smtClean="0"/>
              <a:t>  </a:t>
            </a:r>
            <a:r>
              <a:rPr lang="ru-RU" dirty="0" err="1" smtClean="0"/>
              <a:t>спосіб</a:t>
            </a:r>
            <a:r>
              <a:rPr lang="ru-RU" dirty="0" smtClean="0"/>
              <a:t>  </a:t>
            </a:r>
            <a:r>
              <a:rPr lang="ru-RU" dirty="0" err="1" smtClean="0"/>
              <a:t>це</a:t>
            </a:r>
            <a:r>
              <a:rPr lang="ru-RU" dirty="0" smtClean="0"/>
              <a:t>   </a:t>
            </a:r>
            <a:r>
              <a:rPr lang="ru-RU" dirty="0" err="1" smtClean="0"/>
              <a:t>відбувається</a:t>
            </a:r>
            <a:r>
              <a:rPr lang="ru-RU" dirty="0" smtClean="0"/>
              <a:t>.  Допущена  думка,  </a:t>
            </a:r>
            <a:r>
              <a:rPr lang="ru-RU" dirty="0" err="1" smtClean="0"/>
              <a:t>що</a:t>
            </a:r>
            <a:r>
              <a:rPr lang="ru-RU" dirty="0" smtClean="0"/>
              <a:t>  </a:t>
            </a:r>
            <a:r>
              <a:rPr lang="ru-RU" dirty="0" err="1" smtClean="0"/>
              <a:t>життя</a:t>
            </a:r>
            <a:r>
              <a:rPr lang="ru-RU" dirty="0" smtClean="0"/>
              <a:t>  </a:t>
            </a:r>
            <a:r>
              <a:rPr lang="ru-RU" dirty="0" err="1" smtClean="0"/>
              <a:t>виникло</a:t>
            </a:r>
            <a:r>
              <a:rPr lang="ru-RU" dirty="0" smtClean="0"/>
              <a:t>  один раз, а </a:t>
            </a:r>
            <a:r>
              <a:rPr lang="ru-RU" dirty="0" err="1" smtClean="0"/>
              <a:t>якщо</a:t>
            </a:r>
            <a:r>
              <a:rPr lang="ru-RU" dirty="0" smtClean="0"/>
              <a:t>  </a:t>
            </a:r>
            <a:r>
              <a:rPr lang="ru-RU" dirty="0" err="1" smtClean="0"/>
              <a:t>це</a:t>
            </a:r>
            <a:r>
              <a:rPr lang="ru-RU" dirty="0" smtClean="0"/>
              <a:t> так, то  </a:t>
            </a:r>
            <a:r>
              <a:rPr lang="ru-RU" dirty="0" err="1" smtClean="0"/>
              <a:t>й</a:t>
            </a:r>
            <a:r>
              <a:rPr lang="ru-RU" dirty="0" smtClean="0"/>
              <a:t>  </a:t>
            </a:r>
            <a:r>
              <a:rPr lang="ru-RU" dirty="0" err="1" smtClean="0"/>
              <a:t>воно</a:t>
            </a:r>
            <a:r>
              <a:rPr lang="ru-RU" dirty="0" smtClean="0"/>
              <a:t>  </a:t>
            </a:r>
            <a:r>
              <a:rPr lang="ru-RU" dirty="0" err="1" smtClean="0"/>
              <a:t>може</a:t>
            </a:r>
            <a:r>
              <a:rPr lang="ru-RU" dirty="0" smtClean="0"/>
              <a:t>   </a:t>
            </a:r>
            <a:r>
              <a:rPr lang="ru-RU" dirty="0" err="1" smtClean="0"/>
              <a:t>поширюватися</a:t>
            </a:r>
            <a:r>
              <a:rPr lang="ru-RU" dirty="0" smtClean="0"/>
              <a:t>   у  </a:t>
            </a:r>
            <a:r>
              <a:rPr lang="ru-RU" dirty="0" err="1" smtClean="0"/>
              <a:t>ріні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перебування</a:t>
            </a:r>
            <a:r>
              <a:rPr lang="ru-RU" dirty="0" smtClean="0"/>
              <a:t>.  </a:t>
            </a:r>
            <a:r>
              <a:rPr lang="ru-RU" dirty="0" err="1" smtClean="0"/>
              <a:t>Панспермія</a:t>
            </a:r>
            <a:r>
              <a:rPr lang="ru-RU" dirty="0" smtClean="0"/>
              <a:t>  </a:t>
            </a:r>
            <a:r>
              <a:rPr lang="ru-RU" dirty="0" err="1" smtClean="0"/>
              <a:t>може</a:t>
            </a:r>
            <a:r>
              <a:rPr lang="ru-RU" dirty="0" smtClean="0"/>
              <a:t> бути двояка:  </a:t>
            </a:r>
            <a:r>
              <a:rPr lang="ru-RU" dirty="0" err="1" smtClean="0"/>
              <a:t>міжзіркова</a:t>
            </a:r>
            <a:r>
              <a:rPr lang="ru-RU" dirty="0" smtClean="0"/>
              <a:t>   та  </a:t>
            </a:r>
            <a:r>
              <a:rPr lang="ru-RU" dirty="0" err="1" smtClean="0"/>
              <a:t>міжпланетна</a:t>
            </a:r>
            <a:r>
              <a:rPr lang="ru-RU" dirty="0" smtClean="0"/>
              <a:t>.   </a:t>
            </a:r>
            <a:r>
              <a:rPr lang="ru-RU" dirty="0" err="1" smtClean="0"/>
              <a:t>Транспортувальний</a:t>
            </a:r>
            <a:r>
              <a:rPr lang="ru-RU" dirty="0" smtClean="0"/>
              <a:t>  </a:t>
            </a:r>
            <a:r>
              <a:rPr lang="ru-RU" dirty="0" err="1" smtClean="0"/>
              <a:t>механізм</a:t>
            </a:r>
            <a:r>
              <a:rPr lang="ru-RU" dirty="0" smtClean="0"/>
              <a:t>  </a:t>
            </a:r>
            <a:r>
              <a:rPr lang="ru-RU" dirty="0" err="1" smtClean="0"/>
              <a:t>містить</a:t>
            </a:r>
            <a:r>
              <a:rPr lang="ru-RU" dirty="0" smtClean="0"/>
              <a:t>  </a:t>
            </a:r>
            <a:r>
              <a:rPr lang="ru-RU" dirty="0" err="1" smtClean="0"/>
              <a:t>радіаційний</a:t>
            </a:r>
            <a:r>
              <a:rPr lang="ru-RU" dirty="0" smtClean="0"/>
              <a:t>  </a:t>
            </a:r>
            <a:r>
              <a:rPr lang="ru-RU" dirty="0" err="1" smtClean="0"/>
              <a:t>тиск</a:t>
            </a:r>
            <a:r>
              <a:rPr lang="ru-RU" dirty="0" smtClean="0"/>
              <a:t> 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літопанспермією</a:t>
            </a:r>
            <a:r>
              <a:rPr lang="ru-RU" dirty="0" smtClean="0"/>
              <a:t>  (</a:t>
            </a:r>
            <a:r>
              <a:rPr lang="ru-RU" dirty="0" err="1" smtClean="0"/>
              <a:t>йдеться</a:t>
            </a:r>
            <a:r>
              <a:rPr lang="ru-RU" dirty="0" smtClean="0"/>
              <a:t>  про  </a:t>
            </a:r>
            <a:r>
              <a:rPr lang="ru-RU" dirty="0" err="1" smtClean="0"/>
              <a:t>мікроорганізми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переміщуються</a:t>
            </a:r>
            <a:r>
              <a:rPr lang="ru-RU" dirty="0" smtClean="0"/>
              <a:t> у </a:t>
            </a:r>
            <a:r>
              <a:rPr lang="ru-RU" dirty="0" err="1" smtClean="0"/>
              <a:t>твердих</a:t>
            </a:r>
            <a:r>
              <a:rPr lang="ru-RU" dirty="0" smtClean="0"/>
              <a:t> </a:t>
            </a:r>
            <a:r>
              <a:rPr lang="ru-RU" dirty="0" err="1" smtClean="0"/>
              <a:t>тілах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таких як </a:t>
            </a:r>
            <a:r>
              <a:rPr lang="ru-RU" dirty="0" err="1" smtClean="0"/>
              <a:t>метеорити</a:t>
            </a:r>
            <a:r>
              <a:rPr lang="ru-RU" dirty="0" smtClean="0"/>
              <a:t>).  </a:t>
            </a:r>
            <a:r>
              <a:rPr lang="ru-RU" dirty="0" err="1" smtClean="0"/>
              <a:t>Крім</a:t>
            </a:r>
            <a:r>
              <a:rPr lang="ru-RU" dirty="0" smtClean="0"/>
              <a:t> того   </a:t>
            </a:r>
            <a:r>
              <a:rPr lang="ru-RU" dirty="0" err="1" smtClean="0"/>
              <a:t>може</a:t>
            </a:r>
            <a:r>
              <a:rPr lang="ru-RU" dirty="0" smtClean="0"/>
              <a:t>   </a:t>
            </a:r>
            <a:r>
              <a:rPr lang="ru-RU" dirty="0" err="1" smtClean="0"/>
              <a:t>існувати</a:t>
            </a:r>
            <a:r>
              <a:rPr lang="ru-RU" dirty="0" smtClean="0"/>
              <a:t>    </a:t>
            </a:r>
            <a:r>
              <a:rPr lang="ru-RU" dirty="0" err="1" smtClean="0"/>
              <a:t>така</a:t>
            </a:r>
            <a:r>
              <a:rPr lang="ru-RU" dirty="0" smtClean="0"/>
              <a:t>  </a:t>
            </a:r>
            <a:r>
              <a:rPr lang="ru-RU" dirty="0" err="1" smtClean="0"/>
              <a:t>панспермія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 </a:t>
            </a:r>
            <a:r>
              <a:rPr lang="ru-RU" dirty="0" err="1" smtClean="0"/>
              <a:t>із</a:t>
            </a:r>
            <a:r>
              <a:rPr lang="ru-RU" dirty="0" smtClean="0"/>
              <a:t>  космосу  на Землю  </a:t>
            </a:r>
            <a:r>
              <a:rPr lang="ru-RU" dirty="0" err="1" smtClean="0"/>
              <a:t>або</a:t>
            </a:r>
            <a:r>
              <a:rPr lang="ru-RU" dirty="0" smtClean="0"/>
              <a:t> 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неї</a:t>
            </a:r>
            <a:r>
              <a:rPr lang="ru-RU" dirty="0" smtClean="0"/>
              <a:t>  (</a:t>
            </a:r>
            <a:r>
              <a:rPr lang="ru-RU" dirty="0" err="1" smtClean="0"/>
              <a:t>Землі</a:t>
            </a:r>
            <a:r>
              <a:rPr lang="ru-RU" dirty="0" smtClean="0"/>
              <a:t>)  у </a:t>
            </a:r>
            <a:r>
              <a:rPr lang="ru-RU" dirty="0" err="1" smtClean="0"/>
              <a:t>зіркову</a:t>
            </a:r>
            <a:r>
              <a:rPr lang="ru-RU" dirty="0" smtClean="0"/>
              <a:t>  систему.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Іншими словами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424936" cy="4842864"/>
          </a:xfrm>
        </p:spPr>
        <p:txBody>
          <a:bodyPr>
            <a:normAutofit fontScale="40000" lnSpcReduction="20000"/>
          </a:bodyPr>
          <a:lstStyle/>
          <a:p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Міжпланетні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переміщення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є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досить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чітко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задокументовані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було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підтверджено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знайдення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   на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Землі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метеорита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із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походженням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життя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марсіанського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типу. 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Подібним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транспортним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механізмом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можуть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виступати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космічні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зонди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що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використовуються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для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міжпланетного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опилення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Наприклад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місією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американських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астронавтів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«Аполлон 12»   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було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знайдено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живі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земні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мікроорганізми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на  одному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із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зондів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Сервеєр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-3, тому  для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уникнення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міжпланетного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опилення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космічною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агенцією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проводиться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ретельна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стерилізація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 Доки  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обстежується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  галактика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щодо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наявності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хоча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б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якихось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ознак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життя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іншопланетної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цивілізації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  в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гіпотезу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панспермії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 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важко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повірити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Знайдені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  записи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копалин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докембрійського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періоду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стверджують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що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життя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  могло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з’явитися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ще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до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утворення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планети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Земля.    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Тобто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 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це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свідчить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про те,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що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життя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могло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зародитися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  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близько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сотень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мільйонів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років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до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нашої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ери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  у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зв’язку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 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сприятливими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умовами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на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Землі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  За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дослідженнями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науковців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вік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Землі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становить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близько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чотири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тисячі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п’ятсот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 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п’ятдесят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 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років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до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нашої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ери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Найдавніші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 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осадові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породи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датуються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три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тисячі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вісімсот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п’ятдесятим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 роком до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нашої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ери</a:t>
            </a:r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Іншими словами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 fontScale="40000" lnSpcReduction="20000"/>
          </a:bodyPr>
          <a:lstStyle/>
          <a:p>
            <a:r>
              <a:rPr lang="ru-RU" sz="3400" dirty="0" err="1" smtClean="0"/>
              <a:t>Науковців</a:t>
            </a:r>
            <a:r>
              <a:rPr lang="ru-RU" sz="3400" dirty="0" smtClean="0"/>
              <a:t>  </a:t>
            </a:r>
            <a:r>
              <a:rPr lang="ru-RU" sz="3400" dirty="0" err="1" smtClean="0"/>
              <a:t>також</a:t>
            </a:r>
            <a:r>
              <a:rPr lang="ru-RU" sz="3400" dirty="0" smtClean="0"/>
              <a:t> </a:t>
            </a:r>
            <a:r>
              <a:rPr lang="ru-RU" sz="3400" dirty="0" err="1" smtClean="0"/>
              <a:t>цікавило</a:t>
            </a:r>
            <a:r>
              <a:rPr lang="ru-RU" sz="3400" dirty="0" smtClean="0"/>
              <a:t> </a:t>
            </a:r>
            <a:r>
              <a:rPr lang="ru-RU" sz="3400" dirty="0" err="1" smtClean="0"/>
              <a:t>питання</a:t>
            </a:r>
            <a:r>
              <a:rPr lang="ru-RU" sz="3400" dirty="0" smtClean="0"/>
              <a:t>:  </a:t>
            </a:r>
            <a:r>
              <a:rPr lang="ru-RU" sz="3400" dirty="0" err="1" smtClean="0"/>
              <a:t>чи</a:t>
            </a:r>
            <a:r>
              <a:rPr lang="ru-RU" sz="3400" dirty="0" smtClean="0"/>
              <a:t> </a:t>
            </a:r>
            <a:r>
              <a:rPr lang="ru-RU" sz="3400" dirty="0" err="1" smtClean="0"/>
              <a:t>існує</a:t>
            </a:r>
            <a:r>
              <a:rPr lang="ru-RU" sz="3400" dirty="0" smtClean="0"/>
              <a:t>  </a:t>
            </a:r>
            <a:r>
              <a:rPr lang="ru-RU" sz="3400" dirty="0" err="1" smtClean="0"/>
              <a:t>життя</a:t>
            </a:r>
            <a:r>
              <a:rPr lang="ru-RU" sz="3400" dirty="0" smtClean="0"/>
              <a:t> на </a:t>
            </a:r>
            <a:r>
              <a:rPr lang="ru-RU" sz="3400" dirty="0" err="1" smtClean="0"/>
              <a:t>Марсі</a:t>
            </a:r>
            <a:r>
              <a:rPr lang="ru-RU" sz="3400" dirty="0" smtClean="0"/>
              <a:t>?  </a:t>
            </a:r>
            <a:r>
              <a:rPr lang="ru-RU" sz="3400" dirty="0" err="1" smtClean="0"/>
              <a:t>Чи</a:t>
            </a:r>
            <a:r>
              <a:rPr lang="ru-RU" sz="3400" dirty="0" smtClean="0"/>
              <a:t>  планета  </a:t>
            </a:r>
            <a:r>
              <a:rPr lang="ru-RU" sz="3400" dirty="0" err="1" smtClean="0"/>
              <a:t>є</a:t>
            </a:r>
            <a:r>
              <a:rPr lang="ru-RU" sz="3400" dirty="0" smtClean="0"/>
              <a:t> </a:t>
            </a:r>
            <a:r>
              <a:rPr lang="ru-RU" sz="3400" dirty="0" err="1" smtClean="0"/>
              <a:t>придатною</a:t>
            </a:r>
            <a:r>
              <a:rPr lang="ru-RU" sz="3400" dirty="0" smtClean="0"/>
              <a:t>  для  </a:t>
            </a:r>
            <a:r>
              <a:rPr lang="ru-RU" sz="3400" dirty="0" err="1" smtClean="0"/>
              <a:t>існування</a:t>
            </a:r>
            <a:r>
              <a:rPr lang="ru-RU" sz="3400" dirty="0" smtClean="0"/>
              <a:t>  на </a:t>
            </a:r>
            <a:r>
              <a:rPr lang="ru-RU" sz="3400" dirty="0" err="1" smtClean="0"/>
              <a:t>ній</a:t>
            </a:r>
            <a:r>
              <a:rPr lang="ru-RU" sz="3400" dirty="0" smtClean="0"/>
              <a:t>  </a:t>
            </a:r>
            <a:r>
              <a:rPr lang="ru-RU" sz="3400" dirty="0" err="1" smtClean="0"/>
              <a:t>людини</a:t>
            </a:r>
            <a:r>
              <a:rPr lang="ru-RU" sz="3400" dirty="0" smtClean="0"/>
              <a:t>?   </a:t>
            </a:r>
            <a:r>
              <a:rPr lang="ru-RU" sz="3400" dirty="0" err="1" smtClean="0"/>
              <a:t>Наукові</a:t>
            </a:r>
            <a:r>
              <a:rPr lang="ru-RU" sz="3400" dirty="0" smtClean="0"/>
              <a:t>  </a:t>
            </a:r>
            <a:r>
              <a:rPr lang="ru-RU" sz="3400" dirty="0" err="1" smtClean="0"/>
              <a:t>дослідження</a:t>
            </a:r>
            <a:r>
              <a:rPr lang="ru-RU" sz="3400" dirty="0" smtClean="0"/>
              <a:t>  </a:t>
            </a:r>
            <a:r>
              <a:rPr lang="ru-RU" sz="3400" dirty="0" err="1" smtClean="0"/>
              <a:t>ще</a:t>
            </a:r>
            <a:r>
              <a:rPr lang="ru-RU" sz="3400" dirty="0" smtClean="0"/>
              <a:t> раз </a:t>
            </a:r>
            <a:r>
              <a:rPr lang="ru-RU" sz="3400" dirty="0" err="1" smtClean="0"/>
              <a:t>переконують</a:t>
            </a:r>
            <a:r>
              <a:rPr lang="ru-RU" sz="3400" dirty="0" smtClean="0"/>
              <a:t> нас  в </a:t>
            </a:r>
            <a:r>
              <a:rPr lang="ru-RU" sz="3400" dirty="0" err="1" smtClean="0"/>
              <a:t>існуванні</a:t>
            </a:r>
            <a:r>
              <a:rPr lang="ru-RU" sz="3400" dirty="0" smtClean="0"/>
              <a:t> форм </a:t>
            </a:r>
            <a:r>
              <a:rPr lang="ru-RU" sz="3400" dirty="0" err="1" smtClean="0"/>
              <a:t>життя</a:t>
            </a:r>
            <a:r>
              <a:rPr lang="ru-RU" sz="3400" dirty="0" smtClean="0"/>
              <a:t>  на </a:t>
            </a:r>
            <a:r>
              <a:rPr lang="ru-RU" sz="3400" dirty="0" err="1" smtClean="0"/>
              <a:t>нашій</a:t>
            </a:r>
            <a:r>
              <a:rPr lang="ru-RU" sz="3400" dirty="0" smtClean="0"/>
              <a:t> </a:t>
            </a:r>
            <a:r>
              <a:rPr lang="ru-RU" sz="3400" dirty="0" err="1" smtClean="0"/>
              <a:t>планеті</a:t>
            </a:r>
            <a:r>
              <a:rPr lang="ru-RU" sz="3400" dirty="0" smtClean="0"/>
              <a:t>,  а от  </a:t>
            </a:r>
            <a:r>
              <a:rPr lang="ru-RU" sz="3400" dirty="0" err="1" smtClean="0"/>
              <a:t>чи</a:t>
            </a:r>
            <a:r>
              <a:rPr lang="ru-RU" sz="3400" dirty="0" smtClean="0"/>
              <a:t>  </a:t>
            </a:r>
            <a:r>
              <a:rPr lang="ru-RU" sz="3400" dirty="0" err="1" smtClean="0"/>
              <a:t>насправді</a:t>
            </a:r>
            <a:r>
              <a:rPr lang="ru-RU" sz="3400" dirty="0" smtClean="0"/>
              <a:t>  </a:t>
            </a:r>
            <a:r>
              <a:rPr lang="ru-RU" sz="3400" dirty="0" err="1" smtClean="0"/>
              <a:t>воно</a:t>
            </a:r>
            <a:r>
              <a:rPr lang="ru-RU" sz="3400" dirty="0" smtClean="0"/>
              <a:t>  </a:t>
            </a:r>
            <a:r>
              <a:rPr lang="ru-RU" sz="3400" dirty="0" err="1" smtClean="0"/>
              <a:t>було</a:t>
            </a:r>
            <a:r>
              <a:rPr lang="ru-RU" sz="3400" dirty="0" smtClean="0"/>
              <a:t> </a:t>
            </a:r>
            <a:r>
              <a:rPr lang="ru-RU" sz="3400" dirty="0" err="1" smtClean="0"/>
              <a:t>занесене</a:t>
            </a:r>
            <a:r>
              <a:rPr lang="ru-RU" sz="3400" dirty="0" smtClean="0"/>
              <a:t>  </a:t>
            </a:r>
            <a:r>
              <a:rPr lang="ru-RU" sz="3400" dirty="0" err="1" smtClean="0"/>
              <a:t>космічним</a:t>
            </a:r>
            <a:r>
              <a:rPr lang="ru-RU" sz="3400" dirty="0" smtClean="0"/>
              <a:t> </a:t>
            </a:r>
            <a:r>
              <a:rPr lang="ru-RU" sz="3400" dirty="0" err="1" smtClean="0"/>
              <a:t>пилом</a:t>
            </a:r>
            <a:r>
              <a:rPr lang="ru-RU" sz="3400" dirty="0" smtClean="0"/>
              <a:t>  на Землю  </a:t>
            </a:r>
            <a:r>
              <a:rPr lang="ru-RU" sz="3400" dirty="0" err="1" smtClean="0"/>
              <a:t>якимись</a:t>
            </a:r>
            <a:r>
              <a:rPr lang="ru-RU" sz="3400" dirty="0" smtClean="0"/>
              <a:t>  </a:t>
            </a:r>
            <a:r>
              <a:rPr lang="ru-RU" sz="3400" dirty="0" err="1" smtClean="0"/>
              <a:t>іншими</a:t>
            </a:r>
            <a:r>
              <a:rPr lang="ru-RU" sz="3400" dirty="0" smtClean="0"/>
              <a:t>  </a:t>
            </a:r>
            <a:r>
              <a:rPr lang="ru-RU" sz="3400" dirty="0" err="1" smtClean="0"/>
              <a:t>позаземними</a:t>
            </a:r>
            <a:r>
              <a:rPr lang="ru-RU" sz="3400" dirty="0" smtClean="0"/>
              <a:t> силами, для науки  </a:t>
            </a:r>
            <a:r>
              <a:rPr lang="ru-RU" sz="3400" dirty="0" err="1" smtClean="0"/>
              <a:t>це</a:t>
            </a:r>
            <a:r>
              <a:rPr lang="ru-RU" sz="3400" dirty="0" smtClean="0"/>
              <a:t> </a:t>
            </a:r>
            <a:r>
              <a:rPr lang="ru-RU" sz="3400" dirty="0" err="1" smtClean="0"/>
              <a:t>залишається</a:t>
            </a:r>
            <a:r>
              <a:rPr lang="ru-RU" sz="3400" dirty="0" smtClean="0"/>
              <a:t>  </a:t>
            </a:r>
            <a:r>
              <a:rPr lang="ru-RU" sz="3400" dirty="0" err="1" smtClean="0"/>
              <a:t>таємницею</a:t>
            </a:r>
            <a:r>
              <a:rPr lang="ru-RU" sz="3400" dirty="0" smtClean="0"/>
              <a:t>.  </a:t>
            </a:r>
            <a:r>
              <a:rPr lang="ru-RU" sz="3400" dirty="0" err="1" smtClean="0"/>
              <a:t>Спроба</a:t>
            </a:r>
            <a:r>
              <a:rPr lang="ru-RU" sz="3400" dirty="0" smtClean="0"/>
              <a:t>  </a:t>
            </a:r>
            <a:r>
              <a:rPr lang="ru-RU" sz="3400" dirty="0" err="1" smtClean="0"/>
              <a:t>дослідити</a:t>
            </a:r>
            <a:r>
              <a:rPr lang="ru-RU" sz="3400" dirty="0" smtClean="0"/>
              <a:t>   </a:t>
            </a:r>
            <a:r>
              <a:rPr lang="ru-RU" sz="3400" dirty="0" err="1" smtClean="0"/>
              <a:t>правильність</a:t>
            </a:r>
            <a:r>
              <a:rPr lang="ru-RU" sz="3400" dirty="0" smtClean="0"/>
              <a:t> </a:t>
            </a:r>
            <a:r>
              <a:rPr lang="ru-RU" sz="3400" dirty="0" err="1" smtClean="0"/>
              <a:t>космічної</a:t>
            </a:r>
            <a:r>
              <a:rPr lang="ru-RU" sz="3400" dirty="0" smtClean="0"/>
              <a:t> </a:t>
            </a:r>
            <a:r>
              <a:rPr lang="ru-RU" sz="3400" dirty="0" err="1" smtClean="0"/>
              <a:t>теорії</a:t>
            </a:r>
            <a:r>
              <a:rPr lang="ru-RU" sz="3400" dirty="0" smtClean="0"/>
              <a:t> </a:t>
            </a:r>
            <a:r>
              <a:rPr lang="ru-RU" sz="3400" dirty="0" err="1" smtClean="0"/>
              <a:t>була</a:t>
            </a:r>
            <a:r>
              <a:rPr lang="ru-RU" sz="3400" dirty="0" smtClean="0"/>
              <a:t>  </a:t>
            </a:r>
            <a:r>
              <a:rPr lang="ru-RU" sz="3400" dirty="0" err="1" smtClean="0"/>
              <a:t>зроблена</a:t>
            </a:r>
            <a:r>
              <a:rPr lang="ru-RU" sz="3400" dirty="0" smtClean="0"/>
              <a:t>  </a:t>
            </a:r>
            <a:r>
              <a:rPr lang="ru-RU" sz="3400" dirty="0" err="1" smtClean="0"/>
              <a:t>індійським</a:t>
            </a:r>
            <a:r>
              <a:rPr lang="ru-RU" sz="3400" dirty="0" smtClean="0"/>
              <a:t> </a:t>
            </a:r>
            <a:r>
              <a:rPr lang="ru-RU" sz="3400" dirty="0" err="1" smtClean="0"/>
              <a:t>дослідником</a:t>
            </a:r>
            <a:r>
              <a:rPr lang="ru-RU" sz="3400" dirty="0" smtClean="0"/>
              <a:t>  </a:t>
            </a:r>
            <a:r>
              <a:rPr lang="ru-RU" sz="3400" dirty="0" err="1" smtClean="0"/>
              <a:t>Чандрою</a:t>
            </a:r>
            <a:r>
              <a:rPr lang="ru-RU" sz="3400" dirty="0" smtClean="0"/>
              <a:t>  </a:t>
            </a:r>
            <a:r>
              <a:rPr lang="ru-RU" sz="3400" dirty="0" err="1" smtClean="0"/>
              <a:t>Вікрамасінгхом</a:t>
            </a:r>
            <a:r>
              <a:rPr lang="ru-RU" sz="3400" dirty="0" smtClean="0"/>
              <a:t> та </a:t>
            </a:r>
            <a:r>
              <a:rPr lang="ru-RU" sz="3400" dirty="0" err="1" smtClean="0"/>
              <a:t>його</a:t>
            </a:r>
            <a:r>
              <a:rPr lang="ru-RU" sz="3400" dirty="0" smtClean="0"/>
              <a:t>   командою  у 2001 </a:t>
            </a:r>
            <a:r>
              <a:rPr lang="ru-RU" sz="3400" dirty="0" err="1" smtClean="0"/>
              <a:t>році</a:t>
            </a:r>
            <a:r>
              <a:rPr lang="ru-RU" sz="3400" dirty="0" smtClean="0"/>
              <a:t>.   </a:t>
            </a:r>
            <a:r>
              <a:rPr lang="ru-RU" sz="3400" dirty="0" err="1" smtClean="0"/>
              <a:t>Науковець</a:t>
            </a:r>
            <a:r>
              <a:rPr lang="ru-RU" sz="3400" dirty="0" smtClean="0"/>
              <a:t>   </a:t>
            </a:r>
            <a:r>
              <a:rPr lang="ru-RU" sz="3400" dirty="0" err="1" smtClean="0"/>
              <a:t>підтверджує</a:t>
            </a:r>
            <a:r>
              <a:rPr lang="ru-RU" sz="3400" dirty="0" smtClean="0"/>
              <a:t>  </a:t>
            </a:r>
            <a:r>
              <a:rPr lang="ru-RU" sz="3400" dirty="0" err="1" smtClean="0"/>
              <a:t>наявне</a:t>
            </a:r>
            <a:r>
              <a:rPr lang="ru-RU" sz="3400" dirty="0" smtClean="0"/>
              <a:t> </a:t>
            </a:r>
            <a:r>
              <a:rPr lang="ru-RU" sz="3400" dirty="0" err="1" smtClean="0"/>
              <a:t>існування</a:t>
            </a:r>
            <a:r>
              <a:rPr lang="ru-RU" sz="3400" dirty="0" smtClean="0"/>
              <a:t>  </a:t>
            </a:r>
            <a:r>
              <a:rPr lang="ru-RU" sz="3400" dirty="0" err="1" smtClean="0"/>
              <a:t>живих</a:t>
            </a:r>
            <a:r>
              <a:rPr lang="ru-RU" sz="3400" dirty="0" smtClean="0"/>
              <a:t> </a:t>
            </a:r>
            <a:r>
              <a:rPr lang="ru-RU" sz="3400" dirty="0" err="1" smtClean="0"/>
              <a:t>клітин</a:t>
            </a:r>
            <a:r>
              <a:rPr lang="ru-RU" sz="3400" dirty="0" smtClean="0"/>
              <a:t>  у  </a:t>
            </a:r>
            <a:r>
              <a:rPr lang="ru-RU" sz="3400" dirty="0" err="1" smtClean="0"/>
              <a:t>повітрі</a:t>
            </a:r>
            <a:r>
              <a:rPr lang="ru-RU" sz="3400" dirty="0" smtClean="0"/>
              <a:t>, </a:t>
            </a:r>
            <a:r>
              <a:rPr lang="ru-RU" sz="3400" dirty="0" err="1" smtClean="0"/>
              <a:t>які</a:t>
            </a:r>
            <a:r>
              <a:rPr lang="ru-RU" sz="3400" dirty="0" smtClean="0"/>
              <a:t>  </a:t>
            </a:r>
            <a:r>
              <a:rPr lang="ru-RU" sz="3400" dirty="0" err="1" smtClean="0"/>
              <a:t>знаходяться</a:t>
            </a:r>
            <a:r>
              <a:rPr lang="ru-RU" sz="3400" dirty="0" smtClean="0"/>
              <a:t>  </a:t>
            </a:r>
            <a:r>
              <a:rPr lang="ru-RU" sz="3400" dirty="0" err="1" smtClean="0"/>
              <a:t>вище</a:t>
            </a:r>
            <a:r>
              <a:rPr lang="ru-RU" sz="3400" dirty="0" smtClean="0"/>
              <a:t>,   </a:t>
            </a:r>
            <a:r>
              <a:rPr lang="ru-RU" sz="3400" dirty="0" err="1" smtClean="0"/>
              <a:t>тоді</a:t>
            </a:r>
            <a:r>
              <a:rPr lang="ru-RU" sz="3400" dirty="0" smtClean="0"/>
              <a:t>  як  </a:t>
            </a:r>
            <a:r>
              <a:rPr lang="ru-RU" sz="3400" dirty="0" err="1" smtClean="0"/>
              <a:t>космічне</a:t>
            </a:r>
            <a:r>
              <a:rPr lang="ru-RU" sz="3400" dirty="0" smtClean="0"/>
              <a:t>  агентство  НАСА </a:t>
            </a:r>
            <a:r>
              <a:rPr lang="ru-RU" sz="3400" dirty="0" err="1" smtClean="0"/>
              <a:t>висловилося</a:t>
            </a:r>
            <a:r>
              <a:rPr lang="ru-RU" sz="3400" dirty="0" smtClean="0"/>
              <a:t>  скептично   </a:t>
            </a:r>
            <a:r>
              <a:rPr lang="ru-RU" sz="3400" dirty="0" err="1" smtClean="0"/>
              <a:t>щодо</a:t>
            </a:r>
            <a:r>
              <a:rPr lang="ru-RU" sz="3400" dirty="0" smtClean="0"/>
              <a:t>  </a:t>
            </a:r>
            <a:r>
              <a:rPr lang="ru-RU" sz="3400" dirty="0" err="1" smtClean="0"/>
              <a:t>цього</a:t>
            </a:r>
            <a:r>
              <a:rPr lang="ru-RU" sz="3400" dirty="0" smtClean="0"/>
              <a:t>  </a:t>
            </a:r>
            <a:r>
              <a:rPr lang="ru-RU" sz="3400" dirty="0" err="1" smtClean="0"/>
              <a:t>твердження</a:t>
            </a:r>
            <a:r>
              <a:rPr lang="ru-RU" sz="3400" dirty="0" smtClean="0"/>
              <a:t>: </a:t>
            </a:r>
            <a:r>
              <a:rPr lang="ru-RU" sz="3400" dirty="0" err="1" smtClean="0"/>
              <a:t>земне</a:t>
            </a:r>
            <a:r>
              <a:rPr lang="ru-RU" sz="3400" dirty="0" smtClean="0"/>
              <a:t> </a:t>
            </a:r>
            <a:r>
              <a:rPr lang="ru-RU" sz="3400" dirty="0" err="1" smtClean="0"/>
              <a:t>життя</a:t>
            </a:r>
            <a:r>
              <a:rPr lang="ru-RU" sz="3400" dirty="0" smtClean="0"/>
              <a:t>  не </a:t>
            </a:r>
            <a:r>
              <a:rPr lang="ru-RU" sz="3400" dirty="0" err="1" smtClean="0"/>
              <a:t>може</a:t>
            </a:r>
            <a:r>
              <a:rPr lang="ru-RU" sz="3400" dirty="0" smtClean="0"/>
              <a:t>  </a:t>
            </a:r>
            <a:r>
              <a:rPr lang="ru-RU" sz="3400" dirty="0" err="1" smtClean="0"/>
              <a:t>перебувати</a:t>
            </a:r>
            <a:r>
              <a:rPr lang="ru-RU" sz="3400" dirty="0" smtClean="0"/>
              <a:t>  на  </a:t>
            </a:r>
            <a:r>
              <a:rPr lang="ru-RU" sz="3400" dirty="0" err="1" smtClean="0"/>
              <a:t>висоті</a:t>
            </a:r>
            <a:r>
              <a:rPr lang="ru-RU" sz="3400" dirty="0" smtClean="0"/>
              <a:t>.</a:t>
            </a:r>
          </a:p>
          <a:p>
            <a:r>
              <a:rPr lang="ru-RU" sz="3400" dirty="0" err="1" smtClean="0"/>
              <a:t>Досвідчений</a:t>
            </a:r>
            <a:r>
              <a:rPr lang="ru-RU" sz="3400" dirty="0" smtClean="0"/>
              <a:t>  </a:t>
            </a:r>
            <a:r>
              <a:rPr lang="ru-RU" sz="3400" dirty="0" err="1" smtClean="0"/>
              <a:t>дослідник</a:t>
            </a:r>
            <a:r>
              <a:rPr lang="ru-RU" sz="3400" dirty="0" smtClean="0"/>
              <a:t>  у в </a:t>
            </a:r>
            <a:r>
              <a:rPr lang="ru-RU" sz="3400" dirty="0" err="1" smtClean="0"/>
              <a:t>космічній</a:t>
            </a:r>
            <a:r>
              <a:rPr lang="ru-RU" sz="3400" dirty="0" smtClean="0"/>
              <a:t> </a:t>
            </a:r>
            <a:r>
              <a:rPr lang="ru-RU" sz="3400" dirty="0" err="1" smtClean="0"/>
              <a:t>сфері</a:t>
            </a:r>
            <a:r>
              <a:rPr lang="ru-RU" sz="3400" dirty="0" smtClean="0"/>
              <a:t>  </a:t>
            </a:r>
            <a:r>
              <a:rPr lang="ru-RU" sz="3400" dirty="0" err="1" smtClean="0"/>
              <a:t>діяльності</a:t>
            </a:r>
            <a:r>
              <a:rPr lang="ru-RU" sz="3400" dirty="0" smtClean="0"/>
              <a:t>  Макс </a:t>
            </a:r>
            <a:r>
              <a:rPr lang="ru-RU" sz="3400" dirty="0" err="1" smtClean="0"/>
              <a:t>Бернстайн</a:t>
            </a:r>
            <a:r>
              <a:rPr lang="ru-RU" sz="3400" dirty="0" smtClean="0"/>
              <a:t>  </a:t>
            </a:r>
            <a:r>
              <a:rPr lang="ru-RU" sz="3400" dirty="0" err="1" smtClean="0"/>
              <a:t>стверджував</a:t>
            </a:r>
            <a:r>
              <a:rPr lang="ru-RU" sz="3400" dirty="0" smtClean="0"/>
              <a:t>, </a:t>
            </a:r>
            <a:r>
              <a:rPr lang="ru-RU" sz="3400" dirty="0" err="1" smtClean="0"/>
              <a:t>що</a:t>
            </a:r>
            <a:r>
              <a:rPr lang="ru-RU" sz="3400" dirty="0" smtClean="0"/>
              <a:t>   </a:t>
            </a:r>
            <a:r>
              <a:rPr lang="ru-RU" sz="3400" dirty="0" err="1" smtClean="0"/>
              <a:t>такі</a:t>
            </a:r>
            <a:r>
              <a:rPr lang="ru-RU" sz="3400" dirty="0" smtClean="0"/>
              <a:t> </a:t>
            </a:r>
            <a:r>
              <a:rPr lang="ru-RU" sz="3400" dirty="0" err="1" smtClean="0"/>
              <a:t>результати</a:t>
            </a:r>
            <a:r>
              <a:rPr lang="ru-RU" sz="3400" dirty="0" smtClean="0"/>
              <a:t>   </a:t>
            </a:r>
            <a:r>
              <a:rPr lang="ru-RU" sz="3400" dirty="0" err="1" smtClean="0"/>
              <a:t>слід</a:t>
            </a:r>
            <a:r>
              <a:rPr lang="ru-RU" sz="3400" dirty="0" smtClean="0"/>
              <a:t>  </a:t>
            </a:r>
            <a:r>
              <a:rPr lang="ru-RU" sz="3400" dirty="0" err="1" smtClean="0"/>
              <a:t>інтерпретувати</a:t>
            </a:r>
            <a:r>
              <a:rPr lang="ru-RU" sz="3400" dirty="0" smtClean="0"/>
              <a:t>  </a:t>
            </a:r>
            <a:r>
              <a:rPr lang="ru-RU" sz="3400" dirty="0" err="1" smtClean="0"/>
              <a:t>обережно</a:t>
            </a:r>
            <a:r>
              <a:rPr lang="ru-RU" sz="3400" dirty="0" smtClean="0"/>
              <a:t>, </a:t>
            </a:r>
            <a:r>
              <a:rPr lang="ru-RU" sz="3400" dirty="0" err="1" smtClean="0"/>
              <a:t>оскільки</a:t>
            </a:r>
            <a:r>
              <a:rPr lang="ru-RU" sz="3400" dirty="0" smtClean="0"/>
              <a:t>  </a:t>
            </a:r>
            <a:r>
              <a:rPr lang="ru-RU" sz="3400" dirty="0" err="1" smtClean="0"/>
              <a:t>легше</a:t>
            </a:r>
            <a:r>
              <a:rPr lang="ru-RU" sz="3400" dirty="0" smtClean="0"/>
              <a:t>  б   </a:t>
            </a:r>
            <a:r>
              <a:rPr lang="ru-RU" sz="3400" dirty="0" err="1" smtClean="0"/>
              <a:t>було</a:t>
            </a:r>
            <a:r>
              <a:rPr lang="ru-RU" sz="3400" dirty="0" smtClean="0"/>
              <a:t>  </a:t>
            </a:r>
            <a:r>
              <a:rPr lang="ru-RU" sz="3400" dirty="0" err="1" smtClean="0"/>
              <a:t>переконати</a:t>
            </a:r>
            <a:r>
              <a:rPr lang="ru-RU" sz="3400" dirty="0" smtClean="0"/>
              <a:t> </a:t>
            </a:r>
            <a:r>
              <a:rPr lang="ru-RU" sz="3400" dirty="0" err="1" smtClean="0"/>
              <a:t>людину</a:t>
            </a:r>
            <a:r>
              <a:rPr lang="ru-RU" sz="3400" dirty="0" smtClean="0"/>
              <a:t>   у  тому, </a:t>
            </a:r>
            <a:r>
              <a:rPr lang="ru-RU" sz="3400" dirty="0" err="1" smtClean="0"/>
              <a:t>що</a:t>
            </a:r>
            <a:r>
              <a:rPr lang="ru-RU" sz="3400" dirty="0" smtClean="0"/>
              <a:t>  </a:t>
            </a:r>
            <a:r>
              <a:rPr lang="ru-RU" sz="3400" dirty="0" err="1" smtClean="0"/>
              <a:t>земні</a:t>
            </a:r>
            <a:r>
              <a:rPr lang="ru-RU" sz="3400" dirty="0" smtClean="0"/>
              <a:t> </a:t>
            </a:r>
            <a:r>
              <a:rPr lang="ru-RU" sz="3400" dirty="0" err="1" smtClean="0"/>
              <a:t>організми</a:t>
            </a:r>
            <a:r>
              <a:rPr lang="ru-RU" sz="3400" dirty="0" smtClean="0"/>
              <a:t> </a:t>
            </a:r>
            <a:r>
              <a:rPr lang="ru-RU" sz="3400" dirty="0" err="1" smtClean="0"/>
              <a:t>перебувають</a:t>
            </a:r>
            <a:r>
              <a:rPr lang="ru-RU" sz="3400" dirty="0" smtClean="0"/>
              <a:t>  </a:t>
            </a:r>
            <a:r>
              <a:rPr lang="ru-RU" sz="3400" dirty="0" err="1" smtClean="0"/>
              <a:t>вгорі</a:t>
            </a:r>
            <a:r>
              <a:rPr lang="ru-RU" sz="3400" dirty="0" smtClean="0"/>
              <a:t>, </a:t>
            </a:r>
            <a:r>
              <a:rPr lang="ru-RU" sz="3400" dirty="0" err="1" smtClean="0"/>
              <a:t>ніж</a:t>
            </a:r>
            <a:r>
              <a:rPr lang="ru-RU" sz="3400" dirty="0" smtClean="0"/>
              <a:t>  </a:t>
            </a:r>
            <a:r>
              <a:rPr lang="ru-RU" sz="3400" dirty="0" err="1" smtClean="0"/>
              <a:t>позаземні</a:t>
            </a:r>
            <a:r>
              <a:rPr lang="ru-RU" sz="3400" dirty="0" smtClean="0"/>
              <a:t>, </a:t>
            </a:r>
            <a:r>
              <a:rPr lang="ru-RU" sz="3400" dirty="0" err="1" smtClean="0"/>
              <a:t>що</a:t>
            </a:r>
            <a:r>
              <a:rPr lang="ru-RU" sz="3400" dirty="0" smtClean="0"/>
              <a:t> впали  </a:t>
            </a:r>
            <a:r>
              <a:rPr lang="ru-RU" sz="3400" dirty="0" err="1" smtClean="0"/>
              <a:t>згори</a:t>
            </a:r>
            <a:r>
              <a:rPr lang="ru-RU" sz="3400" dirty="0" smtClean="0"/>
              <a:t>  донизу.  </a:t>
            </a:r>
            <a:r>
              <a:rPr lang="ru-RU" sz="3400" dirty="0" err="1" smtClean="0"/>
              <a:t>Науковець</a:t>
            </a:r>
            <a:r>
              <a:rPr lang="ru-RU" sz="3400" dirty="0" smtClean="0"/>
              <a:t>  </a:t>
            </a:r>
            <a:r>
              <a:rPr lang="ru-RU" sz="3400" dirty="0" err="1" smtClean="0"/>
              <a:t>Бенстайн</a:t>
            </a:r>
            <a:r>
              <a:rPr lang="ru-RU" sz="3400" dirty="0" smtClean="0"/>
              <a:t>   </a:t>
            </a:r>
            <a:r>
              <a:rPr lang="ru-RU" sz="3400" dirty="0" err="1" smtClean="0"/>
              <a:t>є</a:t>
            </a:r>
            <a:r>
              <a:rPr lang="ru-RU" sz="3400" dirty="0" smtClean="0"/>
              <a:t> </a:t>
            </a:r>
            <a:r>
              <a:rPr lang="ru-RU" sz="3400" dirty="0" err="1" smtClean="0"/>
              <a:t>більш</a:t>
            </a:r>
            <a:r>
              <a:rPr lang="ru-RU" sz="3400" dirty="0" smtClean="0"/>
              <a:t> </a:t>
            </a:r>
            <a:r>
              <a:rPr lang="ru-RU" sz="3400" dirty="0" err="1" smtClean="0"/>
              <a:t>близьким</a:t>
            </a:r>
            <a:r>
              <a:rPr lang="ru-RU" sz="3400" dirty="0" smtClean="0"/>
              <a:t>  до </a:t>
            </a:r>
            <a:r>
              <a:rPr lang="ru-RU" sz="3400" dirty="0" err="1" smtClean="0"/>
              <a:t>істини</a:t>
            </a:r>
            <a:r>
              <a:rPr lang="ru-RU" sz="3400" dirty="0" smtClean="0"/>
              <a:t>  на </a:t>
            </a:r>
            <a:r>
              <a:rPr lang="ru-RU" sz="3400" dirty="0" err="1" smtClean="0"/>
              <a:t>відміну</a:t>
            </a:r>
            <a:r>
              <a:rPr lang="ru-RU" sz="3400" dirty="0" smtClean="0"/>
              <a:t>  скептика  </a:t>
            </a:r>
            <a:r>
              <a:rPr lang="ru-RU" sz="3400" dirty="0" err="1" smtClean="0"/>
              <a:t>з</a:t>
            </a:r>
            <a:r>
              <a:rPr lang="ru-RU" sz="3400" dirty="0" smtClean="0"/>
              <a:t> НАСА.   В </a:t>
            </a:r>
            <a:r>
              <a:rPr lang="ru-RU" sz="3400" dirty="0" err="1" smtClean="0"/>
              <a:t>тім</a:t>
            </a:r>
            <a:r>
              <a:rPr lang="ru-RU" sz="3400" dirty="0" smtClean="0"/>
              <a:t>  </a:t>
            </a:r>
            <a:r>
              <a:rPr lang="ru-RU" sz="3400" dirty="0" err="1" smtClean="0"/>
              <a:t>космічна</a:t>
            </a:r>
            <a:r>
              <a:rPr lang="ru-RU" sz="3400" dirty="0" smtClean="0"/>
              <a:t> </a:t>
            </a:r>
            <a:r>
              <a:rPr lang="ru-RU" sz="3400" dirty="0" err="1" smtClean="0"/>
              <a:t>теорія</a:t>
            </a:r>
            <a:r>
              <a:rPr lang="ru-RU" sz="3400" dirty="0" smtClean="0"/>
              <a:t>  </a:t>
            </a:r>
            <a:r>
              <a:rPr lang="ru-RU" sz="3400" dirty="0" err="1" smtClean="0"/>
              <a:t>надалі</a:t>
            </a:r>
            <a:r>
              <a:rPr lang="ru-RU" sz="3400" dirty="0" smtClean="0"/>
              <a:t>  </a:t>
            </a:r>
            <a:r>
              <a:rPr lang="ru-RU" sz="3400" dirty="0" err="1" smtClean="0"/>
              <a:t>залишатиметься</a:t>
            </a:r>
            <a:r>
              <a:rPr lang="ru-RU" sz="3400" dirty="0" smtClean="0"/>
              <a:t>  не </a:t>
            </a:r>
            <a:r>
              <a:rPr lang="ru-RU" sz="3400" dirty="0" err="1" smtClean="0"/>
              <a:t>розв’язаною</a:t>
            </a:r>
            <a:r>
              <a:rPr lang="ru-RU" sz="3400" dirty="0" smtClean="0"/>
              <a:t>  до </a:t>
            </a:r>
            <a:r>
              <a:rPr lang="ru-RU" sz="3400" dirty="0" err="1" smtClean="0"/>
              <a:t>кінця</a:t>
            </a:r>
            <a:r>
              <a:rPr lang="ru-RU" sz="3400" dirty="0" smtClean="0"/>
              <a:t>  проблемою  </a:t>
            </a:r>
            <a:r>
              <a:rPr lang="ru-RU" sz="3400" dirty="0" err="1" smtClean="0"/>
              <a:t>таємниці</a:t>
            </a:r>
            <a:r>
              <a:rPr lang="ru-RU" sz="3400" dirty="0" smtClean="0"/>
              <a:t> </a:t>
            </a:r>
            <a:r>
              <a:rPr lang="ru-RU" sz="3400" dirty="0" err="1" smtClean="0"/>
              <a:t>Всесвіту</a:t>
            </a:r>
            <a:r>
              <a:rPr lang="ru-RU" sz="3400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Планети зовнішньої та внутрішньої груп</a:t>
            </a:r>
            <a:endParaRPr lang="ru-RU" dirty="0"/>
          </a:p>
        </p:txBody>
      </p:sp>
      <p:pic>
        <p:nvPicPr>
          <p:cNvPr id="4" name="Содержимое 3" descr="solarsyste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772816"/>
            <a:ext cx="7272808" cy="492429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943" y="408602"/>
            <a:ext cx="8403505" cy="56846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593</TotalTime>
  <Words>640</Words>
  <Application>Microsoft Office PowerPoint</Application>
  <PresentationFormat>Экран (4:3)</PresentationFormat>
  <Paragraphs>97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Аспект</vt:lpstr>
      <vt:lpstr>Астрономія. Теорія появи життя на землі. Планети зонішньої та внутрішньої груп. Чорні діри. Вклад українських вчених у вивчення космонавтики.</vt:lpstr>
      <vt:lpstr>Вступ.</vt:lpstr>
      <vt:lpstr>Теорія Панспермії .</vt:lpstr>
      <vt:lpstr>Слайд 4</vt:lpstr>
      <vt:lpstr>Іншими словами</vt:lpstr>
      <vt:lpstr>Іншими словами</vt:lpstr>
      <vt:lpstr>Іншими словами </vt:lpstr>
      <vt:lpstr>Планети зовнішньої та внутрішньої груп</vt:lpstr>
      <vt:lpstr>Слайд 9</vt:lpstr>
      <vt:lpstr>Планети внутрішньої групи.</vt:lpstr>
      <vt:lpstr>Слайд 11</vt:lpstr>
      <vt:lpstr>Меркурій або Ртуть</vt:lpstr>
      <vt:lpstr>Венера</vt:lpstr>
      <vt:lpstr>Земля </vt:lpstr>
      <vt:lpstr>Марс </vt:lpstr>
      <vt:lpstr>Планети зовнішньої групи</vt:lpstr>
      <vt:lpstr>Юпітер </vt:lpstr>
      <vt:lpstr>Сатурн</vt:lpstr>
      <vt:lpstr>Уран </vt:lpstr>
      <vt:lpstr>Нептун  </vt:lpstr>
      <vt:lpstr>Чорні діри</vt:lpstr>
      <vt:lpstr>Чорна діра</vt:lpstr>
      <vt:lpstr>Вклад українських вчених у розвиток космонавтики.</vt:lpstr>
      <vt:lpstr>Слайд 24</vt:lpstr>
      <vt:lpstr>Дякую за увагу.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Астрономія. Теорія появи.Планети зонішньої та внутрішньої груп.Чорні діри.Розвиток космонавтики та вклад українських чених</dc:title>
  <dc:creator>Пользователь</dc:creator>
  <cp:lastModifiedBy>Пользователь</cp:lastModifiedBy>
  <cp:revision>25</cp:revision>
  <dcterms:created xsi:type="dcterms:W3CDTF">2023-04-05T05:47:34Z</dcterms:created>
  <dcterms:modified xsi:type="dcterms:W3CDTF">2023-04-05T18:47:46Z</dcterms:modified>
</cp:coreProperties>
</file>