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-data.uk-ua.nina.az/%D0%94%D0%BE%D1%81%D0%BB%D1%96%D0%B4%D0%B6%D0%B5%D0%BD%D0%BD%D1%8F_%D0%9C%D1%96%D1%81%D1%8F%D1%86%D1%8F.html" TargetMode="External"/><Relationship Id="rId2" Type="http://schemas.openxmlformats.org/officeDocument/2006/relationships/hyperlink" Target="https://www.wiki-data.uk-ua.nina.az/%D0%9C%D0%BE%D1%80%D0%B5_%D0%A5%D0%BC%D0%B0%D1%80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uk.wikipedia.org/wiki/%D0%94%D0%BE%D1%81%D0%BB%D1%96%D0%B4%D0%B6%D0%B5%D0%BD%D0%BD%D1%8F_%D0%9C%D1%96%D1%81%D1%8F%D1%86%D1%8F" TargetMode="External"/><Relationship Id="rId4" Type="http://schemas.openxmlformats.org/officeDocument/2006/relationships/hyperlink" Target="https://uk.wikipedia.org/wiki/%D0%9C%D1%96%D1%81%D1%8F%D1%87%D0%BD%D1%96_%D0%BF%D0%BE%D1%80%D0%BE%D0%B4%D0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6813376"/>
          </a:xfrm>
        </p:spPr>
        <p:txBody>
          <a:bodyPr/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42" y="260648"/>
            <a:ext cx="4176464" cy="417646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31750"/>
          </a:effectLst>
          <a:scene3d>
            <a:camera prst="isometricOffAxis2Left"/>
            <a:lightRig rig="threePt" dir="t"/>
          </a:scene3d>
          <a:sp3d>
            <a:bevelT w="114300" prst="hardEdge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3"/>
            <a:ext cx="86201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05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6264696"/>
          </a:xfrm>
        </p:spPr>
        <p:txBody>
          <a:bodyPr anchor="t"/>
          <a:lstStyle/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Перші наукові досягнення в дослідженні поверхні Місяця:</a:t>
            </a:r>
            <a:r>
              <a:rPr lang="uk-UA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знімок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Місяця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зроблений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«Рейнджер»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1964.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відвідав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радянський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космічний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Луна-2 13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1959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дослідникам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доступно 382 кг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місячного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зібраного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«Аполлон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300 г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доставленого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радянськими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автоматичними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станціями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Луна-16, Луна-20 і Луна-24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перше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ступила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1969 о 21:18 за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середньоєвропейським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часом.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48914" y="229583"/>
            <a:ext cx="2998034" cy="2878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91264" cy="5328592"/>
          </a:xfrm>
        </p:spPr>
        <p:txBody>
          <a:bodyPr anchor="t"/>
          <a:lstStyle/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чого і як здійсненні дослідження?</a:t>
            </a:r>
            <a:br>
              <a:rPr lang="uk-UA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появи космічних апаратів єдиним методом досліджень були спостереження з Землі. Великим кроком уперед став винахід Галілеєм телескопа 1609 року. Галілей вперше поглянув у телескоп на Місяць і побачив там гори і кратери.</a:t>
            </a:r>
            <a:b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Місяця космічними апаратами почалось 13 вересня 1959 зіткненням автоматичної станції Луна-2 з поверхнею нашого супутника.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6336704"/>
          </a:xfrm>
        </p:spPr>
        <p:txBody>
          <a:bodyPr anchor="t"/>
          <a:lstStyle/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відомості про Місяць</a:t>
            </a:r>
            <a:br>
              <a:rPr lang="uk-UA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Мі́сяць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єдиний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природний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Земля.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яскравістю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земному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небосхилі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п'ятий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величиною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Сонячної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центрами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Місяця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384 400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uk-UA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Радіус = </a:t>
            </a:r>
            <a:r>
              <a:rPr lang="uk-UA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1737 </a:t>
            </a:r>
            <a:r>
              <a:rPr lang="uk-UA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−190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°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+120 °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708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годин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000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фази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Фаза </a:t>
            </a:r>
            <a:r>
              <a:rPr lang="ru-RU" sz="20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Місяця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періодична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виду 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освітленої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Сонцем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Місяця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земному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небі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28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6309320"/>
          </a:xfrm>
        </p:spPr>
        <p:txBody>
          <a:bodyPr anchor="t"/>
          <a:lstStyle/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Поверхня Місяця</a:t>
            </a:r>
            <a:b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Поверхня 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Місяця вкрита численними кратерами, переважно метеоритного походження, розмір яких — від мікроскопічних ямок до велетенських басейнів діаметром у сотні км (</a:t>
            </a:r>
            <a:r>
              <a:rPr lang="uk-UA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найбільший 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басейн Південний полюс — </a:t>
            </a:r>
            <a:r>
              <a:rPr lang="uk-U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Ейткен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розміром 2400 км). </a:t>
            </a:r>
            <a:b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Місяці є великі рівнини, вкриті темною застиглою лавою — так звані місячні </a:t>
            </a:r>
            <a:r>
              <a:rPr lang="uk-UA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моря. 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Решта поверхні називається материковою. Це світлі місцевості, переважно більшої висоти, сильно поцятковані кратерами. Зворотний бік Місяця є майже суцільним материком.</a:t>
            </a:r>
            <a:b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Місячні </a:t>
            </a:r>
            <a:r>
              <a:rPr lang="uk-UA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гори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це краї великих кратерів, часто поруйновані повторними метеоритними ударами. Найбільші вершини місячних гір підносяться над навколишньою місцевістю майже на 9 км.</a:t>
            </a:r>
            <a:b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Місячний ґрунт </a:t>
            </a:r>
            <a:r>
              <a:rPr lang="uk-U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(реголіт) є дрібнозернистим уламково-пиловим матеріалом.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67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6120680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Місячні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породи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тверді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гірські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породи.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місячних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породах у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значних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кількостях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містяться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рідкісні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хром, титан,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цирконій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Місячні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породи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бідні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залізо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воду та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леткі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місячних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порід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акаганеїт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заліза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водень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Провідними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сполуками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силікати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оксиди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попутними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фосфати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сульфіди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карбіди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фосфіди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класифікаціями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шість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місячних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порід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дрібнозернисті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пухирчасті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вивержені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породи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крупнозернисті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кристалічні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породи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брекчії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уламки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вивержених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порід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мінералів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реголіт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дрібні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частинки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пил.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79" y="3140968"/>
            <a:ext cx="2185451" cy="312372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8219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6669360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Деталі поверхні</a:t>
            </a:r>
            <a:br>
              <a:rPr lang="uk-UA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br>
              <a:rPr lang="uk-UA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«Древній </a:t>
            </a:r>
            <a:r>
              <a:rPr lang="uk-UA" sz="32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Табіт</a:t>
            </a:r>
            <a:r>
              <a:rPr lang="uk-UA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Видно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кратери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Бірт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Табіт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250 км</a:t>
            </a:r>
            <a:r>
              <a:rPr lang="uk-UA" sz="2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Кратер-привид </a:t>
            </a:r>
            <a:r>
              <a:rPr lang="uk-UA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Кіс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перетятий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світлими</a:t>
            </a:r>
            <a:b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променями </a:t>
            </a:r>
            <a:r>
              <a:rPr lang="uk-UA" sz="24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кратера</a:t>
            </a:r>
            <a:r>
              <a:rPr lang="uk-UA" sz="24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Тихо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Пагорб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лівіше</a:t>
            </a:r>
            <a:b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 нижче вулкан 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Кіс </a:t>
            </a:r>
            <a:r>
              <a:rPr lang="el-G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π. 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Вгорі видно 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дрібні вторинні </a:t>
            </a:r>
            <a:r>
              <a:rPr lang="uk-UA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кратери </a:t>
            </a:r>
            <a:r>
              <a:rPr lang="uk-UA" sz="24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Булліальда</a:t>
            </a: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знімка — 90 км</a:t>
            </a:r>
            <a:endParaRPr lang="ru-RU" sz="2400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85" y="764704"/>
            <a:ext cx="2521942" cy="252194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65" y="3717032"/>
            <a:ext cx="2521942" cy="2521942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87526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6741368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Кратер 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Вольф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</a:t>
            </a:r>
            <a:r>
              <a:rPr lang="ru-RU" sz="24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знімка</a:t>
            </a:r>
            <a:r>
              <a:rPr lang="ru-RU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62 км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Концентричний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кратер </a:t>
            </a:r>
            <a:r>
              <a:rPr lang="ru-RU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Гесіод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</a:t>
            </a:r>
            <a:r>
              <a:rPr lang="ru-RU" sz="24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знімка</a:t>
            </a:r>
            <a:r>
              <a:rPr lang="ru-RU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25 км.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0648"/>
            <a:ext cx="2651224" cy="2651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77072"/>
            <a:ext cx="2651224" cy="265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7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5904656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використаних джерел: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Море хмар - 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nina.az</a:t>
            </a:r>
            <a:r>
              <a:rPr 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/>
            </a:r>
            <a:br>
              <a:rPr 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uk-UA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Дослідження Місяця – 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nina.az</a:t>
            </a:r>
            <a:r>
              <a:rPr 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/>
            </a:r>
            <a:br>
              <a:rPr 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</a:br>
            <a:r>
              <a:rPr lang="uk-UA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Місячні породи - </a:t>
            </a:r>
            <a:r>
              <a:rPr lang="uk-UA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Вікіпедія</a:t>
            </a:r>
            <a:r>
              <a:rPr 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Дослідження Місяця – </a:t>
            </a:r>
            <a:r>
              <a:rPr lang="uk-UA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Вікіпедія</a:t>
            </a:r>
            <a:r>
              <a:rPr 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/>
            </a:r>
            <a:br>
              <a:rPr 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</a:br>
            <a:r>
              <a:rPr lang="uk-UA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/>
            </a:r>
            <a:br>
              <a:rPr lang="uk-UA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</a:br>
            <a:r>
              <a:rPr 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/>
            </a:r>
            <a:br>
              <a:rPr lang="uk-UA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0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116</TotalTime>
  <Words>97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Исполнительная</vt:lpstr>
      <vt:lpstr>Презентация PowerPoint</vt:lpstr>
      <vt:lpstr>Перші наукові досягнення в дослідженні поверхні Місяця: - Перший знімок Місяця, зроблений у ході програми «Рейнджер» 31 липня 1964.  - Вперше Місяць відвідав радянський космічний апарат Луна-2 13 вересня 1959.  - Сьогодні дослідникам доступно 382 кг місячного ґрунту, зібраного під час здійснення проєкту «Аполлон» і приблизно 300 г ґрунту, доставленого радянськими автоматичними станціями Луна-16, Луна-20 і Луна-24.  - Вперше в історії людина ступила на Місяць 21 липня 1969 о 21:18 за середньоєвропейським часом.  </vt:lpstr>
      <vt:lpstr>За допомогою чого і як здійсненні дослідження?   До появи космічних апаратів єдиним методом досліджень були спостереження з Землі. Великим кроком уперед став винахід Галілеєм телескопа 1609 року. Галілей вперше поглянув у телескоп на Місяць і побачив там гори і кратери.  Дослідження Місяця космічними апаратами почалось 13 вересня 1959 зіткненням автоматичної станції Луна-2 з поверхнею нашого супутника.</vt:lpstr>
      <vt:lpstr>Загальні відомості про Місяць  - Мі́сяць - єдиний природний супутник планети Земля. Другий за яскравістю об'єкт на земному небосхилі після Сонця і п'ятий за величиною супутник планет Сонячної системи.   - Середня відстань між центрами Землі і Місяця — 384 400 км  - Радіус = 1737 км  - Температура поверхні = від −190° до +120 °C  - Доба = 708 годин  - Місяць має чотири фази. Фаза Місяця – періодична зміна виду  освітленої Сонцем частини Місяця на земному небі. </vt:lpstr>
      <vt:lpstr>Поверхня Місяця  Поверхня Місяця вкрита численними кратерами, переважно метеоритного походження, розмір яких — від мікроскопічних ямок до велетенських басейнів діаметром у сотні км (найбільший басейн Південний полюс — Ейткен — розміром 2400 км).   На Місяці є великі рівнини, вкриті темною застиглою лавою — так звані місячні моря. Решта поверхні називається материковою. Це світлі місцевості, переважно більшої висоти, сильно поцятковані кратерами. Зворотний бік Місяця є майже суцільним материком.  Місячні гори — це краї великих кратерів, часто поруйновані повторними метеоритними ударами. Найбільші вершини місячних гір підносяться над навколишньою місцевістю майже на 9 км.  Місячний ґрунт (реголіт) є дрібнозернистим уламково-пиловим матеріалом.</vt:lpstr>
      <vt:lpstr>Місячні породи - тверді гірські породи. В місячних породах у порівняно значних кількостях містяться рідкісні на Землі елементи — хром, титан, цирконій. Місячні породи бідні на залізо, воду та леткі компоненти, тільки один мінерал місячних порід  - акаганеїт  - містить сполуки заліза та водень. Провідними сполуками є силікати та оксиди, попутними -  фосфати, сульфіди, карбіди, та фосфіди.     Розрізняють чотири (за іншими класифікаціями три і шість) типи місячних порід:      - дрібнозернисті пухирчасті вивержені породи;     - крупнозернисті кристалічні породи;      -брекчії - уламки вивержених порід і мінералів;      -реголіт - дрібні частинки, пил. </vt:lpstr>
      <vt:lpstr>Деталі поверхні                       «Древній Табіт» Видно кратери Бірт                                           та Табіт. Ширина 250 км     Кратер-привид Кіс, перетятий світлими променями кратераТихо. Пагорб лівіше й нижче вулкан Кіс π. Вгорі видно  дрібні вторинні кратери Булліальда.  Ширина знімка — 90 км</vt:lpstr>
      <vt:lpstr>  Кратер Вольф.  Ширина знімка — 62 км.     Концентричний кратер Гесіод A.  Ширина знімка — 25 км.</vt:lpstr>
      <vt:lpstr>Список використаних джерел:     - Море хмар - nina.az     - Дослідження Місяця – nina.az        - Місячні породи - Вікіпедія     - Дослідження Місяця – Вікіпедія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VINGA</dc:creator>
  <cp:lastModifiedBy>VINGA</cp:lastModifiedBy>
  <cp:revision>18</cp:revision>
  <dcterms:created xsi:type="dcterms:W3CDTF">2023-04-04T16:04:10Z</dcterms:created>
  <dcterms:modified xsi:type="dcterms:W3CDTF">2023-04-04T18:35:20Z</dcterms:modified>
</cp:coreProperties>
</file>