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70" r:id="rId5"/>
    <p:sldId id="259" r:id="rId6"/>
    <p:sldId id="258" r:id="rId7"/>
    <p:sldId id="260" r:id="rId8"/>
    <p:sldId id="261" r:id="rId9"/>
    <p:sldId id="267" r:id="rId10"/>
    <p:sldId id="268" r:id="rId11"/>
    <p:sldId id="264" r:id="rId12"/>
    <p:sldId id="265" r:id="rId13"/>
    <p:sldId id="262" r:id="rId14"/>
    <p:sldId id="271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60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8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24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2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9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3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6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3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EC20E-9744-45A2-9C4F-309D0C23055C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5C5A2-6579-4FEE-B1BC-780DC07FF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6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strosvit.in.ua/statti/zemlia-i-misiats/astroblemy-na-zemli" TargetMode="External"/><Relationship Id="rId3" Type="http://schemas.openxmlformats.org/officeDocument/2006/relationships/hyperlink" Target="https://uk.wikipedia.org/wiki/%D0%90%D1%81%D1%82%D1%80%D0%BE%D0%B1%D0%BB%D0%B5%D0%BC%D0%B0" TargetMode="External"/><Relationship Id="rId7" Type="http://schemas.openxmlformats.org/officeDocument/2006/relationships/hyperlink" Target="https://uain.press/articles/zoryani-rani-ukrayini-107307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yzhden.ua/zoriani-rany-zemli-iak-kosmichni-katastrofy-zminiuiut-planetu/" TargetMode="External"/><Relationship Id="rId11" Type="http://schemas.openxmlformats.org/officeDocument/2006/relationships/hyperlink" Target="https://universemagazine.com/krater-korolov-gigantska-chasha-z-lodom-na-marsi/" TargetMode="External"/><Relationship Id="rId5" Type="http://schemas.openxmlformats.org/officeDocument/2006/relationships/hyperlink" Target="https://uk.wikipedia.org/wiki/%D0%A2%D0%B5%D1%80%D0%BD%D1%96%D0%B2%D1%81%D1%8C%D0%BA%D0%B8%D0%B9_%D0%BA%D1%80%D0%B0%D1%82%D0%B5%D1%80" TargetMode="External"/><Relationship Id="rId10" Type="http://schemas.openxmlformats.org/officeDocument/2006/relationships/hyperlink" Target="https://uk.wikipedia.org/wiki/%D0%A2%D0%B8%D1%85%D0%BE_(%D0%BA%D1%80%D0%B0%D1%82%D0%B5%D1%80)" TargetMode="External"/><Relationship Id="rId4" Type="http://schemas.openxmlformats.org/officeDocument/2006/relationships/hyperlink" Target="https://uk.wikipedia.org/wiki/%D0%9C%D0%B5%D1%82%D0%B5%D0%BE%D1%80%D0%B8%D1%82%D0%BD%D1%96_%D0%BA%D1%80%D0%B0%D1%82%D0%B5%D1%80%D0%B8_%D0%A3%D0%BA%D1%80%D0%B0%D1%97%D0%BD%D0%B8" TargetMode="External"/><Relationship Id="rId9" Type="http://schemas.openxmlformats.org/officeDocument/2006/relationships/hyperlink" Target="https://www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0" y="0"/>
            <a:ext cx="12192000" cy="68422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9154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Астроблеми - космічні рани планети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0854" y="3212757"/>
            <a:ext cx="6104238" cy="338575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Роботу виконала: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учениця 9-А класу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Криворізького Центрально-Міського ліцею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м. Кривого Рогу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Ситник Юлія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Науковий керівник: вчитель фізики та астрономії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Бондарчук Тетяна Вікторівна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9190" b="26486"/>
          <a:stretch/>
        </p:blipFill>
        <p:spPr>
          <a:xfrm>
            <a:off x="815546" y="2963763"/>
            <a:ext cx="2686694" cy="3241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37968" y="364597"/>
            <a:ext cx="9630032" cy="9781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dirty="0" smtClean="0">
                <a:solidFill>
                  <a:schemeClr val="bg1"/>
                </a:solidFill>
              </a:rPr>
              <a:t>Дніпропетровське територіальне відділення МАН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1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аказник </a:t>
            </a:r>
            <a:r>
              <a:rPr lang="ru-RU" dirty="0" err="1" smtClean="0">
                <a:solidFill>
                  <a:schemeClr val="bg1"/>
                </a:solidFill>
              </a:rPr>
              <a:t>Червона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північна</a:t>
            </a:r>
            <a:r>
              <a:rPr lang="ru-RU" dirty="0" smtClean="0">
                <a:solidFill>
                  <a:schemeClr val="bg1"/>
                </a:solidFill>
              </a:rPr>
              <a:t> балка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0698" y="1492815"/>
            <a:ext cx="8298934" cy="508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799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Імпактіти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Тернівського</a:t>
            </a:r>
            <a:r>
              <a:rPr lang="ru-RU" dirty="0" smtClean="0">
                <a:solidFill>
                  <a:schemeClr val="bg1"/>
                </a:solidFill>
              </a:rPr>
              <a:t> кратера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779" y="2211201"/>
            <a:ext cx="5487585" cy="3476221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5496" b="15755"/>
          <a:stretch/>
        </p:blipFill>
        <p:spPr>
          <a:xfrm>
            <a:off x="6494258" y="2173446"/>
            <a:ext cx="5111274" cy="3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799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Сувеніри</a:t>
            </a:r>
            <a:r>
              <a:rPr lang="ru-RU" dirty="0" smtClean="0">
                <a:solidFill>
                  <a:schemeClr val="bg1"/>
                </a:solidFill>
              </a:rPr>
              <a:t> –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вироби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імпактіту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Тернівського</a:t>
            </a:r>
            <a:r>
              <a:rPr lang="ru-RU" dirty="0" smtClean="0">
                <a:solidFill>
                  <a:schemeClr val="bg1"/>
                </a:solidFill>
              </a:rPr>
              <a:t> кратеру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54" r="5397"/>
          <a:stretch/>
        </p:blipFill>
        <p:spPr>
          <a:xfrm>
            <a:off x="4088673" y="2103120"/>
            <a:ext cx="4715693" cy="460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39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Кратер </a:t>
            </a:r>
            <a:r>
              <a:rPr lang="uk-UA" dirty="0" err="1" smtClean="0">
                <a:solidFill>
                  <a:schemeClr val="bg1"/>
                </a:solidFill>
              </a:rPr>
              <a:t>Тіхо</a:t>
            </a:r>
            <a:r>
              <a:rPr lang="uk-UA" dirty="0" smtClean="0">
                <a:solidFill>
                  <a:schemeClr val="bg1"/>
                </a:solidFill>
              </a:rPr>
              <a:t> на Місяці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та кратер Корольов на Марсі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3179" y="1690688"/>
            <a:ext cx="3840479" cy="466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79" y="1603509"/>
            <a:ext cx="6684699" cy="41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2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557" y="470961"/>
            <a:ext cx="10515600" cy="107775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dirty="0" smtClean="0">
                <a:solidFill>
                  <a:schemeClr val="bg1"/>
                </a:solidFill>
              </a:rPr>
              <a:t>Висновки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465" y="1325310"/>
            <a:ext cx="11013415" cy="423756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Астроблеми – місця падіння метеоритів, коли відбувається руйнування верхнього шару поверхні, та ударна сила може бути настільки сильна, що під тиском виникають перетворення вихідних мінералів на інші.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Імпактіти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продукти таких перетворень.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Астроблеми характерні не тільки для Землі, а й для інших планет. В роботі були розглянуті дві з них – на Місяці (кратер 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Тіхо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на Марсі (кратер Корольов).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Землі астроблеми розподілені не рівномірно. Україна є місцем зосередження астроблем (в силу геологічних особливостей). На даний момент знайдено і доведено космічне походження 8 астроблем на території України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Тернівська астроблема – четверта за величиною, вона знаходиться на території мого міста, в Тернівському районі. Жителі міста мало знають про це, бо в рельєфі багато заглибин через видобуття залізної руди, а між тим вік Тернівського кратера -  близько 300млн. років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23826"/>
            <a:ext cx="10515600" cy="542293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992" y="766119"/>
            <a:ext cx="9498111" cy="5270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Астроблема – [Електронний ресурс] – Режим доступу: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https://uk.wikipedia.org/wiki/%D0%90%D1%81%D1%82%D1%80%D0%BE%D0%B1%D0%BB%D0%B5%D0%BC%D0%B0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Метеоритні кратери України – [Електронний ресурс] – Режим доступу: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https://uk.wikipedia.org/wiki/%D0%9C%D0%B5%D1%82%D0%B5%D0%BE%D1%80%D0%B8%D1%82%D0%BD%D1%96_%D0%BA%D1%80%D0%B0%D1%82%D0%B5%D1%80%D0%B8_%D0%A3%D0%BA%D1%80%D0%B0%D1%97%D0%BD%D0%B8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Тернівський кратер – [Електронний ресурс] – Режим доступу: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https://uk.wikipedia.org/wiki/%D0%A2%D0%B5%D1%80%D0%BD%D1%96%D0%B2%D1%81%D1%8C%D0%BA%D0%B8%D0%B9_%D0%BA%D1%80%D0%B0%D1%82%D0%B5%D1%80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«Зоряні рани» Землі. Як космічні катастрофи змінюють планету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https://tyzhden.ua/zoriani-rany-zemli-iak-kosmichni-katastrofy-zminiuiut-planetu/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Астроблема // Астрономічний енциклопедичний словник / За загальною редакцією І. А. </a:t>
            </a:r>
            <a:r>
              <a:rPr lang="uk-UA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Климишина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А. О. Корсунь. — Львів : ЛНУ—ГАО НАНУ, 2003. — С. 30—31.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Казанцева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 Астроблеми – зоряні рани Землі та своєрідна астрономічна </a:t>
            </a:r>
            <a:r>
              <a:rPr lang="uk-UA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спадщина: 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астрономія / Л. </a:t>
            </a:r>
            <a:r>
              <a:rPr lang="uk-UA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Казанцева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Країна знань. — 2016. — № 6-7. — С. 20-25.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Зоряні рани України – [Електронний ресурс] – Режим доступу</a:t>
            </a:r>
            <a:r>
              <a:rPr lang="uk-UA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1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://uain.press/articles/zoryani-rani-ukrayini-1073077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Г. </a:t>
            </a:r>
            <a:r>
              <a:rPr lang="uk-UA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Кручиненко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Астроблеми – [Електронний ресурс] – Режим доступу: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uk-UA" sz="11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www.astrosvit.in.ua/statti/zemlia-i-misiats/astroblemy-na-zemli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А.П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Відьмаченко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Астроблеми в Україні  – [Електронний ресурс] – Режим доступу: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.researchgate.net/profile/A-Vidmachenko/publication/311964406_Astroblemes_in_Ukraine/links/5865371708ae329d620456d0/Astroblemes-in-Ukraine.pdf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Кратер </a:t>
            </a:r>
            <a:r>
              <a:rPr lang="uk-UA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Тіхо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– [Електронний ресурс] – Режим </a:t>
            </a:r>
            <a:r>
              <a:rPr lang="uk-UA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доступу: </a:t>
            </a:r>
            <a:r>
              <a:rPr lang="uk-UA" sz="11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://uk.wikipedia.org/wiki/%D0%A2%D0%B8%D1%85%D0%BE_(%D0%BA%D1%80%D0%B0%D1%82%D0%B5%D1%80)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Корольов на північному полюсі Марса  – [Електронний ресурс] – Режим доступу: </a:t>
            </a:r>
            <a:r>
              <a:rPr lang="uk-UA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https://universemagazine.com/krater-korolov-gigantska-chasha-z-lodom-na-marsi/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3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799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Структура роботи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Мета: вивчити поняття астроблеми як астрономічне поняття.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Задачі: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вивчити  літературу, що таке астроблеми, до яких наслідків вони призводять для Землі;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проаналізувати, яка історія виникнення цього поняття та ставлення науковців до астроблем як до «ран» нашої планети;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з’ясувати, чи є такі астроблеми на інших планетах;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дізнатися, чи розподілені  на Землі рівномірно, чи є області, де їх більше, в рамках цього дослідити чи є астроблеми на території України та чи є вони достатньо вивченими.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1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799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Астроблеми  — це давні структури на поверхні Землі, що утворилися внаслідок падіння космічних об’єктів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2680" y="2103120"/>
            <a:ext cx="7147742" cy="4467339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3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6290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Астроблеми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8442" y="2103120"/>
            <a:ext cx="4947557" cy="3260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2315"/>
          <a:stretch/>
        </p:blipFill>
        <p:spPr>
          <a:xfrm>
            <a:off x="6406241" y="2159490"/>
            <a:ext cx="4801690" cy="32820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14309" y="5839097"/>
            <a:ext cx="3017520" cy="640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Брекчія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85554" y="5839097"/>
            <a:ext cx="3122022" cy="5827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Імпактіт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10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Арізонський кратер -</a:t>
            </a:r>
            <a:r>
              <a:rPr lang="ru-RU" dirty="0" smtClean="0">
                <a:solidFill>
                  <a:schemeClr val="bg1"/>
                </a:solidFill>
              </a:rPr>
              <a:t>перший кратер, у </a:t>
            </a:r>
            <a:r>
              <a:rPr lang="uk-UA" dirty="0" smtClean="0">
                <a:solidFill>
                  <a:schemeClr val="bg1"/>
                </a:solidFill>
              </a:rPr>
              <a:t>якого</a:t>
            </a:r>
            <a:r>
              <a:rPr lang="ru-RU" dirty="0" smtClean="0">
                <a:solidFill>
                  <a:schemeClr val="bg1"/>
                </a:solidFill>
              </a:rPr>
              <a:t> доведено </a:t>
            </a:r>
            <a:r>
              <a:rPr lang="uk-UA" dirty="0" smtClean="0">
                <a:solidFill>
                  <a:schemeClr val="bg1"/>
                </a:solidFill>
              </a:rPr>
              <a:t>космічне походження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8411" y="1690688"/>
            <a:ext cx="7602393" cy="5094751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06261" y="1781586"/>
            <a:ext cx="357028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діаметр — 1200 м, </a:t>
            </a:r>
          </a:p>
          <a:p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глибина — 180 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0111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Карта розподілу астроблем на Землі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17" t="6047" r="1087"/>
          <a:stretch/>
        </p:blipFill>
        <p:spPr>
          <a:xfrm>
            <a:off x="1768928" y="1558450"/>
            <a:ext cx="8685005" cy="5090544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6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4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Астроблеми на території України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1006" y="1416908"/>
            <a:ext cx="8823872" cy="521341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1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30185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Перелік астроблем на території України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5939" y="1430448"/>
            <a:ext cx="9060655" cy="5246621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9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-1" y="0"/>
            <a:ext cx="12192001" cy="6827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Тернівський кратер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0593977" y="5687423"/>
            <a:ext cx="1178923" cy="79175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1637" y="1342501"/>
            <a:ext cx="7949374" cy="52230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178" y="5123131"/>
            <a:ext cx="5346357" cy="1450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Жителі нашого міста практично не знають про </a:t>
            </a:r>
            <a:r>
              <a:rPr lang="uk-UA" dirty="0" err="1" smtClean="0"/>
              <a:t>Тернівську</a:t>
            </a:r>
            <a:r>
              <a:rPr lang="uk-UA" dirty="0" smtClean="0"/>
              <a:t> астроблему, бо думають, що заглиблення – це результат видобутку руди. Між тим науковці встановили, що їй близько 300 </a:t>
            </a:r>
            <a:r>
              <a:rPr lang="uk-UA" dirty="0" err="1" smtClean="0"/>
              <a:t>млн.років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7215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634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«Астроблеми - космічні рани планети</vt:lpstr>
      <vt:lpstr>Структура роботи</vt:lpstr>
      <vt:lpstr>Астроблеми  — це давні структури на поверхні Землі, що утворилися внаслідок падіння космічних об’єктів.</vt:lpstr>
      <vt:lpstr>Астроблеми</vt:lpstr>
      <vt:lpstr>Арізонський кратер -перший кратер, у якого доведено космічне походження</vt:lpstr>
      <vt:lpstr>Карта розподілу астроблем на Землі</vt:lpstr>
      <vt:lpstr>Астроблеми на території України</vt:lpstr>
      <vt:lpstr>Перелік астроблем на території України</vt:lpstr>
      <vt:lpstr>Тернівський кратер</vt:lpstr>
      <vt:lpstr>Заказник Червона північна балка </vt:lpstr>
      <vt:lpstr>Імпактіти з Тернівського кратера </vt:lpstr>
      <vt:lpstr>Сувеніри –  вироби з імпактіту Тернівського кратеру</vt:lpstr>
      <vt:lpstr>Кратер Тіхо на Місяці  та кратер Корольов на Марсі</vt:lpstr>
      <vt:lpstr>Висновки</vt:lpstr>
      <vt:lpstr>Список використаних джерел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«Астроблеми - космічні рани планети</dc:title>
  <dc:creator>Aser</dc:creator>
  <cp:lastModifiedBy>Aser</cp:lastModifiedBy>
  <cp:revision>12</cp:revision>
  <dcterms:created xsi:type="dcterms:W3CDTF">2023-02-26T17:06:01Z</dcterms:created>
  <dcterms:modified xsi:type="dcterms:W3CDTF">2023-04-12T17:48:30Z</dcterms:modified>
</cp:coreProperties>
</file>