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3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0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6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51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7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92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9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0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5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2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2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5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3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7AF2A0-EF1D-44D9-9D57-5F07083A76B5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14B50D-DDA5-46C4-9DF7-2FA8A06BD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25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mbur-nk.blogspot.com/2016/09/blog-post_12.html" TargetMode="External"/><Relationship Id="rId2" Type="http://schemas.openxmlformats.org/officeDocument/2006/relationships/hyperlink" Target="https://museumanapa.ru/%D0%B0%D0%BD%D1%82%D0%B8%D0%BA%D0%B2%D0%B0%D1%80%D0%BD%D0%B0%D1%8F-%D1%88%D0%B2%D0%B5%D0%B9%D0%BD%D0%B0%D1%8F-%D0%BC%D0%B0%D1%88%D0%B8%D0%BD%D0%B0-veritas-%D1%84%D0%B8%D1%80%D0%BC%D1%8B-clemen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062" y="410816"/>
            <a:ext cx="10893286" cy="1431235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</a:t>
            </a:r>
            <a:r>
              <a:rPr lang="uk-UA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їнський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інтерактивний конкурс «МАН- Юніор Дослідник»</a:t>
            </a:r>
            <a:b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«Історик- Юніор»</a:t>
            </a:r>
            <a:b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«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реліквія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машинка 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прабабусі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080591"/>
            <a:ext cx="10168098" cy="4214192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Радченко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Георгій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Віталійович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 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№97</a:t>
            </a:r>
          </a:p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</a:p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Шмирко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Вікторович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№97</a:t>
            </a:r>
          </a:p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922" y="583096"/>
            <a:ext cx="10217426" cy="5645426"/>
          </a:xfrm>
        </p:spPr>
        <p:txBody>
          <a:bodyPr/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Мета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в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предмет,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те,  як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артефакт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цікавих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артефактів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як предмет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b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родинного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артефакту –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швейної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машинки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VERITAS»;</a:t>
            </a:r>
            <a:b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артефакту для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швейна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VERITAS».</a:t>
            </a:r>
            <a:b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швейної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машинки,  «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шлях» артефакту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Радченків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47" y="259721"/>
            <a:ext cx="11542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найбільш затребуваних і популярних винаходів з неймовірної кількості механізмів, придуманих людьми, є швейна машинка. Протягом усієї історії свого існування людині необхідні були  одяг і взуття, постільна білизна і скатертини, накидки для меблів і  возів і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Спершу все це шили вручну, витрачаючи багато часу і сил, і лише в середні віки  з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являються перші спроби створити механізми, що полегшували працю. </a:t>
            </a:r>
          </a:p>
          <a:p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Вважається, що перший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машинки для пошиття одягу запропонував наприкінці Х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століття знаменитий інженер, талановитий винахідник та геніальний художник Леонардо да Вінчі. Нажаль цей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і залишився на папері.</a:t>
            </a:r>
          </a:p>
          <a:p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 1755 році в Німеччині Карл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Вейзенталь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запатентував пристрій, що копіював метод ручного отримання стібка.  В 1814 році австрієць Йозеф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Мадерспенгер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запропонував машинку, що робила до 100 стібків. Француз Бартоломій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Тімоньє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1829 році створив більш досконалу машинку однониткового ланцюгового стібка, де використав човник.  У 1834 році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Уолтер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Хант – американський винахідник – розробив машинку човникового стібка з використанням верхньої та нижньої нитки. А в 1844 році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Еліас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Хоу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уосконаливши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машинку Ханта, створив стабільно працюючу швейну машинку човникового стібка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1850 році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Ісаак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Зінгер удосконалив швейну машинку: обладнав її столиком- дошкою,  додав ножний привід, звільнивши швачці обидві руки.</a:t>
            </a:r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763" y="4784036"/>
            <a:ext cx="2698474" cy="1842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373" y="4784036"/>
            <a:ext cx="2173356" cy="1844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127" y="4784036"/>
            <a:ext cx="2095500" cy="18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044" y="212035"/>
            <a:ext cx="117811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Історія швейних машинок німецької компанії «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почалася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Дрездені з 1855 року, коли підприємець Фрідріх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Клеменс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Мюллер відкрив першу фабрику швейних машин – «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Clemens Muller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розпочав їх виробництво. Уже в 1875 році на фабриці було вироблено сто тисяч екземплярів, а з 1874 року по 1881 рік на другому відкритому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Клеменсом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Мюллером підприємстві було вироблено двісті тисяч швейних машинок. </a:t>
            </a:r>
            <a:endParaRPr lang="uk-UA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 році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Клеменс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Мюллер реєструє в Імператорському Патентному бюро торгову марку для швейних машин «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Машини даної марки відрізнялися високою якістю та впровадженням нових розробок та матеріалів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1943 році компанія випустила першу швейну машинку, оснащену човником, що обертається, а в 1956 році була впроваджена конструкція зі змінними лапками. У 1978 році побачила світ швейна машинка, яка не потребувала ручного мастила. 1980 рік став знаменним для  «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випуском швейної машинки з функцією вишивки алфавіту, а 1982 рік – машинок, оснащених рідкокристалічним дисплеєм.</a:t>
            </a:r>
          </a:p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німецькою традицією кожна одиниця продукції проходила суворі експлуатаційні тести та сертифікацію, тому відрізнялася високою зносостійкістю та тривалим терміном  роботи.</a:t>
            </a:r>
            <a:endParaRPr lang="uk-UA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8" y="4182353"/>
            <a:ext cx="3407706" cy="2385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784" y="4182353"/>
            <a:ext cx="2633041" cy="2385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835" y="4182353"/>
            <a:ext cx="3565965" cy="23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68" y="2628536"/>
            <a:ext cx="2966831" cy="39557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784" y="437321"/>
            <a:ext cx="68646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машинки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VERITAS»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1964 року,  коли моя 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прабабуся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Радченко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Петрівна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придбала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модернізовану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«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VERITAS»- 8014/22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ножним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приводом та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лапками  для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470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карбованців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Петрівна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жила в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м.Запоріжжя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синами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власному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швачкою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ательє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пошиття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 ремонту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великою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майстринею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шила на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білизну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(куртки, пальто).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виручала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родину у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найскрутніші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10" y="175590"/>
            <a:ext cx="2440058" cy="3253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7" y="3949148"/>
            <a:ext cx="2817833" cy="2635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" y="4606423"/>
            <a:ext cx="2818296" cy="21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547" y="291549"/>
            <a:ext cx="2961862" cy="32467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49" y="291548"/>
            <a:ext cx="5804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Моя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прабабуся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передала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невістці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Семенівні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й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полагодити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Моя бабуся так само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дочці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буде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ставитися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реліквії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традицію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спадок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нащадкам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9" y="2442142"/>
            <a:ext cx="3069925" cy="41971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88904" y="4041912"/>
            <a:ext cx="78055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бабуся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машинкою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як  м’ яко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шурхотить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коліщатко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як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вибиває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рівненький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шовчик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мою думку,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познайомитися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високоякісного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змогла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моя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прабабуся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служить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Я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реліквії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роду, 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зближенню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з’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язків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пращурів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63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/>
          </p:cNvPr>
          <p:cNvSpPr/>
          <p:nvPr/>
        </p:nvSpPr>
        <p:spPr>
          <a:xfrm>
            <a:off x="397565" y="408874"/>
            <a:ext cx="110125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СПИСОК ВИКОРИСТАНИХ ДЖЕРЕЛ:</a:t>
            </a: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https://museumanapa.ru/%D0%B0%D0%BD%D1%82%D0%B8%D0%BA%D0%B2%D0%B0%D1%80%D0%BD%D0%B0%D1%8F-%D1%88%D0%B2%D0%B5%D0%B9%D0%BD%D0%B0%D1%8F-%D0%BC%D0%B0%D1%88%D0%B8%D0%BD%D0%B0-veritas-%D1%84%D0%B8%D1%80%D0%BC%D1%8B-clemens/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https://sumbur-nk.blogspot.com/2016/09/blog-post_12.html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3.Архів сімейних фото 1.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908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Всеукраїнський інтерактивний конкурс «МАН- Юніор Дослідник» Номінація «Історик- Юніор» Тема  проєкту:  «Сімейна реліквія – швейна  машинка  моєї  прабабусі»</vt:lpstr>
      <vt:lpstr>         Мета: визначити у себе в родині цікавий предмет, дослідити та описати історію його походження  і те,  як  цей артефакт потрапив до  родини,  викликати інтерес до збереження сімейних традицій.         Для досягнення мети були поставлені завдання:  -  провести опитування серед рідних про наявність у родині цікавих артефактів та дізнатися про те, як предмет потрапив до родини ; -  дослідити та описати історію походження родинного артефакту – швейної машинки  німецької  компанії  «VERITAS»; -  зробити висновки про значення артефакту для збереження та продовження   сімейних  традицій.         Об’єкт дослідження: швейна машинка німецької  компанії  «VERITAS».         Предмет дослідження: історичні факти, походження швейної машинки,  «життєвий шлях» артефакту родини  Радченків.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«МАН- Юніор Дослідник» Номінація «Історик- Юніор» Тема  проєкту:  «Сімейна реліквія – швейна  машинка  моєї  прабабусі»</dc:title>
  <dc:creator>Пользователь</dc:creator>
  <cp:lastModifiedBy>Пользователь</cp:lastModifiedBy>
  <cp:revision>24</cp:revision>
  <cp:lastPrinted>2023-04-23T14:12:49Z</cp:lastPrinted>
  <dcterms:created xsi:type="dcterms:W3CDTF">2023-04-23T05:56:10Z</dcterms:created>
  <dcterms:modified xsi:type="dcterms:W3CDTF">2023-04-23T14:54:20Z</dcterms:modified>
</cp:coreProperties>
</file>