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8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8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-815760" y="-815760"/>
            <a:ext cx="1637280" cy="163728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240">
            <a:solidFill>
              <a:schemeClr val="bg2">
                <a:shade val="70000"/>
                <a:satMod val="200000"/>
                <a:alpha val="100000"/>
              </a:schemeClr>
            </a:solidFill>
            <a:round/>
          </a:ln>
          <a:effectLst>
            <a:outerShdw blurRad="63500" dir="5400000" dist="25560" rotWithShape="0">
              <a:srgbClr val="000000">
                <a:alpha val="44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>
            <a:off x="168840" y="21240"/>
            <a:ext cx="1700640" cy="1700640"/>
          </a:xfrm>
          <a:prstGeom prst="ellipse">
            <a:avLst/>
          </a:prstGeom>
          <a:noFill/>
          <a:ln w="27360">
            <a:solidFill>
              <a:schemeClr val="bg2">
                <a:tint val="45000"/>
                <a:satMod val="325000"/>
                <a:alpha val="100000"/>
              </a:schemeClr>
            </a:solidFill>
            <a:round/>
          </a:ln>
          <a:effectLst>
            <a:outerShdw algn="tl" blurRad="25400" dir="5400000" dist="25560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 rot="2315400">
            <a:off x="182520" y="1054080"/>
            <a:ext cx="1124280" cy="1101240"/>
          </a:xfrm>
          <a:prstGeom prst="donut">
            <a:avLst>
              <a:gd name="adj" fmla="val 11833"/>
            </a:avLst>
          </a:prstGeom>
          <a:gradFill rotWithShape="0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lin ang="0"/>
          </a:gradFill>
          <a:ln w="7200">
            <a:solidFill>
              <a:schemeClr val="bg2">
                <a:shade val="60000"/>
                <a:satMod val="220000"/>
                <a:alpha val="100000"/>
              </a:schemeClr>
            </a:solidFill>
            <a:round/>
          </a:ln>
          <a:effectLst>
            <a:outerShdw algn="tl" blurRad="12700" dir="4686680" dist="13979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1013040" y="0"/>
            <a:ext cx="8129520" cy="68565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r="5400000" dist="25560" rotWithShape="0">
              <a:srgbClr val="000000">
                <a:alpha val="44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1014840" y="0"/>
            <a:ext cx="71640" cy="68565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algn="tl" blurRad="38550" dir="10800000" dist="3816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1435680" y="220320"/>
            <a:ext cx="7496640" cy="124992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uk-UA" sz="1800" spc="-1" strike="noStrike">
                <a:latin typeface="Arial"/>
              </a:rPr>
              <a:t>Для правки текста заглавия щёлкните мышью</a:t>
            </a:r>
            <a:endParaRPr b="0" lang="uk-UA" sz="1800" spc="-1" strike="noStrike">
              <a:latin typeface="Arial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3200" spc="-1" strike="noStrike">
                <a:latin typeface="Arial"/>
              </a:rPr>
              <a:t>Для правки структуры щёлкните мышью</a:t>
            </a:r>
            <a:endParaRPr b="0" lang="uk-UA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800" spc="-1" strike="noStrike">
                <a:latin typeface="Arial"/>
              </a:rPr>
              <a:t>Второй уровень структуры</a:t>
            </a:r>
            <a:endParaRPr b="0" lang="uk-UA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400" spc="-1" strike="noStrike">
                <a:latin typeface="Arial"/>
              </a:rPr>
              <a:t>Третий уровень структуры</a:t>
            </a:r>
            <a:endParaRPr b="0" lang="uk-UA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000" spc="-1" strike="noStrike">
                <a:latin typeface="Arial"/>
              </a:rPr>
              <a:t>Четвёртый уровень структуры</a:t>
            </a:r>
            <a:endParaRPr b="0" lang="uk-UA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latin typeface="Arial"/>
              </a:rPr>
              <a:t>Пятый уровень структуры</a:t>
            </a:r>
            <a:endParaRPr b="0" lang="uk-UA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latin typeface="Arial"/>
              </a:rPr>
              <a:t>Шестой уровень структуры</a:t>
            </a:r>
            <a:endParaRPr b="0" lang="uk-UA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latin typeface="Arial"/>
              </a:rPr>
              <a:t>Седьмой уровень структуры</a:t>
            </a:r>
            <a:endParaRPr b="0" lang="uk-UA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-815760" y="-815760"/>
            <a:ext cx="1637280" cy="163728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240">
            <a:solidFill>
              <a:schemeClr val="bg2">
                <a:shade val="70000"/>
                <a:satMod val="200000"/>
                <a:alpha val="100000"/>
              </a:schemeClr>
            </a:solidFill>
            <a:round/>
          </a:ln>
          <a:effectLst>
            <a:outerShdw blurRad="63500" dir="5400000" dist="25560" rotWithShape="0">
              <a:srgbClr val="000000">
                <a:alpha val="44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4" name="CustomShape 2"/>
          <p:cNvSpPr/>
          <p:nvPr/>
        </p:nvSpPr>
        <p:spPr>
          <a:xfrm>
            <a:off x="168840" y="21240"/>
            <a:ext cx="1700640" cy="1700640"/>
          </a:xfrm>
          <a:prstGeom prst="ellipse">
            <a:avLst/>
          </a:prstGeom>
          <a:noFill/>
          <a:ln w="27360">
            <a:solidFill>
              <a:schemeClr val="bg2">
                <a:tint val="45000"/>
                <a:satMod val="325000"/>
                <a:alpha val="100000"/>
              </a:schemeClr>
            </a:solidFill>
            <a:round/>
          </a:ln>
          <a:effectLst>
            <a:outerShdw algn="tl" blurRad="25400" dir="5400000" dist="25560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5" name="CustomShape 3"/>
          <p:cNvSpPr/>
          <p:nvPr/>
        </p:nvSpPr>
        <p:spPr>
          <a:xfrm rot="2315400">
            <a:off x="182520" y="1054080"/>
            <a:ext cx="1124280" cy="1101240"/>
          </a:xfrm>
          <a:prstGeom prst="donut">
            <a:avLst>
              <a:gd name="adj" fmla="val 11833"/>
            </a:avLst>
          </a:prstGeom>
          <a:gradFill rotWithShape="0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lin ang="0"/>
          </a:gradFill>
          <a:ln w="7200">
            <a:solidFill>
              <a:schemeClr val="bg2">
                <a:shade val="60000"/>
                <a:satMod val="220000"/>
                <a:alpha val="100000"/>
              </a:schemeClr>
            </a:solidFill>
            <a:round/>
          </a:ln>
          <a:effectLst>
            <a:outerShdw algn="tl" blurRad="12700" dir="4686680" dist="13979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6" name="CustomShape 4"/>
          <p:cNvSpPr/>
          <p:nvPr/>
        </p:nvSpPr>
        <p:spPr>
          <a:xfrm>
            <a:off x="1013040" y="0"/>
            <a:ext cx="8129520" cy="68565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r="5400000" dist="25560" rotWithShape="0">
              <a:srgbClr val="000000">
                <a:alpha val="44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7" name="CustomShape 5"/>
          <p:cNvSpPr/>
          <p:nvPr/>
        </p:nvSpPr>
        <p:spPr>
          <a:xfrm>
            <a:off x="1014840" y="0"/>
            <a:ext cx="71640" cy="68565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algn="tl" blurRad="38550" dir="10800000" dist="3816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8" name="PlaceHolder 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uk-UA" sz="4400" spc="-1" strike="noStrike">
                <a:latin typeface="Arial"/>
              </a:rPr>
              <a:t>Для правки текста заглавия щёлкните мышью</a:t>
            </a:r>
            <a:endParaRPr b="0" lang="uk-UA" sz="4400" spc="-1" strike="noStrike">
              <a:latin typeface="Arial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3200" spc="-1" strike="noStrike">
                <a:latin typeface="Arial"/>
              </a:rPr>
              <a:t>Для правки структуры щёлкните мышью</a:t>
            </a:r>
            <a:endParaRPr b="0" lang="uk-UA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800" spc="-1" strike="noStrike">
                <a:latin typeface="Arial"/>
              </a:rPr>
              <a:t>Второй уровень структуры</a:t>
            </a:r>
            <a:endParaRPr b="0" lang="uk-UA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400" spc="-1" strike="noStrike">
                <a:latin typeface="Arial"/>
              </a:rPr>
              <a:t>Третий уровень структуры</a:t>
            </a:r>
            <a:endParaRPr b="0" lang="uk-UA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000" spc="-1" strike="noStrike">
                <a:latin typeface="Arial"/>
              </a:rPr>
              <a:t>Четвёртый уровень структуры</a:t>
            </a:r>
            <a:endParaRPr b="0" lang="uk-UA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latin typeface="Arial"/>
              </a:rPr>
              <a:t>Пятый уровень структуры</a:t>
            </a:r>
            <a:endParaRPr b="0" lang="uk-UA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latin typeface="Arial"/>
              </a:rPr>
              <a:t>Шестой уровень структуры</a:t>
            </a:r>
            <a:endParaRPr b="0" lang="uk-UA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latin typeface="Arial"/>
              </a:rPr>
              <a:t>Седьмой уровень структуры</a:t>
            </a:r>
            <a:endParaRPr b="0" lang="uk-UA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" descr=""/>
          <p:cNvPicPr/>
          <p:nvPr/>
        </p:nvPicPr>
        <p:blipFill>
          <a:blip r:embed="rId1"/>
          <a:stretch/>
        </p:blipFill>
        <p:spPr>
          <a:xfrm>
            <a:off x="26280" y="13320"/>
            <a:ext cx="914364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1"/>
          <a:stretch/>
        </p:blipFill>
        <p:spPr>
          <a:xfrm>
            <a:off x="26280" y="13320"/>
            <a:ext cx="914364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" descr=""/>
          <p:cNvPicPr/>
          <p:nvPr/>
        </p:nvPicPr>
        <p:blipFill>
          <a:blip r:embed="rId1"/>
          <a:stretch/>
        </p:blipFill>
        <p:spPr>
          <a:xfrm>
            <a:off x="26280" y="13320"/>
            <a:ext cx="914364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" descr=""/>
          <p:cNvPicPr/>
          <p:nvPr/>
        </p:nvPicPr>
        <p:blipFill>
          <a:blip r:embed="rId1"/>
          <a:stretch/>
        </p:blipFill>
        <p:spPr>
          <a:xfrm>
            <a:off x="26280" y="13320"/>
            <a:ext cx="914364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" descr=""/>
          <p:cNvPicPr/>
          <p:nvPr/>
        </p:nvPicPr>
        <p:blipFill>
          <a:blip r:embed="rId1"/>
          <a:stretch/>
        </p:blipFill>
        <p:spPr>
          <a:xfrm>
            <a:off x="26280" y="13320"/>
            <a:ext cx="914364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" descr=""/>
          <p:cNvPicPr/>
          <p:nvPr/>
        </p:nvPicPr>
        <p:blipFill>
          <a:blip r:embed="rId1"/>
          <a:stretch/>
        </p:blipFill>
        <p:spPr>
          <a:xfrm>
            <a:off x="26280" y="13320"/>
            <a:ext cx="914364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" descr=""/>
          <p:cNvPicPr/>
          <p:nvPr/>
        </p:nvPicPr>
        <p:blipFill>
          <a:blip r:embed="rId1"/>
          <a:stretch/>
        </p:blipFill>
        <p:spPr>
          <a:xfrm>
            <a:off x="26280" y="13320"/>
            <a:ext cx="914364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" descr=""/>
          <p:cNvPicPr/>
          <p:nvPr/>
        </p:nvPicPr>
        <p:blipFill>
          <a:blip r:embed="rId1"/>
          <a:stretch/>
        </p:blipFill>
        <p:spPr>
          <a:xfrm>
            <a:off x="26280" y="13320"/>
            <a:ext cx="914364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" descr=""/>
          <p:cNvPicPr/>
          <p:nvPr/>
        </p:nvPicPr>
        <p:blipFill>
          <a:blip r:embed="rId1"/>
          <a:stretch/>
        </p:blipFill>
        <p:spPr>
          <a:xfrm>
            <a:off x="26280" y="13320"/>
            <a:ext cx="914364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" descr=""/>
          <p:cNvPicPr/>
          <p:nvPr/>
        </p:nvPicPr>
        <p:blipFill>
          <a:blip r:embed="rId1"/>
          <a:stretch/>
        </p:blipFill>
        <p:spPr>
          <a:xfrm>
            <a:off x="26280" y="13320"/>
            <a:ext cx="914364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" descr=""/>
          <p:cNvPicPr/>
          <p:nvPr/>
        </p:nvPicPr>
        <p:blipFill>
          <a:blip r:embed="rId1"/>
          <a:stretch/>
        </p:blipFill>
        <p:spPr>
          <a:xfrm>
            <a:off x="26280" y="13320"/>
            <a:ext cx="914364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" descr=""/>
          <p:cNvPicPr/>
          <p:nvPr/>
        </p:nvPicPr>
        <p:blipFill>
          <a:blip r:embed="rId1"/>
          <a:stretch/>
        </p:blipFill>
        <p:spPr>
          <a:xfrm>
            <a:off x="26280" y="13320"/>
            <a:ext cx="914364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" descr=""/>
          <p:cNvPicPr/>
          <p:nvPr/>
        </p:nvPicPr>
        <p:blipFill>
          <a:blip r:embed="rId1"/>
          <a:stretch/>
        </p:blipFill>
        <p:spPr>
          <a:xfrm>
            <a:off x="26280" y="13320"/>
            <a:ext cx="9143280" cy="6856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364</TotalTime>
  <Application>LibreOffice/6.1.3.2$Windows_X86_64 LibreOffice_project/86daf60bf00efa86ad547e59e09d6bb77c699acb</Application>
  <Words>327</Words>
  <Paragraphs>32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2023-04-13T19:01:15Z</dcterms:created>
  <dc:creator>Home</dc:creator>
  <dc:description/>
  <dc:language>uk-UA</dc:language>
  <cp:lastModifiedBy/>
  <dcterms:modified xsi:type="dcterms:W3CDTF">2023-04-19T22:43:52Z</dcterms:modified>
  <cp:revision>25</cp:revision>
  <dc:subject/>
  <dc:title>Свідоцтво про освіту як ключ до розуміння педагогічної спадщини у нашій родині.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10</vt:i4>
  </property>
</Properties>
</file>