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0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1715E-2D83-4D45-92CF-8F89E67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2F4B6-0683-4674-A508-9D7926FE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FDC8B-5508-495B-BA8E-71072F33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5222-9228-439A-B7CA-CD400C44B2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4768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F2F991-20E6-4726-A480-D88D5579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8C5EB1-02F3-4363-A18F-04B1B486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3B5A18-2924-42D9-9846-0AD022E8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7B325-5BBE-4A94-90C6-E3D7D77CAE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11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E313-B11F-4186-AF04-4D161257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BDA3-5A85-411B-9752-76DCE180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28A5-3EFC-4630-8EC2-969AB698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D9817-74B3-43F8-BC0F-483D78A097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47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C7BE46-7473-445F-BDA4-F8F4180D0551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D90F3-ED7C-420C-B299-CDC5B4B84F31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341181-037D-4117-B7D8-35EF22544F8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1AEBA5-F7FE-49C4-95E8-2396BC08E2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FD03DA-AC2C-46BC-8998-EB47F9145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2065A64-476A-41CD-BE15-C1A03A03E0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0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9765C-8F5B-4F6C-AC0F-603259AE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CEBB8-59CC-4787-BBF0-EA8CA7C8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009B6-42DB-446C-B707-2664E3DD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9DE6-0FBA-4D63-AA3E-0C8BCC44E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55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30CD228D-9A6A-41C2-AD9A-9C32AAA80CA9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8EB8F6A1-E661-4DDA-9886-8C30F6E0721E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405C364-0943-40B2-94EB-CFFD1D692CF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B6F26B7-8DD3-4CE2-BBDB-F10864162CF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61D1DB-2187-41E6-B194-CE5FB086821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2ECE392-6E89-48A1-9271-B8D9639179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174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9905A475-E379-427C-9E78-F644C0EB448E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FA150A7E-47CA-4ED9-ABB6-ADCE42A74FDD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B06E2C-F6BE-4B69-9444-820AA63D11F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7149AD-CDD6-4D07-88B5-93AC0D4516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C97FA82-B1E0-4FDA-A0AD-A332325CE8B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88D918B-20AE-4208-9256-D0FDB1F125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84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3E89D-C49D-4927-B13D-E4B2824F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1960F-2DBE-4E49-9665-0C94E95E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F74C-ED9E-403E-A0FA-02FB5F84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0C9BD-6743-4DDD-BEC2-337A5B1F1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9763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07108-0816-467E-AFCC-70A030E1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628FE-BAE4-46EA-BE67-F7CD5541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1D73F-7783-4E01-9EEE-18ACD7D3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98ED2-93AA-4EFA-8B3D-16CA95EE07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007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079CE-AD50-47CD-A25C-D66E2E6B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FA39-9510-41D9-8E15-B8EA8BA0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9EFA5-4FDF-4A37-83FE-90862891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DCC10-F7F8-4798-A968-54FD1E8BB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3707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3FA4-7BD1-4BB1-94A5-EC3645C7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6A2E7-95B5-42F8-AF7C-87588693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5514-E4E6-4FAF-AFD6-4CC0F0C9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3571A-EC1E-4EE1-81E8-3A3062B298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259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BB2311-9455-4F2E-B4A6-AE4B7776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41C447-B39C-410F-80C6-07F70FEE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E8F61F-5D1B-4E7D-A234-DA1F0DEB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3F2C3-0E60-425C-9A6A-4834818B5C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913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19211C-78E4-4186-9C8B-617E2B9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60A568-DCBC-421F-8EF0-A05DEB2A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F2AF7E-5A39-4043-A10B-32DB4D93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858D5-457E-4E18-B27A-FD380FD35B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532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F50D6B-AED1-4C74-9B02-BE6B2478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38BED9-A2D9-4C9B-AEFD-19478D4F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317EF8-415F-409E-AA7B-F40D83CE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74016-ED84-450A-A57E-8314872E67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42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5EED51-DED6-4929-A587-A6DA7B75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72C050-2F85-464A-B07F-796BE53A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01700B-1351-46EA-819E-C25CF251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AA5E-D46C-45BD-9455-4AAA119812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52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D8C981-4352-4F73-97D8-65C76F90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D272AC-F5A0-4FE6-BA5B-BFB36C0E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0BC14-9E2B-4292-BCF2-396DDFFF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25121-1E72-4136-9F79-DFC6B0076D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441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8DA58-79DA-4ABB-AE89-AC229153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8A846-9508-48FB-9989-163DA300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3400F5-DEB5-427E-BAD6-E424A22A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28B3E-ED61-4A1B-AC7E-07738685A6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956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57143196-D881-4FE7-AC19-A33789F341DB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21A59C-F613-4925-A16C-924A83ACFF12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9B29E5-A90B-40F3-A209-99C9A39447D0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D0B1E9-39D5-4D76-B0A1-FE674473D252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F30AA4-1E3F-414D-B092-249044E1A350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9D244A-CFEA-44DF-BBB1-A2F3D8BFAD3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779125D5-24BE-42E9-BBAE-9DCB0EE8D5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431C4-C922-4937-9FE6-0E9149A6DA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6AE9-F27F-4D5D-BEC0-906CFE10B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BEE6B-F3B4-4AEF-9503-B835C1333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8C96A-F599-4EE6-9BC8-1307D4279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6875A17D-D002-438A-B536-C321CFD323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30" r:id="rId12"/>
    <p:sldLayoutId id="2147484127" r:id="rId13"/>
    <p:sldLayoutId id="2147484131" r:id="rId14"/>
    <p:sldLayoutId id="2147484132" r:id="rId15"/>
    <p:sldLayoutId id="2147484128" r:id="rId16"/>
    <p:sldLayoutId id="2147484129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52CC49B8-6756-499C-9C62-1A25B469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068638"/>
            <a:ext cx="6048375" cy="1447800"/>
          </a:xfrm>
        </p:spPr>
        <p:txBody>
          <a:bodyPr/>
          <a:lstStyle/>
          <a:p>
            <a:pPr eaLnBrk="1" hangingPunct="1"/>
            <a: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 Герона-унікальний пристрій</a:t>
            </a:r>
            <a:b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Петрук Дмитро Віталійович                                 </a:t>
            </a:r>
            <a:br>
              <a:rPr lang="uk-UA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11 класу</a:t>
            </a:r>
            <a:br>
              <a:rPr lang="uk-UA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Вараського ліцею №3</a:t>
            </a:r>
            <a:br>
              <a:rPr lang="uk-UA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Вараської міської територіальної громади</a:t>
            </a:r>
            <a:b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Текст 7">
            <a:extLst>
              <a:ext uri="{FF2B5EF4-FFF2-40B4-BE49-F238E27FC236}">
                <a16:creationId xmlns:a16="http://schemas.microsoft.com/office/drawing/2014/main" id="{2C6A804D-C8E0-41F2-AF98-1F305154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3800" y="4365625"/>
            <a:ext cx="3833813" cy="1879600"/>
          </a:xfrm>
        </p:spPr>
        <p:txBody>
          <a:bodyPr/>
          <a:lstStyle/>
          <a:p>
            <a:pPr eaLnBrk="1" hangingPunct="1"/>
            <a:r>
              <a:rPr lang="uk-UA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Турчинська Галина Максимівна</a:t>
            </a: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uk-UA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фізики</a:t>
            </a: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Вараського ліцею №3</a:t>
            </a:r>
          </a:p>
          <a:p>
            <a:pPr eaLnBrk="1" hangingPunct="1"/>
            <a:r>
              <a:rPr lang="uk-UA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Вараської міської територіальної громади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0">
            <a:extLst>
              <a:ext uri="{FF2B5EF4-FFF2-40B4-BE49-F238E27FC236}">
                <a16:creationId xmlns:a16="http://schemas.microsoft.com/office/drawing/2014/main" id="{E66C7A78-A276-4A3F-872C-C1F11623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13" y="-242888"/>
            <a:ext cx="4387850" cy="1447801"/>
          </a:xfrm>
        </p:spPr>
        <p:txBody>
          <a:bodyPr/>
          <a:lstStyle/>
          <a:p>
            <a:pPr eaLnBrk="1" hangingPunct="1"/>
            <a:r>
              <a:rPr lang="uk-UA" alt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дії </a:t>
            </a:r>
            <a:endParaRPr lang="ru-RU" altLang="ru-RU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Объект 1">
            <a:extLst>
              <a:ext uri="{FF2B5EF4-FFF2-40B4-BE49-F238E27FC236}">
                <a16:creationId xmlns:a16="http://schemas.microsoft.com/office/drawing/2014/main" id="{67BBB8B6-A1F2-475A-B44C-D2BBB23B2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060575"/>
            <a:ext cx="2603500" cy="2605088"/>
          </a:xfrm>
        </p:spPr>
      </p:pic>
      <p:sp>
        <p:nvSpPr>
          <p:cNvPr id="14340" name="Rectangle 5">
            <a:extLst>
              <a:ext uri="{FF2B5EF4-FFF2-40B4-BE49-F238E27FC236}">
                <a16:creationId xmlns:a16="http://schemas.microsoft.com/office/drawing/2014/main" id="{91B64539-4BEE-4B94-BBC7-EF6648BDF7B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484313"/>
            <a:ext cx="4391025" cy="4822825"/>
          </a:xfrm>
          <a:solidFill>
            <a:srgbClr val="F8F9FA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-12696" rIns="0" bIns="-12696" anchor="ctr">
            <a:spAutoFit/>
          </a:bodyPr>
          <a:lstStyle/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10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Спершу третю посудину потрібно до кінця заповнити водою. Зробити це можна заздалегідь, перед його закриттям. Потім у відкриту ємність наливається трохи води. Ця вода починає перетікати до першої закритої пляшки, внаслідок чого замикається ланцюг. Вода під впливом сили тяжіння тече вниз. Від цього в посудині зростає тиск повітря, яке по ланцюжку передається в третю ємність, вичавлюючи з неї воду. В результаті вона випорожнюється, і вода перетікає в закриту ємність номер один.</a:t>
            </a:r>
            <a:r>
              <a: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0E356772-3508-4FB8-BA73-2323D936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68413"/>
            <a:ext cx="9144000" cy="1401762"/>
          </a:xfrm>
        </p:spPr>
        <p:txBody>
          <a:bodyPr/>
          <a:lstStyle/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Наш виріб готовий до тестування!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EA0DAF-CF62-4F7F-B563-01EFDA93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4508500"/>
            <a:ext cx="5940425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Наливаємо воду у верхню ємність поки не заповниться нижня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пляшка,далі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перевертаємо фонтан і чекаємо поки вода  перетече у середню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пляшку.Після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цього знову наливаємо воду у верхню чашу і спостерігаємо як з трубочки тече вода.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Рисунок 6">
            <a:extLst>
              <a:ext uri="{FF2B5EF4-FFF2-40B4-BE49-F238E27FC236}">
                <a16:creationId xmlns:a16="http://schemas.microsoft.com/office/drawing/2014/main" id="{FC796648-E62A-4FDF-8001-56624CAD6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79558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C4CB959-F6E2-4F46-9793-7E3CBD44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836613"/>
            <a:ext cx="8335962" cy="1400175"/>
          </a:xfrm>
        </p:spPr>
        <p:txBody>
          <a:bodyPr/>
          <a:lstStyle/>
          <a:p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Цей винахід запросто можна внести у наше життя зробивши на своїй дачній ділянці фонтан для підвищення вологості повітря,або для оприскування різної рослинності.Також  в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икористовуючи принцип фонтану Герона, можна створювати високопродуктивні насосні установки неперервної дії , які зможуть піднімати воду на висоту кількох метрів, не витрачаючи при цьому ні палива , ні електричної енергії.Наприклад,у нашому місті Вараш протікає річка Стир,тут можна було б встановити пристрій ,який схожий на винахід Герона,ще й встановити кілька фільтрів для фільтрації брудної води,адже наша АЕС виділяє дуже багато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небажаних речовин і вже після фільтрація вода буде поступати в іншу водойму штучного,або природнього утворення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AA3EDAA9-969B-4028-B447-6DE4BE2C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776413"/>
            <a:ext cx="7056438" cy="1400175"/>
          </a:xfrm>
        </p:spPr>
        <p:txBody>
          <a:bodyPr/>
          <a:lstStyle/>
          <a:p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проєкт дав нам змогу ознайомитись з принципом дії фонтану названого на честь видатного вченого Герона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виготовити його аналог з пластикових пляшок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кругообіг води у механізмі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сфери застосування фонтану Герона.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6">
            <a:extLst>
              <a:ext uri="{FF2B5EF4-FFF2-40B4-BE49-F238E27FC236}">
                <a16:creationId xmlns:a16="http://schemas.microsoft.com/office/drawing/2014/main" id="{472EDE90-6F2B-411A-97D5-C7D5209E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476250"/>
            <a:ext cx="9036050" cy="3330575"/>
          </a:xfrm>
        </p:spPr>
        <p:txBody>
          <a:bodyPr/>
          <a:lstStyle/>
          <a:p>
            <a:r>
              <a:rPr lang="uk-UA" altLang="ru-RU" sz="6600">
                <a:latin typeface="Times New Roman" panose="02020603050405020304" pitchFamily="18" charset="0"/>
                <a:cs typeface="Times New Roman" panose="02020603050405020304" pitchFamily="18" charset="0"/>
              </a:rPr>
              <a:t>Всім дякую за увагу</a:t>
            </a:r>
            <a:endParaRPr lang="ru-RU" altLang="ru-RU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>
            <a:extLst>
              <a:ext uri="{FF2B5EF4-FFF2-40B4-BE49-F238E27FC236}">
                <a16:creationId xmlns:a16="http://schemas.microsoft.com/office/drawing/2014/main" id="{6B932133-768A-4865-9849-C444C9C2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F86EAE7-6633-4383-9BD9-DE0FB6C2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63" y="1981200"/>
            <a:ext cx="2211387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Текст 8">
            <a:extLst>
              <a:ext uri="{FF2B5EF4-FFF2-40B4-BE49-F238E27FC236}">
                <a16:creationId xmlns:a16="http://schemas.microsoft.com/office/drawing/2014/main" id="{FD1ABE2A-9AFC-465F-8B3F-5BF0909A03A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50825" y="2667000"/>
            <a:ext cx="2435225" cy="3589338"/>
          </a:xfrm>
        </p:spPr>
        <p:txBody>
          <a:bodyPr/>
          <a:lstStyle/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 з принципом дії фонтану Герона та показати як його можна виготовити в домашніх умовах з підручних матеріалів.   </a:t>
            </a:r>
          </a:p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 де фонтан Герона можна застосувати у нашому житті.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1993255-F0A5-4C8B-A678-D0364C117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963" y="2090738"/>
            <a:ext cx="2203450" cy="576262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Текст 9">
            <a:extLst>
              <a:ext uri="{FF2B5EF4-FFF2-40B4-BE49-F238E27FC236}">
                <a16:creationId xmlns:a16="http://schemas.microsoft.com/office/drawing/2014/main" id="{FD3FEAC4-6E22-413A-9594-8D281E5B2D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364163" y="2667000"/>
            <a:ext cx="3251200" cy="3589338"/>
          </a:xfrm>
        </p:spPr>
        <p:txBody>
          <a:bodyPr/>
          <a:lstStyle/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1.Підготувати матеріали та інструменти до роботи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та виготовити аналог фонтану Герона.</a:t>
            </a: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2.Розглянути схематичні малюнки та зрозуміти принцип дії механізму</a:t>
            </a:r>
          </a:p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3.Після завершення,протестувати Фонтан на дієздатність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8">
            <a:extLst>
              <a:ext uri="{FF2B5EF4-FFF2-40B4-BE49-F238E27FC236}">
                <a16:creationId xmlns:a16="http://schemas.microsoft.com/office/drawing/2014/main" id="{6BE8B419-EBB8-40AA-9498-F3BF946C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 інструменти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359E672-72C6-44A9-8D52-6782DF90B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188" y="1905000"/>
            <a:ext cx="3298825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Паяльник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3EC2BE6-C834-4B24-B566-0A9A7EFAA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44775" y="2060575"/>
            <a:ext cx="6499225" cy="420688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Канцелярський ніж        Клейовий пістолет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Объект 16">
            <a:extLst>
              <a:ext uri="{FF2B5EF4-FFF2-40B4-BE49-F238E27FC236}">
                <a16:creationId xmlns:a16="http://schemas.microsoft.com/office/drawing/2014/main" id="{92A2360B-2366-4FE7-B893-E9107FF550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481263"/>
            <a:ext cx="2505075" cy="1828800"/>
          </a:xfrm>
        </p:spPr>
      </p:pic>
      <p:pic>
        <p:nvPicPr>
          <p:cNvPr id="7174" name="Объект 15">
            <a:extLst>
              <a:ext uri="{FF2B5EF4-FFF2-40B4-BE49-F238E27FC236}">
                <a16:creationId xmlns:a16="http://schemas.microsoft.com/office/drawing/2014/main" id="{F8A5E7EB-A9DA-426F-9588-2A694729E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81263"/>
            <a:ext cx="2162175" cy="2638425"/>
          </a:xfrm>
        </p:spPr>
      </p:pic>
      <p:pic>
        <p:nvPicPr>
          <p:cNvPr id="7175" name="Рисунок 19">
            <a:extLst>
              <a:ext uri="{FF2B5EF4-FFF2-40B4-BE49-F238E27FC236}">
                <a16:creationId xmlns:a16="http://schemas.microsoft.com/office/drawing/2014/main" id="{0A61B442-C102-4612-944E-95ADDB3BB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9988"/>
            <a:ext cx="26955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E99F9C64-1756-4481-BC08-5F6BF4A8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376238"/>
            <a:ext cx="8659813" cy="1400175"/>
          </a:xfrm>
        </p:spPr>
        <p:txBody>
          <a:bodyPr/>
          <a:lstStyle/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 матеріали і речовини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19089-D0F2-4ED5-B99F-1E45ED388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1895475"/>
            <a:ext cx="3298825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пусті пляшки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A11DD8-B0F9-4F77-AAEF-3EAE57FBA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9888" y="1905000"/>
            <a:ext cx="6234112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трубочки        4 кришки          2.5л води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Объект 9">
            <a:extLst>
              <a:ext uri="{FF2B5EF4-FFF2-40B4-BE49-F238E27FC236}">
                <a16:creationId xmlns:a16="http://schemas.microsoft.com/office/drawing/2014/main" id="{EBE64F1C-6588-485E-97F1-F71337A31B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514600"/>
            <a:ext cx="1684337" cy="3741738"/>
          </a:xfrm>
        </p:spPr>
      </p:pic>
      <p:pic>
        <p:nvPicPr>
          <p:cNvPr id="8198" name="Объект 8">
            <a:extLst>
              <a:ext uri="{FF2B5EF4-FFF2-40B4-BE49-F238E27FC236}">
                <a16:creationId xmlns:a16="http://schemas.microsoft.com/office/drawing/2014/main" id="{F7934AE8-BA72-4290-9F41-7E0B0FA9E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2532063"/>
            <a:ext cx="2130425" cy="3741737"/>
          </a:xfrm>
        </p:spPr>
      </p:pic>
      <p:pic>
        <p:nvPicPr>
          <p:cNvPr id="8199" name="Рисунок 10">
            <a:extLst>
              <a:ext uri="{FF2B5EF4-FFF2-40B4-BE49-F238E27FC236}">
                <a16:creationId xmlns:a16="http://schemas.microsoft.com/office/drawing/2014/main" id="{11AAFB23-7963-4910-946A-A863624FB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514600"/>
            <a:ext cx="1606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1">
            <a:extLst>
              <a:ext uri="{FF2B5EF4-FFF2-40B4-BE49-F238E27FC236}">
                <a16:creationId xmlns:a16="http://schemas.microsoft.com/office/drawing/2014/main" id="{54B4E883-C913-46C8-863D-32B85F260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724400"/>
            <a:ext cx="1606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2">
            <a:extLst>
              <a:ext uri="{FF2B5EF4-FFF2-40B4-BE49-F238E27FC236}">
                <a16:creationId xmlns:a16="http://schemas.microsoft.com/office/drawing/2014/main" id="{A0DE8786-8E48-4CDC-9766-E3BBBA29A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27300"/>
            <a:ext cx="1600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9258B6B9-0B9E-42E3-ACF1-02C309C6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Приступаємо до роботи!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E2E59-FBE4-40C4-AD41-A3754166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1852613"/>
            <a:ext cx="3297238" cy="576262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1.Спочатку берем 1 пляшку в руки та робимо два отвори паяльником по центру пляшки на відстані 2 см один від одного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Объект 6">
            <a:extLst>
              <a:ext uri="{FF2B5EF4-FFF2-40B4-BE49-F238E27FC236}">
                <a16:creationId xmlns:a16="http://schemas.microsoft.com/office/drawing/2014/main" id="{357DB34D-CA6E-4754-BD71-6F3A6E71D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514600"/>
            <a:ext cx="2952750" cy="374173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1AF81FA-CEE3-4E1A-8549-B06CF5D0A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41800" y="1905000"/>
            <a:ext cx="4722813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2.Берем 2 пляшку і робимо аналогічну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дію,але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обох сторін пляшки.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Объект 7">
            <a:extLst>
              <a:ext uri="{FF2B5EF4-FFF2-40B4-BE49-F238E27FC236}">
                <a16:creationId xmlns:a16="http://schemas.microsoft.com/office/drawing/2014/main" id="{77FA02B2-A3F9-4ACC-A776-8957C6F600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0025" y="2481263"/>
            <a:ext cx="2447925" cy="2027237"/>
          </a:xfrm>
        </p:spPr>
      </p:pic>
      <p:pic>
        <p:nvPicPr>
          <p:cNvPr id="9223" name="Рисунок 8">
            <a:extLst>
              <a:ext uri="{FF2B5EF4-FFF2-40B4-BE49-F238E27FC236}">
                <a16:creationId xmlns:a16="http://schemas.microsoft.com/office/drawing/2014/main" id="{22D14ACC-9F20-4620-95DF-35C5BD8AD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533650"/>
            <a:ext cx="24447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114E283-D74E-4F52-8997-81C4C316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438" y="1196975"/>
            <a:ext cx="2647950" cy="1400175"/>
          </a:xfrm>
        </p:spPr>
        <p:txBody>
          <a:bodyPr/>
          <a:lstStyle/>
          <a:p>
            <a:pPr eaLnBrk="1" hangingPunct="1"/>
            <a:r>
              <a:rPr lang="uk-UA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5. З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єднюємо основи за допомогою клейового пістолету та кришок</a:t>
            </a:r>
            <a:br>
              <a:rPr lang="uk-UA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,розмістивши їх максимально рівно.Також робимо опору для механізму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38C1B-0204-4B89-A416-D190C0CE6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188" y="3154363"/>
            <a:ext cx="3298825" cy="576262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Беремо одну трубочку та вставляємо її між двома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пляшками,так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щоб її нижня частина майже торкалася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основи,а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верхня трохи визирала з під отвору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FDBA40-D426-4EB5-8DA2-434E48E7C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4188" y="5589588"/>
            <a:ext cx="3298825" cy="576262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4.Беремо другу трубку і вставляємо її у другий отвір між пляшками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так,щоб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нижній основі соломинка на 1мм входила 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пляшку,а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уверхній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основі розмістити її на відстані 1 см від верхньої частини пляшки.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Рисунок 6">
            <a:extLst>
              <a:ext uri="{FF2B5EF4-FFF2-40B4-BE49-F238E27FC236}">
                <a16:creationId xmlns:a16="http://schemas.microsoft.com/office/drawing/2014/main" id="{3B33288F-7AF6-44EB-943F-2137A2DE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098800"/>
            <a:ext cx="21732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7">
            <a:extLst>
              <a:ext uri="{FF2B5EF4-FFF2-40B4-BE49-F238E27FC236}">
                <a16:creationId xmlns:a16="http://schemas.microsoft.com/office/drawing/2014/main" id="{ADB28189-EA5F-48C3-8FA5-6863A4856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5084763"/>
            <a:ext cx="42116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5638A5C-CEDC-4942-A7BA-28C1E9BC6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1905000"/>
            <a:ext cx="3298825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6.З третьої пляшки вирізаємо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ємність,яка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служити посудиною для стікання води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Объект 6">
            <a:extLst>
              <a:ext uri="{FF2B5EF4-FFF2-40B4-BE49-F238E27FC236}">
                <a16:creationId xmlns:a16="http://schemas.microsoft.com/office/drawing/2014/main" id="{4B1B4FDA-973C-494C-82C4-5FC8734D4C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514600"/>
            <a:ext cx="2957512" cy="374173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BC1AC0E6-2956-4645-8A30-E7EF40272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41800" y="1905000"/>
            <a:ext cx="3298825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7.Зробити заготовку під ємність з двома отворами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Объект 7">
            <a:extLst>
              <a:ext uri="{FF2B5EF4-FFF2-40B4-BE49-F238E27FC236}">
                <a16:creationId xmlns:a16="http://schemas.microsoft.com/office/drawing/2014/main" id="{669C2C9E-68C4-4716-B2BC-BBA53DB8D5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514600"/>
            <a:ext cx="2762250" cy="3741738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19524AD-2C4A-48C3-8DDE-96EE5D66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931988"/>
            <a:ext cx="3298825" cy="576262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8.З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єднати посудину з верхньою пляшкою під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єднавши до неї першу трубку і встановити третю трубку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Объект 6">
            <a:extLst>
              <a:ext uri="{FF2B5EF4-FFF2-40B4-BE49-F238E27FC236}">
                <a16:creationId xmlns:a16="http://schemas.microsoft.com/office/drawing/2014/main" id="{4145CAEC-667F-4CCA-BA6B-B52D96A2A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781300"/>
            <a:ext cx="2782888" cy="374173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E87F7CD-3745-40EC-B1EB-E1CE21DC4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51275" y="1355725"/>
            <a:ext cx="3298825" cy="576263"/>
          </a:xfrm>
        </p:spPr>
        <p:txBody>
          <a:bodyPr rtlCol="0"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9.Ретельно позаклеювати всі щілки між отворами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трубками,щоб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 була 100% герметичність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Объект 7">
            <a:extLst>
              <a:ext uri="{FF2B5EF4-FFF2-40B4-BE49-F238E27FC236}">
                <a16:creationId xmlns:a16="http://schemas.microsoft.com/office/drawing/2014/main" id="{1E396F6B-8592-4A61-9446-069C67209D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781300"/>
            <a:ext cx="2187575" cy="3741738"/>
          </a:xfrm>
        </p:spPr>
      </p:pic>
      <p:pic>
        <p:nvPicPr>
          <p:cNvPr id="12294" name="Рисунок 8">
            <a:extLst>
              <a:ext uri="{FF2B5EF4-FFF2-40B4-BE49-F238E27FC236}">
                <a16:creationId xmlns:a16="http://schemas.microsoft.com/office/drawing/2014/main" id="{90715B7E-4415-4920-A2DF-9353C1A75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81300"/>
            <a:ext cx="2409825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7270DFC7-FCA7-44D2-961C-0E48A6ED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Готово!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6">
            <a:extLst>
              <a:ext uri="{FF2B5EF4-FFF2-40B4-BE49-F238E27FC236}">
                <a16:creationId xmlns:a16="http://schemas.microsoft.com/office/drawing/2014/main" id="{F2FC7E7F-8DBE-4B4F-B2D5-2D722BD0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517" r="-394" b="2267"/>
          <a:stretch>
            <a:fillRect/>
          </a:stretch>
        </p:blipFill>
        <p:spPr bwMode="auto">
          <a:xfrm>
            <a:off x="1685925" y="1484313"/>
            <a:ext cx="5832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</TotalTime>
  <Words>616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Tahoma</vt:lpstr>
      <vt:lpstr>Arial</vt:lpstr>
      <vt:lpstr>Century Gothic</vt:lpstr>
      <vt:lpstr>Wingdings 3</vt:lpstr>
      <vt:lpstr>Calibri</vt:lpstr>
      <vt:lpstr>Times New Roman</vt:lpstr>
      <vt:lpstr>Ион</vt:lpstr>
      <vt:lpstr>Фонтан Герона-унікальний пристрій     Петрук Дмитро Віталійович                                  учень 11 класу Вараського ліцею №3 Вараської міської територіальної громади </vt:lpstr>
      <vt:lpstr>Презентация PowerPoint</vt:lpstr>
      <vt:lpstr>Необхідні інструменти</vt:lpstr>
      <vt:lpstr>Необхідні матеріали і речовини</vt:lpstr>
      <vt:lpstr>Приступаємо до роботи!</vt:lpstr>
      <vt:lpstr>5. З’єднюємо основи за допомогою клейового пістолету та кришок ,розмістивши їх максимально рівно.Також робимо опору для механізму</vt:lpstr>
      <vt:lpstr>Презентация PowerPoint</vt:lpstr>
      <vt:lpstr>Презентация PowerPoint</vt:lpstr>
      <vt:lpstr>Готово!</vt:lpstr>
      <vt:lpstr>Принцип дії </vt:lpstr>
      <vt:lpstr>Наш виріб готовий до тестування!</vt:lpstr>
      <vt:lpstr>Цей винахід запросто можна внести у наше життя зробивши на своїй дачній ділянці фонтан для підвищення вологості повітря,або для оприскування різної рослинності.Також  використовуючи принцип фонтану Герона, можна створювати високопродуктивні насосні установки неперервної дії , які зможуть піднімати воду на висоту кількох метрів, не витрачаючи при цьому ні палива , ні електричної енергії.Наприклад,у нашому місті Вараш протікає річка Стир,тут можна було б встановити пристрій ,який схожий на винахід Герона,ще й встановити кілька фільтрів для фільтрації брудної води,адже наша АЕС виділяє дуже багато небажаних речовин і вже після фільтрація вода буде поступати в іншу водойму штучного,або природнього утворення</vt:lpstr>
      <vt:lpstr>Висновки:даний проєкт дав нам змогу ознайомитись з принципом дії фонтану названого на честь видатного вченого Герона;виготовити його аналог з пластикових пляшок;дослідити кругообіг води у механізмі;знайти сфери застосування фонтану Герона.</vt:lpstr>
      <vt:lpstr>Всім 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Объединенных Наций(ООН)</dc:title>
  <dc:creator>user</dc:creator>
  <cp:lastModifiedBy>kuzminevich@gmail.com</cp:lastModifiedBy>
  <cp:revision>37</cp:revision>
  <dcterms:created xsi:type="dcterms:W3CDTF">2009-09-23T13:56:44Z</dcterms:created>
  <dcterms:modified xsi:type="dcterms:W3CDTF">2023-04-18T15:55:01Z</dcterms:modified>
</cp:coreProperties>
</file>