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0" r:id="rId5"/>
    <p:sldId id="265" r:id="rId6"/>
    <p:sldId id="264" r:id="rId7"/>
    <p:sldId id="266" r:id="rId8"/>
    <p:sldId id="268" r:id="rId9"/>
    <p:sldId id="269" r:id="rId10"/>
    <p:sldId id="267" r:id="rId11"/>
    <p:sldId id="270" r:id="rId12"/>
    <p:sldId id="288" r:id="rId13"/>
    <p:sldId id="28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5A84B-4EB1-432A-A276-B3C217D91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F3A085-1E80-4664-BDC1-E71EAEE8A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49710A-8A2D-49ED-9AEB-A02E5BE1F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A8F4-9249-4417-9A35-CC6DA265C328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2B62F4-7E05-42C0-9B41-F3C77AA64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1DCDC6-21BB-4CB8-AA2A-6C54E869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2651A-8174-45B0-95DD-5408EF0205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015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5CB65-249C-4B28-BABE-1B98FC08D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235911-2CCD-4E91-8504-EBE8906F4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CA3903-1162-4766-92E7-554AEF96B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A8F4-9249-4417-9A35-CC6DA265C328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8350A3-2FD7-449B-A3B2-80FD3F5C3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B55884-8A05-4643-B6AD-F4F020E20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2651A-8174-45B0-95DD-5408EF0205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212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5E2DE20-65E8-4022-BFC9-109DA98FC2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12C518-1C00-4AD6-8C98-98A5B0C56B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AD8896-CB01-4D49-A011-534F4246C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A8F4-9249-4417-9A35-CC6DA265C328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0EAE62-437F-40B2-A096-4D7F2F76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340B7B-53C0-48C4-A1A7-4AB1D25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2651A-8174-45B0-95DD-5408EF0205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9201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65C90-79FA-41DB-A975-D854FBE36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37CDBD-D3B8-4216-BD1D-8D83BB09A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9F82DF-297B-403A-8FD6-B6E140B48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A8F4-9249-4417-9A35-CC6DA265C328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87CA19-6170-4C6F-864C-A1573FBB1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5678E-23BB-45D9-B0E0-F08D29BA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2651A-8174-45B0-95DD-5408EF0205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5028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62BDC-5EC7-45B2-9395-CB3411887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67D9BD-ED79-4AFB-A8CB-9DE93FC79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943524-F9A2-4358-ABA3-40EBDE192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A8F4-9249-4417-9A35-CC6DA265C328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CD4443-7046-48DD-8758-4F40A139E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2D48B2-E635-412D-9E83-17ACAA586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2651A-8174-45B0-95DD-5408EF0205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2932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A5AC90-E2BA-4BA2-969C-EDC70BB30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78B065-E7B5-4B80-8FE3-1CB0B49A46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6441C3-7052-4F9A-8887-F18FD49D7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4B4244-B713-4A94-A554-C30B518AA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A8F4-9249-4417-9A35-CC6DA265C328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372C1F-5492-4E08-A040-30FF907D8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C2176E-82DE-4F31-A507-4A35D3593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2651A-8174-45B0-95DD-5408EF0205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9027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CC2D1-A2F2-44EF-8DEB-48CA3DA7F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22A97A-3A86-4A6F-A42C-F8F4FC8EF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28A8FDE-4EA1-4866-ACA8-9BD8BBA77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8C756FC-5BFE-4E95-AF05-18CAAC1AB6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ADBE101-1EC9-436F-8190-F4090EC92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5A1E44-F1DB-4207-998B-0ED146CF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A8F4-9249-4417-9A35-CC6DA265C328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1AE013C-40CA-4206-907B-CFFA9789D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313A84-FEFE-4C5C-9131-D997620B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2651A-8174-45B0-95DD-5408EF0205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5710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70F77-C338-4380-B589-1E581C7CF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9EDB42-AD3A-44EF-AE01-D8A5798B5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A8F4-9249-4417-9A35-CC6DA265C328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F09D9B-3432-4EBC-899A-379260B22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A3621B-46F9-4B35-8AE8-4BD2C11FA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2651A-8174-45B0-95DD-5408EF0205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2231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37A050-24BE-47A1-880A-93AA1A21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A8F4-9249-4417-9A35-CC6DA265C328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6882A1-A935-4D84-A5A5-B876B9E84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FBA3B1-CB18-4E87-879B-BB9BEFCE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2651A-8174-45B0-95DD-5408EF0205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208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6B6F25-44E7-4796-B754-10FA124D3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82917E-9DFD-440A-9149-97A62C27A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E1C76-5957-46BA-899B-C19B5A2C8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D4CB8B-7914-4BEC-9753-ED3B32F49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A8F4-9249-4417-9A35-CC6DA265C328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BD49CA-ECA3-4EAF-88D1-43A05F830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55BFA2-F003-4E5D-9A94-8A25F9851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2651A-8174-45B0-95DD-5408EF0205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1646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A805F-5838-45AA-BCEF-22D055D3E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9920C2F-1E84-44CA-9457-F36E78CA6C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D5D7E1-D7B1-4AD2-B8E2-F5B894F1E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68FA7D-8AAD-442B-828A-2E09DAE8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A8F4-9249-4417-9A35-CC6DA265C328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B28573-01A4-4D06-BCA3-636FD9CDE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C4F95E-059C-4BEE-8375-7DE8A4AAD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2651A-8174-45B0-95DD-5408EF0205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6324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A39EF-94D6-49EB-B22C-3B662B9F9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388693-A747-4187-A093-45A66261D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287ECB-C0F4-48FB-B8DB-EEC4A5F200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2A8F4-9249-4417-9A35-CC6DA265C328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78FC6C-1679-4A91-8675-16A48AB28B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3A5489-A248-4ED4-B13E-8499FFFE7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2651A-8174-45B0-95DD-5408EF0205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97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F2D80E-A85E-447D-9145-40E15DA42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29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90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B1BA8D-A8C1-468B-BC82-03AA60A29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0"/>
          <a:stretch/>
        </p:blipFill>
        <p:spPr>
          <a:xfrm>
            <a:off x="0" y="-86590"/>
            <a:ext cx="12192000" cy="69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94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1C1925-042D-4B60-B817-0E5826B9A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56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7023D84B-88EE-A92F-4BAB-1459767191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6"/>
          <a:stretch/>
        </p:blipFill>
        <p:spPr>
          <a:xfrm>
            <a:off x="0" y="-152153"/>
            <a:ext cx="12192000" cy="716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52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5E6FB0CA-6122-9FB2-81CA-B50A57254F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8"/>
          <a:stretch/>
        </p:blipFill>
        <p:spPr>
          <a:xfrm>
            <a:off x="0" y="0"/>
            <a:ext cx="12252627" cy="684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68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84B1C6-5811-4C4C-ABC8-B4345CF7B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6"/>
          <a:stretch/>
        </p:blipFill>
        <p:spPr>
          <a:xfrm>
            <a:off x="0" y="-50421"/>
            <a:ext cx="12192000" cy="690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16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636930-D1BB-4F35-86B2-A9A73CF3D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5774"/>
            <a:ext cx="12192000" cy="700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5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33684D-BB27-4F58-8943-73FFA7C24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57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6CD681-8BF2-4647-9D0C-4A1B234A4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2"/>
          <a:stretch/>
        </p:blipFill>
        <p:spPr>
          <a:xfrm>
            <a:off x="-132361" y="-66261"/>
            <a:ext cx="12456721" cy="699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55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29B499-BAAB-4F7D-932D-6EFB20C39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270"/>
            <a:ext cx="12192000" cy="696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63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00FC58-2562-48AC-BDB9-79663B44C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3"/>
          <a:stretch/>
        </p:blipFill>
        <p:spPr>
          <a:xfrm>
            <a:off x="0" y="-14478"/>
            <a:ext cx="12192000" cy="687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74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D3CAE7-EDE7-46AF-AB04-668E2BA2DD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81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3C5083-4BB0-4CDC-B6DA-D5E2BCE49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6018"/>
            <a:ext cx="12192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16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19</Words>
  <Application>Microsoft Office PowerPoint</Application>
  <PresentationFormat>Широкоэкранный</PresentationFormat>
  <Paragraphs>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vikaostrousko84@gmail.com</cp:lastModifiedBy>
  <cp:revision>30</cp:revision>
  <dcterms:created xsi:type="dcterms:W3CDTF">2023-04-06T18:18:14Z</dcterms:created>
  <dcterms:modified xsi:type="dcterms:W3CDTF">2023-04-13T20:42:56Z</dcterms:modified>
</cp:coreProperties>
</file>